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4"/>
  </p:notesMasterIdLst>
  <p:sldIdLst>
    <p:sldId id="257" r:id="rId2"/>
    <p:sldId id="256" r:id="rId3"/>
    <p:sldId id="258" r:id="rId4"/>
    <p:sldId id="278" r:id="rId5"/>
    <p:sldId id="281" r:id="rId6"/>
    <p:sldId id="279" r:id="rId7"/>
    <p:sldId id="280" r:id="rId8"/>
    <p:sldId id="263" r:id="rId9"/>
    <p:sldId id="264" r:id="rId10"/>
    <p:sldId id="265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E9BA0"/>
    <a:srgbClr val="FFFFFF"/>
    <a:srgbClr val="536162"/>
    <a:srgbClr val="8CDEF8"/>
    <a:srgbClr val="76D7EE"/>
    <a:srgbClr val="77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>
      <p:cViewPr>
        <p:scale>
          <a:sx n="66" d="100"/>
          <a:sy n="66" d="100"/>
        </p:scale>
        <p:origin x="1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BB47-2F80-4156-910C-12886594D5CB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EB9D5-5AE6-4CAD-9A21-DEA79AD2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Source File;</a:t>
            </a:r>
          </a:p>
          <a:p>
            <a:r>
              <a:rPr lang="en-IN" dirty="0"/>
              <a:t>https://unsplash.com/photos/EhTcC9sYXsw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7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03FC-E071-4E59-8CE0-185CD7B6C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82BE6-AB7E-4989-941B-BE5A4573F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F4DF-03DA-44CF-8D50-30C2810C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B075-9BD7-41EE-916B-873C7D86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EAD2-908E-4863-8654-F0A715A9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578-120B-42CB-8C31-85A6951D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01CDD-6BFF-4437-9941-A85991544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BE90-0854-4E7C-9DB0-5E1874E8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876D-0A32-497B-AFD2-37ED7EA7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BE81-710D-4AB6-9E04-CC536891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A5FDB-4944-472D-8ECD-51D8AB009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C2B71-2159-43B5-8F9E-165C62111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B090-4B51-4287-8207-86D27775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5B12-C269-4873-AC44-EA5F974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EDFD-8767-44BE-B306-0E007976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 panes.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69129-6C11-449A-905F-BB68011F20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5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25E3576-183C-4D6D-9FDF-18E7ED96EE49}"/>
              </a:ext>
            </a:extLst>
          </p:cNvPr>
          <p:cNvSpPr/>
          <p:nvPr userDrawn="1"/>
        </p:nvSpPr>
        <p:spPr>
          <a:xfrm>
            <a:off x="5734050" y="0"/>
            <a:ext cx="6457951" cy="68580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44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08262-A9C3-4AC5-90FB-44DDEE0A6530}"/>
              </a:ext>
            </a:extLst>
          </p:cNvPr>
          <p:cNvSpPr txBox="1"/>
          <p:nvPr userDrawn="1"/>
        </p:nvSpPr>
        <p:spPr>
          <a:xfrm>
            <a:off x="11210800" y="6337467"/>
            <a:ext cx="7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18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id-ID" sz="18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1DCFE0-AC3C-4B5C-BC40-A65FCE643D66}"/>
              </a:ext>
            </a:extLst>
          </p:cNvPr>
          <p:cNvSpPr/>
          <p:nvPr userDrawn="1"/>
        </p:nvSpPr>
        <p:spPr>
          <a:xfrm rot="5400000">
            <a:off x="-657226" y="1057274"/>
            <a:ext cx="6457951" cy="5143500"/>
          </a:xfrm>
          <a:custGeom>
            <a:avLst/>
            <a:gdLst>
              <a:gd name="connsiteX0" fmla="*/ 4114800 w 6390807"/>
              <a:gd name="connsiteY0" fmla="*/ 0 h 4942371"/>
              <a:gd name="connsiteX1" fmla="*/ 6390807 w 6390807"/>
              <a:gd name="connsiteY1" fmla="*/ 0 h 4942371"/>
              <a:gd name="connsiteX2" fmla="*/ 6390807 w 6390807"/>
              <a:gd name="connsiteY2" fmla="*/ 4942371 h 4942371"/>
              <a:gd name="connsiteX3" fmla="*/ 83294 w 6390807"/>
              <a:gd name="connsiteY3" fmla="*/ 4942371 h 4942371"/>
              <a:gd name="connsiteX4" fmla="*/ 47412 w 6390807"/>
              <a:gd name="connsiteY4" fmla="*/ 4741443 h 4942371"/>
              <a:gd name="connsiteX5" fmla="*/ 0 w 6390807"/>
              <a:gd name="connsiteY5" fmla="*/ 4114800 h 4942371"/>
              <a:gd name="connsiteX6" fmla="*/ 4114800 w 6390807"/>
              <a:gd name="connsiteY6" fmla="*/ 0 h 494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0807" h="4942371">
                <a:moveTo>
                  <a:pt x="4114800" y="0"/>
                </a:moveTo>
                <a:lnTo>
                  <a:pt x="6390807" y="0"/>
                </a:lnTo>
                <a:lnTo>
                  <a:pt x="6390807" y="4942371"/>
                </a:lnTo>
                <a:lnTo>
                  <a:pt x="83294" y="4942371"/>
                </a:lnTo>
                <a:lnTo>
                  <a:pt x="47412" y="4741443"/>
                </a:lnTo>
                <a:cubicBezTo>
                  <a:pt x="16192" y="4537119"/>
                  <a:pt x="0" y="4327850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2"/>
              </a:gs>
              <a:gs pos="44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5EF796-2B7E-4ED8-A13E-B760F7EE94A4}"/>
              </a:ext>
            </a:extLst>
          </p:cNvPr>
          <p:cNvSpPr/>
          <p:nvPr userDrawn="1"/>
        </p:nvSpPr>
        <p:spPr>
          <a:xfrm>
            <a:off x="587752" y="5134480"/>
            <a:ext cx="2559727" cy="1202987"/>
          </a:xfrm>
          <a:custGeom>
            <a:avLst/>
            <a:gdLst>
              <a:gd name="connsiteX0" fmla="*/ 2457912 w 2559727"/>
              <a:gd name="connsiteY0" fmla="*/ 999356 h 1202987"/>
              <a:gd name="connsiteX1" fmla="*/ 2559727 w 2559727"/>
              <a:gd name="connsiteY1" fmla="*/ 1101172 h 1202987"/>
              <a:gd name="connsiteX2" fmla="*/ 2457912 w 2559727"/>
              <a:gd name="connsiteY2" fmla="*/ 1202987 h 1202987"/>
              <a:gd name="connsiteX3" fmla="*/ 2356096 w 2559727"/>
              <a:gd name="connsiteY3" fmla="*/ 1101172 h 1202987"/>
              <a:gd name="connsiteX4" fmla="*/ 2457912 w 2559727"/>
              <a:gd name="connsiteY4" fmla="*/ 999356 h 1202987"/>
              <a:gd name="connsiteX5" fmla="*/ 2123426 w 2559727"/>
              <a:gd name="connsiteY5" fmla="*/ 999356 h 1202987"/>
              <a:gd name="connsiteX6" fmla="*/ 2225241 w 2559727"/>
              <a:gd name="connsiteY6" fmla="*/ 1101172 h 1202987"/>
              <a:gd name="connsiteX7" fmla="*/ 2123426 w 2559727"/>
              <a:gd name="connsiteY7" fmla="*/ 1202987 h 1202987"/>
              <a:gd name="connsiteX8" fmla="*/ 2021610 w 2559727"/>
              <a:gd name="connsiteY8" fmla="*/ 1101172 h 1202987"/>
              <a:gd name="connsiteX9" fmla="*/ 2123426 w 2559727"/>
              <a:gd name="connsiteY9" fmla="*/ 999356 h 1202987"/>
              <a:gd name="connsiteX10" fmla="*/ 1788940 w 2559727"/>
              <a:gd name="connsiteY10" fmla="*/ 999356 h 1202987"/>
              <a:gd name="connsiteX11" fmla="*/ 1890755 w 2559727"/>
              <a:gd name="connsiteY11" fmla="*/ 1101172 h 1202987"/>
              <a:gd name="connsiteX12" fmla="*/ 1788940 w 2559727"/>
              <a:gd name="connsiteY12" fmla="*/ 1202987 h 1202987"/>
              <a:gd name="connsiteX13" fmla="*/ 1687124 w 2559727"/>
              <a:gd name="connsiteY13" fmla="*/ 1101172 h 1202987"/>
              <a:gd name="connsiteX14" fmla="*/ 1788940 w 2559727"/>
              <a:gd name="connsiteY14" fmla="*/ 999356 h 1202987"/>
              <a:gd name="connsiteX15" fmla="*/ 1454454 w 2559727"/>
              <a:gd name="connsiteY15" fmla="*/ 999356 h 1202987"/>
              <a:gd name="connsiteX16" fmla="*/ 1556269 w 2559727"/>
              <a:gd name="connsiteY16" fmla="*/ 1101172 h 1202987"/>
              <a:gd name="connsiteX17" fmla="*/ 1454454 w 2559727"/>
              <a:gd name="connsiteY17" fmla="*/ 1202987 h 1202987"/>
              <a:gd name="connsiteX18" fmla="*/ 1352638 w 2559727"/>
              <a:gd name="connsiteY18" fmla="*/ 1101172 h 1202987"/>
              <a:gd name="connsiteX19" fmla="*/ 1454454 w 2559727"/>
              <a:gd name="connsiteY19" fmla="*/ 999356 h 1202987"/>
              <a:gd name="connsiteX20" fmla="*/ 1105273 w 2559727"/>
              <a:gd name="connsiteY20" fmla="*/ 999356 h 1202987"/>
              <a:gd name="connsiteX21" fmla="*/ 1207089 w 2559727"/>
              <a:gd name="connsiteY21" fmla="*/ 1101172 h 1202987"/>
              <a:gd name="connsiteX22" fmla="*/ 1105273 w 2559727"/>
              <a:gd name="connsiteY22" fmla="*/ 1202987 h 1202987"/>
              <a:gd name="connsiteX23" fmla="*/ 1003458 w 2559727"/>
              <a:gd name="connsiteY23" fmla="*/ 1101172 h 1202987"/>
              <a:gd name="connsiteX24" fmla="*/ 1105273 w 2559727"/>
              <a:gd name="connsiteY24" fmla="*/ 999356 h 1202987"/>
              <a:gd name="connsiteX25" fmla="*/ 770787 w 2559727"/>
              <a:gd name="connsiteY25" fmla="*/ 999356 h 1202987"/>
              <a:gd name="connsiteX26" fmla="*/ 872603 w 2559727"/>
              <a:gd name="connsiteY26" fmla="*/ 1101172 h 1202987"/>
              <a:gd name="connsiteX27" fmla="*/ 770787 w 2559727"/>
              <a:gd name="connsiteY27" fmla="*/ 1202987 h 1202987"/>
              <a:gd name="connsiteX28" fmla="*/ 668972 w 2559727"/>
              <a:gd name="connsiteY28" fmla="*/ 1101172 h 1202987"/>
              <a:gd name="connsiteX29" fmla="*/ 770787 w 2559727"/>
              <a:gd name="connsiteY29" fmla="*/ 999356 h 1202987"/>
              <a:gd name="connsiteX30" fmla="*/ 436302 w 2559727"/>
              <a:gd name="connsiteY30" fmla="*/ 999356 h 1202987"/>
              <a:gd name="connsiteX31" fmla="*/ 538117 w 2559727"/>
              <a:gd name="connsiteY31" fmla="*/ 1101172 h 1202987"/>
              <a:gd name="connsiteX32" fmla="*/ 436302 w 2559727"/>
              <a:gd name="connsiteY32" fmla="*/ 1202987 h 1202987"/>
              <a:gd name="connsiteX33" fmla="*/ 334486 w 2559727"/>
              <a:gd name="connsiteY33" fmla="*/ 1101172 h 1202987"/>
              <a:gd name="connsiteX34" fmla="*/ 436302 w 2559727"/>
              <a:gd name="connsiteY34" fmla="*/ 999356 h 1202987"/>
              <a:gd name="connsiteX35" fmla="*/ 101816 w 2559727"/>
              <a:gd name="connsiteY35" fmla="*/ 999356 h 1202987"/>
              <a:gd name="connsiteX36" fmla="*/ 203631 w 2559727"/>
              <a:gd name="connsiteY36" fmla="*/ 1101172 h 1202987"/>
              <a:gd name="connsiteX37" fmla="*/ 101816 w 2559727"/>
              <a:gd name="connsiteY37" fmla="*/ 1202987 h 1202987"/>
              <a:gd name="connsiteX38" fmla="*/ 0 w 2559727"/>
              <a:gd name="connsiteY38" fmla="*/ 1101172 h 1202987"/>
              <a:gd name="connsiteX39" fmla="*/ 101816 w 2559727"/>
              <a:gd name="connsiteY39" fmla="*/ 999356 h 1202987"/>
              <a:gd name="connsiteX40" fmla="*/ 2457912 w 2559727"/>
              <a:gd name="connsiteY40" fmla="*/ 664870 h 1202987"/>
              <a:gd name="connsiteX41" fmla="*/ 2559727 w 2559727"/>
              <a:gd name="connsiteY41" fmla="*/ 766686 h 1202987"/>
              <a:gd name="connsiteX42" fmla="*/ 2457912 w 2559727"/>
              <a:gd name="connsiteY42" fmla="*/ 868501 h 1202987"/>
              <a:gd name="connsiteX43" fmla="*/ 2356096 w 2559727"/>
              <a:gd name="connsiteY43" fmla="*/ 766686 h 1202987"/>
              <a:gd name="connsiteX44" fmla="*/ 2457912 w 2559727"/>
              <a:gd name="connsiteY44" fmla="*/ 664870 h 1202987"/>
              <a:gd name="connsiteX45" fmla="*/ 2123426 w 2559727"/>
              <a:gd name="connsiteY45" fmla="*/ 664870 h 1202987"/>
              <a:gd name="connsiteX46" fmla="*/ 2225241 w 2559727"/>
              <a:gd name="connsiteY46" fmla="*/ 766686 h 1202987"/>
              <a:gd name="connsiteX47" fmla="*/ 2123426 w 2559727"/>
              <a:gd name="connsiteY47" fmla="*/ 868501 h 1202987"/>
              <a:gd name="connsiteX48" fmla="*/ 2021610 w 2559727"/>
              <a:gd name="connsiteY48" fmla="*/ 766686 h 1202987"/>
              <a:gd name="connsiteX49" fmla="*/ 2123426 w 2559727"/>
              <a:gd name="connsiteY49" fmla="*/ 664870 h 1202987"/>
              <a:gd name="connsiteX50" fmla="*/ 1788940 w 2559727"/>
              <a:gd name="connsiteY50" fmla="*/ 664870 h 1202987"/>
              <a:gd name="connsiteX51" fmla="*/ 1890755 w 2559727"/>
              <a:gd name="connsiteY51" fmla="*/ 766686 h 1202987"/>
              <a:gd name="connsiteX52" fmla="*/ 1788940 w 2559727"/>
              <a:gd name="connsiteY52" fmla="*/ 868501 h 1202987"/>
              <a:gd name="connsiteX53" fmla="*/ 1687124 w 2559727"/>
              <a:gd name="connsiteY53" fmla="*/ 766686 h 1202987"/>
              <a:gd name="connsiteX54" fmla="*/ 1788940 w 2559727"/>
              <a:gd name="connsiteY54" fmla="*/ 664870 h 1202987"/>
              <a:gd name="connsiteX55" fmla="*/ 1454454 w 2559727"/>
              <a:gd name="connsiteY55" fmla="*/ 664870 h 1202987"/>
              <a:gd name="connsiteX56" fmla="*/ 1556269 w 2559727"/>
              <a:gd name="connsiteY56" fmla="*/ 766686 h 1202987"/>
              <a:gd name="connsiteX57" fmla="*/ 1454454 w 2559727"/>
              <a:gd name="connsiteY57" fmla="*/ 868501 h 1202987"/>
              <a:gd name="connsiteX58" fmla="*/ 1352638 w 2559727"/>
              <a:gd name="connsiteY58" fmla="*/ 766686 h 1202987"/>
              <a:gd name="connsiteX59" fmla="*/ 1454454 w 2559727"/>
              <a:gd name="connsiteY59" fmla="*/ 664870 h 1202987"/>
              <a:gd name="connsiteX60" fmla="*/ 1105273 w 2559727"/>
              <a:gd name="connsiteY60" fmla="*/ 664870 h 1202987"/>
              <a:gd name="connsiteX61" fmla="*/ 1207089 w 2559727"/>
              <a:gd name="connsiteY61" fmla="*/ 766686 h 1202987"/>
              <a:gd name="connsiteX62" fmla="*/ 1105273 w 2559727"/>
              <a:gd name="connsiteY62" fmla="*/ 868501 h 1202987"/>
              <a:gd name="connsiteX63" fmla="*/ 1003458 w 2559727"/>
              <a:gd name="connsiteY63" fmla="*/ 766686 h 1202987"/>
              <a:gd name="connsiteX64" fmla="*/ 1105273 w 2559727"/>
              <a:gd name="connsiteY64" fmla="*/ 664870 h 1202987"/>
              <a:gd name="connsiteX65" fmla="*/ 770787 w 2559727"/>
              <a:gd name="connsiteY65" fmla="*/ 664870 h 1202987"/>
              <a:gd name="connsiteX66" fmla="*/ 872603 w 2559727"/>
              <a:gd name="connsiteY66" fmla="*/ 766686 h 1202987"/>
              <a:gd name="connsiteX67" fmla="*/ 770787 w 2559727"/>
              <a:gd name="connsiteY67" fmla="*/ 868501 h 1202987"/>
              <a:gd name="connsiteX68" fmla="*/ 668972 w 2559727"/>
              <a:gd name="connsiteY68" fmla="*/ 766686 h 1202987"/>
              <a:gd name="connsiteX69" fmla="*/ 770787 w 2559727"/>
              <a:gd name="connsiteY69" fmla="*/ 664870 h 1202987"/>
              <a:gd name="connsiteX70" fmla="*/ 436302 w 2559727"/>
              <a:gd name="connsiteY70" fmla="*/ 664870 h 1202987"/>
              <a:gd name="connsiteX71" fmla="*/ 538117 w 2559727"/>
              <a:gd name="connsiteY71" fmla="*/ 766686 h 1202987"/>
              <a:gd name="connsiteX72" fmla="*/ 436302 w 2559727"/>
              <a:gd name="connsiteY72" fmla="*/ 868501 h 1202987"/>
              <a:gd name="connsiteX73" fmla="*/ 334486 w 2559727"/>
              <a:gd name="connsiteY73" fmla="*/ 766686 h 1202987"/>
              <a:gd name="connsiteX74" fmla="*/ 436302 w 2559727"/>
              <a:gd name="connsiteY74" fmla="*/ 664870 h 1202987"/>
              <a:gd name="connsiteX75" fmla="*/ 101816 w 2559727"/>
              <a:gd name="connsiteY75" fmla="*/ 664870 h 1202987"/>
              <a:gd name="connsiteX76" fmla="*/ 203631 w 2559727"/>
              <a:gd name="connsiteY76" fmla="*/ 766686 h 1202987"/>
              <a:gd name="connsiteX77" fmla="*/ 101816 w 2559727"/>
              <a:gd name="connsiteY77" fmla="*/ 868501 h 1202987"/>
              <a:gd name="connsiteX78" fmla="*/ 0 w 2559727"/>
              <a:gd name="connsiteY78" fmla="*/ 766686 h 1202987"/>
              <a:gd name="connsiteX79" fmla="*/ 101816 w 2559727"/>
              <a:gd name="connsiteY79" fmla="*/ 664870 h 1202987"/>
              <a:gd name="connsiteX80" fmla="*/ 2457912 w 2559727"/>
              <a:gd name="connsiteY80" fmla="*/ 330384 h 1202987"/>
              <a:gd name="connsiteX81" fmla="*/ 2559727 w 2559727"/>
              <a:gd name="connsiteY81" fmla="*/ 432200 h 1202987"/>
              <a:gd name="connsiteX82" fmla="*/ 2457912 w 2559727"/>
              <a:gd name="connsiteY82" fmla="*/ 534015 h 1202987"/>
              <a:gd name="connsiteX83" fmla="*/ 2356096 w 2559727"/>
              <a:gd name="connsiteY83" fmla="*/ 432200 h 1202987"/>
              <a:gd name="connsiteX84" fmla="*/ 2457912 w 2559727"/>
              <a:gd name="connsiteY84" fmla="*/ 330384 h 1202987"/>
              <a:gd name="connsiteX85" fmla="*/ 2123426 w 2559727"/>
              <a:gd name="connsiteY85" fmla="*/ 330384 h 1202987"/>
              <a:gd name="connsiteX86" fmla="*/ 2225241 w 2559727"/>
              <a:gd name="connsiteY86" fmla="*/ 432200 h 1202987"/>
              <a:gd name="connsiteX87" fmla="*/ 2123426 w 2559727"/>
              <a:gd name="connsiteY87" fmla="*/ 534015 h 1202987"/>
              <a:gd name="connsiteX88" fmla="*/ 2021610 w 2559727"/>
              <a:gd name="connsiteY88" fmla="*/ 432200 h 1202987"/>
              <a:gd name="connsiteX89" fmla="*/ 2123426 w 2559727"/>
              <a:gd name="connsiteY89" fmla="*/ 330384 h 1202987"/>
              <a:gd name="connsiteX90" fmla="*/ 1788940 w 2559727"/>
              <a:gd name="connsiteY90" fmla="*/ 330384 h 1202987"/>
              <a:gd name="connsiteX91" fmla="*/ 1890755 w 2559727"/>
              <a:gd name="connsiteY91" fmla="*/ 432200 h 1202987"/>
              <a:gd name="connsiteX92" fmla="*/ 1788940 w 2559727"/>
              <a:gd name="connsiteY92" fmla="*/ 534015 h 1202987"/>
              <a:gd name="connsiteX93" fmla="*/ 1687124 w 2559727"/>
              <a:gd name="connsiteY93" fmla="*/ 432200 h 1202987"/>
              <a:gd name="connsiteX94" fmla="*/ 1788940 w 2559727"/>
              <a:gd name="connsiteY94" fmla="*/ 330384 h 1202987"/>
              <a:gd name="connsiteX95" fmla="*/ 1454454 w 2559727"/>
              <a:gd name="connsiteY95" fmla="*/ 330384 h 1202987"/>
              <a:gd name="connsiteX96" fmla="*/ 1556269 w 2559727"/>
              <a:gd name="connsiteY96" fmla="*/ 432200 h 1202987"/>
              <a:gd name="connsiteX97" fmla="*/ 1454454 w 2559727"/>
              <a:gd name="connsiteY97" fmla="*/ 534015 h 1202987"/>
              <a:gd name="connsiteX98" fmla="*/ 1352638 w 2559727"/>
              <a:gd name="connsiteY98" fmla="*/ 432200 h 1202987"/>
              <a:gd name="connsiteX99" fmla="*/ 1454454 w 2559727"/>
              <a:gd name="connsiteY99" fmla="*/ 330384 h 1202987"/>
              <a:gd name="connsiteX100" fmla="*/ 1105273 w 2559727"/>
              <a:gd name="connsiteY100" fmla="*/ 330384 h 1202987"/>
              <a:gd name="connsiteX101" fmla="*/ 1207089 w 2559727"/>
              <a:gd name="connsiteY101" fmla="*/ 432200 h 1202987"/>
              <a:gd name="connsiteX102" fmla="*/ 1105273 w 2559727"/>
              <a:gd name="connsiteY102" fmla="*/ 534015 h 1202987"/>
              <a:gd name="connsiteX103" fmla="*/ 1003458 w 2559727"/>
              <a:gd name="connsiteY103" fmla="*/ 432200 h 1202987"/>
              <a:gd name="connsiteX104" fmla="*/ 1105273 w 2559727"/>
              <a:gd name="connsiteY104" fmla="*/ 330384 h 1202987"/>
              <a:gd name="connsiteX105" fmla="*/ 770787 w 2559727"/>
              <a:gd name="connsiteY105" fmla="*/ 330384 h 1202987"/>
              <a:gd name="connsiteX106" fmla="*/ 872603 w 2559727"/>
              <a:gd name="connsiteY106" fmla="*/ 432200 h 1202987"/>
              <a:gd name="connsiteX107" fmla="*/ 770787 w 2559727"/>
              <a:gd name="connsiteY107" fmla="*/ 534015 h 1202987"/>
              <a:gd name="connsiteX108" fmla="*/ 668972 w 2559727"/>
              <a:gd name="connsiteY108" fmla="*/ 432200 h 1202987"/>
              <a:gd name="connsiteX109" fmla="*/ 770787 w 2559727"/>
              <a:gd name="connsiteY109" fmla="*/ 330384 h 1202987"/>
              <a:gd name="connsiteX110" fmla="*/ 436302 w 2559727"/>
              <a:gd name="connsiteY110" fmla="*/ 330384 h 1202987"/>
              <a:gd name="connsiteX111" fmla="*/ 538117 w 2559727"/>
              <a:gd name="connsiteY111" fmla="*/ 432200 h 1202987"/>
              <a:gd name="connsiteX112" fmla="*/ 436302 w 2559727"/>
              <a:gd name="connsiteY112" fmla="*/ 534015 h 1202987"/>
              <a:gd name="connsiteX113" fmla="*/ 334486 w 2559727"/>
              <a:gd name="connsiteY113" fmla="*/ 432200 h 1202987"/>
              <a:gd name="connsiteX114" fmla="*/ 436302 w 2559727"/>
              <a:gd name="connsiteY114" fmla="*/ 330384 h 1202987"/>
              <a:gd name="connsiteX115" fmla="*/ 101816 w 2559727"/>
              <a:gd name="connsiteY115" fmla="*/ 330384 h 1202987"/>
              <a:gd name="connsiteX116" fmla="*/ 203631 w 2559727"/>
              <a:gd name="connsiteY116" fmla="*/ 432200 h 1202987"/>
              <a:gd name="connsiteX117" fmla="*/ 101816 w 2559727"/>
              <a:gd name="connsiteY117" fmla="*/ 534015 h 1202987"/>
              <a:gd name="connsiteX118" fmla="*/ 0 w 2559727"/>
              <a:gd name="connsiteY118" fmla="*/ 432200 h 1202987"/>
              <a:gd name="connsiteX119" fmla="*/ 101816 w 2559727"/>
              <a:gd name="connsiteY119" fmla="*/ 330384 h 1202987"/>
              <a:gd name="connsiteX120" fmla="*/ 2457912 w 2559727"/>
              <a:gd name="connsiteY120" fmla="*/ 0 h 1202987"/>
              <a:gd name="connsiteX121" fmla="*/ 2559727 w 2559727"/>
              <a:gd name="connsiteY121" fmla="*/ 101816 h 1202987"/>
              <a:gd name="connsiteX122" fmla="*/ 2457912 w 2559727"/>
              <a:gd name="connsiteY122" fmla="*/ 203631 h 1202987"/>
              <a:gd name="connsiteX123" fmla="*/ 2356096 w 2559727"/>
              <a:gd name="connsiteY123" fmla="*/ 101816 h 1202987"/>
              <a:gd name="connsiteX124" fmla="*/ 2457912 w 2559727"/>
              <a:gd name="connsiteY124" fmla="*/ 0 h 1202987"/>
              <a:gd name="connsiteX125" fmla="*/ 2123426 w 2559727"/>
              <a:gd name="connsiteY125" fmla="*/ 0 h 1202987"/>
              <a:gd name="connsiteX126" fmla="*/ 2225241 w 2559727"/>
              <a:gd name="connsiteY126" fmla="*/ 101816 h 1202987"/>
              <a:gd name="connsiteX127" fmla="*/ 2123426 w 2559727"/>
              <a:gd name="connsiteY127" fmla="*/ 203631 h 1202987"/>
              <a:gd name="connsiteX128" fmla="*/ 2021610 w 2559727"/>
              <a:gd name="connsiteY128" fmla="*/ 101816 h 1202987"/>
              <a:gd name="connsiteX129" fmla="*/ 2123426 w 2559727"/>
              <a:gd name="connsiteY129" fmla="*/ 0 h 1202987"/>
              <a:gd name="connsiteX130" fmla="*/ 1788940 w 2559727"/>
              <a:gd name="connsiteY130" fmla="*/ 0 h 1202987"/>
              <a:gd name="connsiteX131" fmla="*/ 1890755 w 2559727"/>
              <a:gd name="connsiteY131" fmla="*/ 101816 h 1202987"/>
              <a:gd name="connsiteX132" fmla="*/ 1788940 w 2559727"/>
              <a:gd name="connsiteY132" fmla="*/ 203631 h 1202987"/>
              <a:gd name="connsiteX133" fmla="*/ 1687124 w 2559727"/>
              <a:gd name="connsiteY133" fmla="*/ 101816 h 1202987"/>
              <a:gd name="connsiteX134" fmla="*/ 1788940 w 2559727"/>
              <a:gd name="connsiteY134" fmla="*/ 0 h 1202987"/>
              <a:gd name="connsiteX135" fmla="*/ 1454454 w 2559727"/>
              <a:gd name="connsiteY135" fmla="*/ 0 h 1202987"/>
              <a:gd name="connsiteX136" fmla="*/ 1556269 w 2559727"/>
              <a:gd name="connsiteY136" fmla="*/ 101816 h 1202987"/>
              <a:gd name="connsiteX137" fmla="*/ 1454454 w 2559727"/>
              <a:gd name="connsiteY137" fmla="*/ 203631 h 1202987"/>
              <a:gd name="connsiteX138" fmla="*/ 1352638 w 2559727"/>
              <a:gd name="connsiteY138" fmla="*/ 101816 h 1202987"/>
              <a:gd name="connsiteX139" fmla="*/ 1454454 w 2559727"/>
              <a:gd name="connsiteY139" fmla="*/ 0 h 1202987"/>
              <a:gd name="connsiteX140" fmla="*/ 1105273 w 2559727"/>
              <a:gd name="connsiteY140" fmla="*/ 0 h 1202987"/>
              <a:gd name="connsiteX141" fmla="*/ 1207089 w 2559727"/>
              <a:gd name="connsiteY141" fmla="*/ 101816 h 1202987"/>
              <a:gd name="connsiteX142" fmla="*/ 1105273 w 2559727"/>
              <a:gd name="connsiteY142" fmla="*/ 203631 h 1202987"/>
              <a:gd name="connsiteX143" fmla="*/ 1003458 w 2559727"/>
              <a:gd name="connsiteY143" fmla="*/ 101816 h 1202987"/>
              <a:gd name="connsiteX144" fmla="*/ 1105273 w 2559727"/>
              <a:gd name="connsiteY144" fmla="*/ 0 h 1202987"/>
              <a:gd name="connsiteX145" fmla="*/ 770787 w 2559727"/>
              <a:gd name="connsiteY145" fmla="*/ 0 h 1202987"/>
              <a:gd name="connsiteX146" fmla="*/ 872603 w 2559727"/>
              <a:gd name="connsiteY146" fmla="*/ 101816 h 1202987"/>
              <a:gd name="connsiteX147" fmla="*/ 770787 w 2559727"/>
              <a:gd name="connsiteY147" fmla="*/ 203631 h 1202987"/>
              <a:gd name="connsiteX148" fmla="*/ 668972 w 2559727"/>
              <a:gd name="connsiteY148" fmla="*/ 101816 h 1202987"/>
              <a:gd name="connsiteX149" fmla="*/ 770787 w 2559727"/>
              <a:gd name="connsiteY149" fmla="*/ 0 h 1202987"/>
              <a:gd name="connsiteX150" fmla="*/ 436302 w 2559727"/>
              <a:gd name="connsiteY150" fmla="*/ 0 h 1202987"/>
              <a:gd name="connsiteX151" fmla="*/ 538117 w 2559727"/>
              <a:gd name="connsiteY151" fmla="*/ 101816 h 1202987"/>
              <a:gd name="connsiteX152" fmla="*/ 436302 w 2559727"/>
              <a:gd name="connsiteY152" fmla="*/ 203631 h 1202987"/>
              <a:gd name="connsiteX153" fmla="*/ 334486 w 2559727"/>
              <a:gd name="connsiteY153" fmla="*/ 101816 h 1202987"/>
              <a:gd name="connsiteX154" fmla="*/ 436302 w 2559727"/>
              <a:gd name="connsiteY154" fmla="*/ 0 h 1202987"/>
              <a:gd name="connsiteX155" fmla="*/ 101815 w 2559727"/>
              <a:gd name="connsiteY155" fmla="*/ 0 h 1202987"/>
              <a:gd name="connsiteX156" fmla="*/ 203631 w 2559727"/>
              <a:gd name="connsiteY156" fmla="*/ 101816 h 1202987"/>
              <a:gd name="connsiteX157" fmla="*/ 101815 w 2559727"/>
              <a:gd name="connsiteY157" fmla="*/ 203631 h 1202987"/>
              <a:gd name="connsiteX158" fmla="*/ 0 w 2559727"/>
              <a:gd name="connsiteY158" fmla="*/ 101816 h 1202987"/>
              <a:gd name="connsiteX159" fmla="*/ 101815 w 2559727"/>
              <a:gd name="connsiteY159" fmla="*/ 0 h 12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2559727" h="1202987">
                <a:moveTo>
                  <a:pt x="2457912" y="999356"/>
                </a:moveTo>
                <a:cubicBezTo>
                  <a:pt x="2514143" y="999356"/>
                  <a:pt x="2559727" y="1044940"/>
                  <a:pt x="2559727" y="1101172"/>
                </a:cubicBezTo>
                <a:cubicBezTo>
                  <a:pt x="2559727" y="1157403"/>
                  <a:pt x="2514143" y="1202987"/>
                  <a:pt x="2457912" y="1202987"/>
                </a:cubicBezTo>
                <a:cubicBezTo>
                  <a:pt x="2401680" y="1202987"/>
                  <a:pt x="2356096" y="1157403"/>
                  <a:pt x="2356096" y="1101172"/>
                </a:cubicBezTo>
                <a:cubicBezTo>
                  <a:pt x="2356096" y="1044940"/>
                  <a:pt x="2401680" y="999356"/>
                  <a:pt x="2457912" y="999356"/>
                </a:cubicBezTo>
                <a:close/>
                <a:moveTo>
                  <a:pt x="2123426" y="999356"/>
                </a:moveTo>
                <a:cubicBezTo>
                  <a:pt x="2179657" y="999356"/>
                  <a:pt x="2225241" y="1044940"/>
                  <a:pt x="2225241" y="1101172"/>
                </a:cubicBezTo>
                <a:cubicBezTo>
                  <a:pt x="2225241" y="1157403"/>
                  <a:pt x="2179657" y="1202987"/>
                  <a:pt x="2123426" y="1202987"/>
                </a:cubicBezTo>
                <a:cubicBezTo>
                  <a:pt x="2067194" y="1202987"/>
                  <a:pt x="2021610" y="1157403"/>
                  <a:pt x="2021610" y="1101172"/>
                </a:cubicBezTo>
                <a:cubicBezTo>
                  <a:pt x="2021610" y="1044940"/>
                  <a:pt x="2067194" y="999356"/>
                  <a:pt x="2123426" y="999356"/>
                </a:cubicBezTo>
                <a:close/>
                <a:moveTo>
                  <a:pt x="1788940" y="999356"/>
                </a:moveTo>
                <a:cubicBezTo>
                  <a:pt x="1845171" y="999356"/>
                  <a:pt x="1890755" y="1044940"/>
                  <a:pt x="1890755" y="1101172"/>
                </a:cubicBezTo>
                <a:cubicBezTo>
                  <a:pt x="1890755" y="1157403"/>
                  <a:pt x="1845171" y="1202987"/>
                  <a:pt x="1788940" y="1202987"/>
                </a:cubicBezTo>
                <a:cubicBezTo>
                  <a:pt x="1732708" y="1202987"/>
                  <a:pt x="1687124" y="1157403"/>
                  <a:pt x="1687124" y="1101172"/>
                </a:cubicBezTo>
                <a:cubicBezTo>
                  <a:pt x="1687124" y="1044940"/>
                  <a:pt x="1732708" y="999356"/>
                  <a:pt x="1788940" y="999356"/>
                </a:cubicBezTo>
                <a:close/>
                <a:moveTo>
                  <a:pt x="1454454" y="999356"/>
                </a:moveTo>
                <a:cubicBezTo>
                  <a:pt x="1510685" y="999356"/>
                  <a:pt x="1556269" y="1044940"/>
                  <a:pt x="1556269" y="1101172"/>
                </a:cubicBezTo>
                <a:cubicBezTo>
                  <a:pt x="1556269" y="1157403"/>
                  <a:pt x="1510685" y="1202987"/>
                  <a:pt x="1454454" y="1202987"/>
                </a:cubicBezTo>
                <a:cubicBezTo>
                  <a:pt x="1398222" y="1202987"/>
                  <a:pt x="1352638" y="1157403"/>
                  <a:pt x="1352638" y="1101172"/>
                </a:cubicBezTo>
                <a:cubicBezTo>
                  <a:pt x="1352638" y="1044940"/>
                  <a:pt x="1398222" y="999356"/>
                  <a:pt x="1454454" y="999356"/>
                </a:cubicBezTo>
                <a:close/>
                <a:moveTo>
                  <a:pt x="1105273" y="999356"/>
                </a:moveTo>
                <a:cubicBezTo>
                  <a:pt x="1161505" y="999356"/>
                  <a:pt x="1207089" y="1044940"/>
                  <a:pt x="1207089" y="1101172"/>
                </a:cubicBezTo>
                <a:cubicBezTo>
                  <a:pt x="1207089" y="1157403"/>
                  <a:pt x="1161505" y="1202987"/>
                  <a:pt x="1105273" y="1202987"/>
                </a:cubicBezTo>
                <a:cubicBezTo>
                  <a:pt x="1049042" y="1202987"/>
                  <a:pt x="1003458" y="1157403"/>
                  <a:pt x="1003458" y="1101172"/>
                </a:cubicBezTo>
                <a:cubicBezTo>
                  <a:pt x="1003458" y="1044940"/>
                  <a:pt x="1049042" y="999356"/>
                  <a:pt x="1105273" y="999356"/>
                </a:cubicBezTo>
                <a:close/>
                <a:moveTo>
                  <a:pt x="770787" y="999356"/>
                </a:moveTo>
                <a:cubicBezTo>
                  <a:pt x="827019" y="999356"/>
                  <a:pt x="872603" y="1044940"/>
                  <a:pt x="872603" y="1101172"/>
                </a:cubicBezTo>
                <a:cubicBezTo>
                  <a:pt x="872603" y="1157403"/>
                  <a:pt x="827019" y="1202987"/>
                  <a:pt x="770787" y="1202987"/>
                </a:cubicBezTo>
                <a:cubicBezTo>
                  <a:pt x="714556" y="1202987"/>
                  <a:pt x="668972" y="1157403"/>
                  <a:pt x="668972" y="1101172"/>
                </a:cubicBezTo>
                <a:cubicBezTo>
                  <a:pt x="668972" y="1044940"/>
                  <a:pt x="714556" y="999356"/>
                  <a:pt x="770787" y="999356"/>
                </a:cubicBezTo>
                <a:close/>
                <a:moveTo>
                  <a:pt x="436302" y="999356"/>
                </a:moveTo>
                <a:cubicBezTo>
                  <a:pt x="492533" y="999356"/>
                  <a:pt x="538117" y="1044940"/>
                  <a:pt x="538117" y="1101172"/>
                </a:cubicBezTo>
                <a:cubicBezTo>
                  <a:pt x="538117" y="1157403"/>
                  <a:pt x="492533" y="1202987"/>
                  <a:pt x="436302" y="1202987"/>
                </a:cubicBezTo>
                <a:cubicBezTo>
                  <a:pt x="380070" y="1202987"/>
                  <a:pt x="334486" y="1157403"/>
                  <a:pt x="334486" y="1101172"/>
                </a:cubicBezTo>
                <a:cubicBezTo>
                  <a:pt x="334486" y="1044940"/>
                  <a:pt x="380070" y="999356"/>
                  <a:pt x="436302" y="999356"/>
                </a:cubicBezTo>
                <a:close/>
                <a:moveTo>
                  <a:pt x="101816" y="999356"/>
                </a:moveTo>
                <a:cubicBezTo>
                  <a:pt x="158047" y="999356"/>
                  <a:pt x="203631" y="1044940"/>
                  <a:pt x="203631" y="1101172"/>
                </a:cubicBezTo>
                <a:cubicBezTo>
                  <a:pt x="203631" y="1157403"/>
                  <a:pt x="158047" y="1202987"/>
                  <a:pt x="101816" y="1202987"/>
                </a:cubicBezTo>
                <a:cubicBezTo>
                  <a:pt x="45584" y="1202987"/>
                  <a:pt x="0" y="1157403"/>
                  <a:pt x="0" y="1101172"/>
                </a:cubicBezTo>
                <a:cubicBezTo>
                  <a:pt x="0" y="1044940"/>
                  <a:pt x="45584" y="999356"/>
                  <a:pt x="101816" y="999356"/>
                </a:cubicBezTo>
                <a:close/>
                <a:moveTo>
                  <a:pt x="2457912" y="664870"/>
                </a:moveTo>
                <a:cubicBezTo>
                  <a:pt x="2514143" y="664870"/>
                  <a:pt x="2559727" y="710454"/>
                  <a:pt x="2559727" y="766686"/>
                </a:cubicBezTo>
                <a:cubicBezTo>
                  <a:pt x="2559727" y="822917"/>
                  <a:pt x="2514143" y="868501"/>
                  <a:pt x="2457912" y="868501"/>
                </a:cubicBezTo>
                <a:cubicBezTo>
                  <a:pt x="2401680" y="868501"/>
                  <a:pt x="2356096" y="822917"/>
                  <a:pt x="2356096" y="766686"/>
                </a:cubicBezTo>
                <a:cubicBezTo>
                  <a:pt x="2356096" y="710454"/>
                  <a:pt x="2401680" y="664870"/>
                  <a:pt x="2457912" y="664870"/>
                </a:cubicBezTo>
                <a:close/>
                <a:moveTo>
                  <a:pt x="2123426" y="664870"/>
                </a:moveTo>
                <a:cubicBezTo>
                  <a:pt x="2179657" y="664870"/>
                  <a:pt x="2225241" y="710454"/>
                  <a:pt x="2225241" y="766686"/>
                </a:cubicBezTo>
                <a:cubicBezTo>
                  <a:pt x="2225241" y="822917"/>
                  <a:pt x="2179657" y="868501"/>
                  <a:pt x="2123426" y="868501"/>
                </a:cubicBezTo>
                <a:cubicBezTo>
                  <a:pt x="2067194" y="868501"/>
                  <a:pt x="2021610" y="822917"/>
                  <a:pt x="2021610" y="766686"/>
                </a:cubicBezTo>
                <a:cubicBezTo>
                  <a:pt x="2021610" y="710454"/>
                  <a:pt x="2067194" y="664870"/>
                  <a:pt x="2123426" y="664870"/>
                </a:cubicBezTo>
                <a:close/>
                <a:moveTo>
                  <a:pt x="1788940" y="664870"/>
                </a:moveTo>
                <a:cubicBezTo>
                  <a:pt x="1845171" y="664870"/>
                  <a:pt x="1890755" y="710454"/>
                  <a:pt x="1890755" y="766686"/>
                </a:cubicBezTo>
                <a:cubicBezTo>
                  <a:pt x="1890755" y="822917"/>
                  <a:pt x="1845171" y="868501"/>
                  <a:pt x="1788940" y="868501"/>
                </a:cubicBezTo>
                <a:cubicBezTo>
                  <a:pt x="1732708" y="868501"/>
                  <a:pt x="1687124" y="822917"/>
                  <a:pt x="1687124" y="766686"/>
                </a:cubicBezTo>
                <a:cubicBezTo>
                  <a:pt x="1687124" y="710454"/>
                  <a:pt x="1732708" y="664870"/>
                  <a:pt x="1788940" y="664870"/>
                </a:cubicBezTo>
                <a:close/>
                <a:moveTo>
                  <a:pt x="1454454" y="664870"/>
                </a:moveTo>
                <a:cubicBezTo>
                  <a:pt x="1510685" y="664870"/>
                  <a:pt x="1556269" y="710454"/>
                  <a:pt x="1556269" y="766686"/>
                </a:cubicBezTo>
                <a:cubicBezTo>
                  <a:pt x="1556269" y="822917"/>
                  <a:pt x="1510685" y="868501"/>
                  <a:pt x="1454454" y="868501"/>
                </a:cubicBezTo>
                <a:cubicBezTo>
                  <a:pt x="1398222" y="868501"/>
                  <a:pt x="1352638" y="822917"/>
                  <a:pt x="1352638" y="766686"/>
                </a:cubicBezTo>
                <a:cubicBezTo>
                  <a:pt x="1352638" y="710454"/>
                  <a:pt x="1398222" y="664870"/>
                  <a:pt x="1454454" y="664870"/>
                </a:cubicBezTo>
                <a:close/>
                <a:moveTo>
                  <a:pt x="1105273" y="664870"/>
                </a:moveTo>
                <a:cubicBezTo>
                  <a:pt x="1161505" y="664870"/>
                  <a:pt x="1207089" y="710454"/>
                  <a:pt x="1207089" y="766686"/>
                </a:cubicBezTo>
                <a:cubicBezTo>
                  <a:pt x="1207089" y="822917"/>
                  <a:pt x="1161505" y="868501"/>
                  <a:pt x="1105273" y="868501"/>
                </a:cubicBezTo>
                <a:cubicBezTo>
                  <a:pt x="1049042" y="868501"/>
                  <a:pt x="1003458" y="822917"/>
                  <a:pt x="1003458" y="766686"/>
                </a:cubicBezTo>
                <a:cubicBezTo>
                  <a:pt x="1003458" y="710454"/>
                  <a:pt x="1049042" y="664870"/>
                  <a:pt x="1105273" y="664870"/>
                </a:cubicBezTo>
                <a:close/>
                <a:moveTo>
                  <a:pt x="770787" y="664870"/>
                </a:moveTo>
                <a:cubicBezTo>
                  <a:pt x="827019" y="664870"/>
                  <a:pt x="872603" y="710454"/>
                  <a:pt x="872603" y="766686"/>
                </a:cubicBezTo>
                <a:cubicBezTo>
                  <a:pt x="872603" y="822917"/>
                  <a:pt x="827019" y="868501"/>
                  <a:pt x="770787" y="868501"/>
                </a:cubicBezTo>
                <a:cubicBezTo>
                  <a:pt x="714556" y="868501"/>
                  <a:pt x="668972" y="822917"/>
                  <a:pt x="668972" y="766686"/>
                </a:cubicBezTo>
                <a:cubicBezTo>
                  <a:pt x="668972" y="710454"/>
                  <a:pt x="714556" y="664870"/>
                  <a:pt x="770787" y="664870"/>
                </a:cubicBezTo>
                <a:close/>
                <a:moveTo>
                  <a:pt x="436302" y="664870"/>
                </a:moveTo>
                <a:cubicBezTo>
                  <a:pt x="492533" y="664870"/>
                  <a:pt x="538117" y="710454"/>
                  <a:pt x="538117" y="766686"/>
                </a:cubicBezTo>
                <a:cubicBezTo>
                  <a:pt x="538117" y="822917"/>
                  <a:pt x="492533" y="868501"/>
                  <a:pt x="436302" y="868501"/>
                </a:cubicBezTo>
                <a:cubicBezTo>
                  <a:pt x="380070" y="868501"/>
                  <a:pt x="334486" y="822917"/>
                  <a:pt x="334486" y="766686"/>
                </a:cubicBezTo>
                <a:cubicBezTo>
                  <a:pt x="334486" y="710454"/>
                  <a:pt x="380070" y="664870"/>
                  <a:pt x="436302" y="664870"/>
                </a:cubicBezTo>
                <a:close/>
                <a:moveTo>
                  <a:pt x="101816" y="664870"/>
                </a:moveTo>
                <a:cubicBezTo>
                  <a:pt x="158047" y="664870"/>
                  <a:pt x="203631" y="710454"/>
                  <a:pt x="203631" y="766686"/>
                </a:cubicBezTo>
                <a:cubicBezTo>
                  <a:pt x="203631" y="822917"/>
                  <a:pt x="158047" y="868501"/>
                  <a:pt x="101816" y="868501"/>
                </a:cubicBezTo>
                <a:cubicBezTo>
                  <a:pt x="45584" y="868501"/>
                  <a:pt x="0" y="822917"/>
                  <a:pt x="0" y="766686"/>
                </a:cubicBezTo>
                <a:cubicBezTo>
                  <a:pt x="0" y="710454"/>
                  <a:pt x="45584" y="664870"/>
                  <a:pt x="101816" y="664870"/>
                </a:cubicBezTo>
                <a:close/>
                <a:moveTo>
                  <a:pt x="2457912" y="330384"/>
                </a:moveTo>
                <a:cubicBezTo>
                  <a:pt x="2514143" y="330384"/>
                  <a:pt x="2559727" y="375968"/>
                  <a:pt x="2559727" y="432200"/>
                </a:cubicBezTo>
                <a:cubicBezTo>
                  <a:pt x="2559727" y="488431"/>
                  <a:pt x="2514143" y="534015"/>
                  <a:pt x="2457912" y="534015"/>
                </a:cubicBezTo>
                <a:cubicBezTo>
                  <a:pt x="2401680" y="534015"/>
                  <a:pt x="2356096" y="488431"/>
                  <a:pt x="2356096" y="432200"/>
                </a:cubicBezTo>
                <a:cubicBezTo>
                  <a:pt x="2356096" y="375968"/>
                  <a:pt x="2401680" y="330384"/>
                  <a:pt x="2457912" y="330384"/>
                </a:cubicBezTo>
                <a:close/>
                <a:moveTo>
                  <a:pt x="2123426" y="330384"/>
                </a:moveTo>
                <a:cubicBezTo>
                  <a:pt x="2179657" y="330384"/>
                  <a:pt x="2225241" y="375968"/>
                  <a:pt x="2225241" y="432200"/>
                </a:cubicBezTo>
                <a:cubicBezTo>
                  <a:pt x="2225241" y="488431"/>
                  <a:pt x="2179657" y="534015"/>
                  <a:pt x="2123426" y="534015"/>
                </a:cubicBezTo>
                <a:cubicBezTo>
                  <a:pt x="2067194" y="534015"/>
                  <a:pt x="2021610" y="488431"/>
                  <a:pt x="2021610" y="432200"/>
                </a:cubicBezTo>
                <a:cubicBezTo>
                  <a:pt x="2021610" y="375968"/>
                  <a:pt x="2067194" y="330384"/>
                  <a:pt x="2123426" y="330384"/>
                </a:cubicBezTo>
                <a:close/>
                <a:moveTo>
                  <a:pt x="1788940" y="330384"/>
                </a:moveTo>
                <a:cubicBezTo>
                  <a:pt x="1845171" y="330384"/>
                  <a:pt x="1890755" y="375968"/>
                  <a:pt x="1890755" y="432200"/>
                </a:cubicBezTo>
                <a:cubicBezTo>
                  <a:pt x="1890755" y="488431"/>
                  <a:pt x="1845171" y="534015"/>
                  <a:pt x="1788940" y="534015"/>
                </a:cubicBezTo>
                <a:cubicBezTo>
                  <a:pt x="1732708" y="534015"/>
                  <a:pt x="1687124" y="488431"/>
                  <a:pt x="1687124" y="432200"/>
                </a:cubicBezTo>
                <a:cubicBezTo>
                  <a:pt x="1687124" y="375968"/>
                  <a:pt x="1732708" y="330384"/>
                  <a:pt x="1788940" y="330384"/>
                </a:cubicBezTo>
                <a:close/>
                <a:moveTo>
                  <a:pt x="1454454" y="330384"/>
                </a:moveTo>
                <a:cubicBezTo>
                  <a:pt x="1510685" y="330384"/>
                  <a:pt x="1556269" y="375968"/>
                  <a:pt x="1556269" y="432200"/>
                </a:cubicBezTo>
                <a:cubicBezTo>
                  <a:pt x="1556269" y="488431"/>
                  <a:pt x="1510685" y="534015"/>
                  <a:pt x="1454454" y="534015"/>
                </a:cubicBezTo>
                <a:cubicBezTo>
                  <a:pt x="1398222" y="534015"/>
                  <a:pt x="1352638" y="488431"/>
                  <a:pt x="1352638" y="432200"/>
                </a:cubicBezTo>
                <a:cubicBezTo>
                  <a:pt x="1352638" y="375968"/>
                  <a:pt x="1398222" y="330384"/>
                  <a:pt x="1454454" y="330384"/>
                </a:cubicBezTo>
                <a:close/>
                <a:moveTo>
                  <a:pt x="1105273" y="330384"/>
                </a:moveTo>
                <a:cubicBezTo>
                  <a:pt x="1161505" y="330384"/>
                  <a:pt x="1207089" y="375968"/>
                  <a:pt x="1207089" y="432200"/>
                </a:cubicBezTo>
                <a:cubicBezTo>
                  <a:pt x="1207089" y="488431"/>
                  <a:pt x="1161505" y="534015"/>
                  <a:pt x="1105273" y="534015"/>
                </a:cubicBezTo>
                <a:cubicBezTo>
                  <a:pt x="1049042" y="534015"/>
                  <a:pt x="1003458" y="488431"/>
                  <a:pt x="1003458" y="432200"/>
                </a:cubicBezTo>
                <a:cubicBezTo>
                  <a:pt x="1003458" y="375968"/>
                  <a:pt x="1049042" y="330384"/>
                  <a:pt x="1105273" y="330384"/>
                </a:cubicBezTo>
                <a:close/>
                <a:moveTo>
                  <a:pt x="770787" y="330384"/>
                </a:moveTo>
                <a:cubicBezTo>
                  <a:pt x="827019" y="330384"/>
                  <a:pt x="872603" y="375968"/>
                  <a:pt x="872603" y="432200"/>
                </a:cubicBezTo>
                <a:cubicBezTo>
                  <a:pt x="872603" y="488431"/>
                  <a:pt x="827019" y="534015"/>
                  <a:pt x="770787" y="534015"/>
                </a:cubicBezTo>
                <a:cubicBezTo>
                  <a:pt x="714556" y="534015"/>
                  <a:pt x="668972" y="488431"/>
                  <a:pt x="668972" y="432200"/>
                </a:cubicBezTo>
                <a:cubicBezTo>
                  <a:pt x="668972" y="375968"/>
                  <a:pt x="714556" y="330384"/>
                  <a:pt x="770787" y="330384"/>
                </a:cubicBezTo>
                <a:close/>
                <a:moveTo>
                  <a:pt x="436302" y="330384"/>
                </a:moveTo>
                <a:cubicBezTo>
                  <a:pt x="492533" y="330384"/>
                  <a:pt x="538117" y="375968"/>
                  <a:pt x="538117" y="432200"/>
                </a:cubicBezTo>
                <a:cubicBezTo>
                  <a:pt x="538117" y="488431"/>
                  <a:pt x="492533" y="534015"/>
                  <a:pt x="436302" y="534015"/>
                </a:cubicBezTo>
                <a:cubicBezTo>
                  <a:pt x="380070" y="534015"/>
                  <a:pt x="334486" y="488431"/>
                  <a:pt x="334486" y="432200"/>
                </a:cubicBezTo>
                <a:cubicBezTo>
                  <a:pt x="334486" y="375968"/>
                  <a:pt x="380070" y="330384"/>
                  <a:pt x="436302" y="330384"/>
                </a:cubicBezTo>
                <a:close/>
                <a:moveTo>
                  <a:pt x="101816" y="330384"/>
                </a:moveTo>
                <a:cubicBezTo>
                  <a:pt x="158047" y="330384"/>
                  <a:pt x="203631" y="375968"/>
                  <a:pt x="203631" y="432200"/>
                </a:cubicBezTo>
                <a:cubicBezTo>
                  <a:pt x="203631" y="488431"/>
                  <a:pt x="158047" y="534015"/>
                  <a:pt x="101816" y="534015"/>
                </a:cubicBezTo>
                <a:cubicBezTo>
                  <a:pt x="45584" y="534015"/>
                  <a:pt x="0" y="488431"/>
                  <a:pt x="0" y="432200"/>
                </a:cubicBezTo>
                <a:cubicBezTo>
                  <a:pt x="0" y="375968"/>
                  <a:pt x="45584" y="330384"/>
                  <a:pt x="101816" y="330384"/>
                </a:cubicBezTo>
                <a:close/>
                <a:moveTo>
                  <a:pt x="2457912" y="0"/>
                </a:moveTo>
                <a:cubicBezTo>
                  <a:pt x="2514143" y="0"/>
                  <a:pt x="2559727" y="45584"/>
                  <a:pt x="2559727" y="101816"/>
                </a:cubicBezTo>
                <a:cubicBezTo>
                  <a:pt x="2559727" y="158047"/>
                  <a:pt x="2514143" y="203631"/>
                  <a:pt x="2457912" y="203631"/>
                </a:cubicBezTo>
                <a:cubicBezTo>
                  <a:pt x="2401680" y="203631"/>
                  <a:pt x="2356096" y="158047"/>
                  <a:pt x="2356096" y="101816"/>
                </a:cubicBezTo>
                <a:cubicBezTo>
                  <a:pt x="2356096" y="45584"/>
                  <a:pt x="2401680" y="0"/>
                  <a:pt x="2457912" y="0"/>
                </a:cubicBezTo>
                <a:close/>
                <a:moveTo>
                  <a:pt x="2123426" y="0"/>
                </a:moveTo>
                <a:cubicBezTo>
                  <a:pt x="2179657" y="0"/>
                  <a:pt x="2225241" y="45584"/>
                  <a:pt x="2225241" y="101816"/>
                </a:cubicBezTo>
                <a:cubicBezTo>
                  <a:pt x="2225241" y="158047"/>
                  <a:pt x="2179657" y="203631"/>
                  <a:pt x="2123426" y="203631"/>
                </a:cubicBezTo>
                <a:cubicBezTo>
                  <a:pt x="2067194" y="203631"/>
                  <a:pt x="2021610" y="158047"/>
                  <a:pt x="2021610" y="101816"/>
                </a:cubicBezTo>
                <a:cubicBezTo>
                  <a:pt x="2021610" y="45584"/>
                  <a:pt x="2067194" y="0"/>
                  <a:pt x="2123426" y="0"/>
                </a:cubicBezTo>
                <a:close/>
                <a:moveTo>
                  <a:pt x="1788940" y="0"/>
                </a:moveTo>
                <a:cubicBezTo>
                  <a:pt x="1845171" y="0"/>
                  <a:pt x="1890755" y="45584"/>
                  <a:pt x="1890755" y="101816"/>
                </a:cubicBezTo>
                <a:cubicBezTo>
                  <a:pt x="1890755" y="158047"/>
                  <a:pt x="1845171" y="203631"/>
                  <a:pt x="1788940" y="203631"/>
                </a:cubicBezTo>
                <a:cubicBezTo>
                  <a:pt x="1732708" y="203631"/>
                  <a:pt x="1687124" y="158047"/>
                  <a:pt x="1687124" y="101816"/>
                </a:cubicBezTo>
                <a:cubicBezTo>
                  <a:pt x="1687124" y="45584"/>
                  <a:pt x="1732708" y="0"/>
                  <a:pt x="1788940" y="0"/>
                </a:cubicBezTo>
                <a:close/>
                <a:moveTo>
                  <a:pt x="1454454" y="0"/>
                </a:moveTo>
                <a:cubicBezTo>
                  <a:pt x="1510685" y="0"/>
                  <a:pt x="1556269" y="45584"/>
                  <a:pt x="1556269" y="101816"/>
                </a:cubicBezTo>
                <a:cubicBezTo>
                  <a:pt x="1556269" y="158047"/>
                  <a:pt x="1510685" y="203631"/>
                  <a:pt x="1454454" y="203631"/>
                </a:cubicBezTo>
                <a:cubicBezTo>
                  <a:pt x="1398222" y="203631"/>
                  <a:pt x="1352638" y="158047"/>
                  <a:pt x="1352638" y="101816"/>
                </a:cubicBezTo>
                <a:cubicBezTo>
                  <a:pt x="1352638" y="45584"/>
                  <a:pt x="1398222" y="0"/>
                  <a:pt x="1454454" y="0"/>
                </a:cubicBezTo>
                <a:close/>
                <a:moveTo>
                  <a:pt x="1105273" y="0"/>
                </a:moveTo>
                <a:cubicBezTo>
                  <a:pt x="1161505" y="0"/>
                  <a:pt x="1207089" y="45584"/>
                  <a:pt x="1207089" y="101816"/>
                </a:cubicBezTo>
                <a:cubicBezTo>
                  <a:pt x="1207089" y="158047"/>
                  <a:pt x="1161505" y="203631"/>
                  <a:pt x="1105273" y="203631"/>
                </a:cubicBezTo>
                <a:cubicBezTo>
                  <a:pt x="1049042" y="203631"/>
                  <a:pt x="1003458" y="158047"/>
                  <a:pt x="1003458" y="101816"/>
                </a:cubicBezTo>
                <a:cubicBezTo>
                  <a:pt x="1003458" y="45584"/>
                  <a:pt x="1049042" y="0"/>
                  <a:pt x="1105273" y="0"/>
                </a:cubicBezTo>
                <a:close/>
                <a:moveTo>
                  <a:pt x="770787" y="0"/>
                </a:moveTo>
                <a:cubicBezTo>
                  <a:pt x="827019" y="0"/>
                  <a:pt x="872603" y="45584"/>
                  <a:pt x="872603" y="101816"/>
                </a:cubicBezTo>
                <a:cubicBezTo>
                  <a:pt x="872603" y="158047"/>
                  <a:pt x="827019" y="203631"/>
                  <a:pt x="770787" y="203631"/>
                </a:cubicBezTo>
                <a:cubicBezTo>
                  <a:pt x="714556" y="203631"/>
                  <a:pt x="668972" y="158047"/>
                  <a:pt x="668972" y="101816"/>
                </a:cubicBezTo>
                <a:cubicBezTo>
                  <a:pt x="668972" y="45584"/>
                  <a:pt x="714556" y="0"/>
                  <a:pt x="770787" y="0"/>
                </a:cubicBezTo>
                <a:close/>
                <a:moveTo>
                  <a:pt x="436302" y="0"/>
                </a:moveTo>
                <a:cubicBezTo>
                  <a:pt x="492533" y="0"/>
                  <a:pt x="538117" y="45584"/>
                  <a:pt x="538117" y="101816"/>
                </a:cubicBezTo>
                <a:cubicBezTo>
                  <a:pt x="538117" y="158047"/>
                  <a:pt x="492533" y="203631"/>
                  <a:pt x="436302" y="203631"/>
                </a:cubicBezTo>
                <a:cubicBezTo>
                  <a:pt x="380070" y="203631"/>
                  <a:pt x="334486" y="158047"/>
                  <a:pt x="334486" y="101816"/>
                </a:cubicBezTo>
                <a:cubicBezTo>
                  <a:pt x="334486" y="45584"/>
                  <a:pt x="380070" y="0"/>
                  <a:pt x="436302" y="0"/>
                </a:cubicBezTo>
                <a:close/>
                <a:moveTo>
                  <a:pt x="101815" y="0"/>
                </a:moveTo>
                <a:cubicBezTo>
                  <a:pt x="158047" y="0"/>
                  <a:pt x="203631" y="45584"/>
                  <a:pt x="203631" y="101816"/>
                </a:cubicBezTo>
                <a:cubicBezTo>
                  <a:pt x="203631" y="158047"/>
                  <a:pt x="158047" y="203631"/>
                  <a:pt x="101815" y="203631"/>
                </a:cubicBezTo>
                <a:cubicBezTo>
                  <a:pt x="45584" y="203631"/>
                  <a:pt x="0" y="158047"/>
                  <a:pt x="0" y="101816"/>
                </a:cubicBezTo>
                <a:cubicBezTo>
                  <a:pt x="0" y="45584"/>
                  <a:pt x="45584" y="0"/>
                  <a:pt x="101815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490C5B-799C-4870-8F2A-ED8792339579}"/>
              </a:ext>
            </a:extLst>
          </p:cNvPr>
          <p:cNvSpPr/>
          <p:nvPr userDrawn="1"/>
        </p:nvSpPr>
        <p:spPr>
          <a:xfrm>
            <a:off x="0" y="0"/>
            <a:ext cx="6007384" cy="6858000"/>
          </a:xfrm>
          <a:custGeom>
            <a:avLst/>
            <a:gdLst>
              <a:gd name="connsiteX0" fmla="*/ 0 w 6007384"/>
              <a:gd name="connsiteY0" fmla="*/ 0 h 6869522"/>
              <a:gd name="connsiteX1" fmla="*/ 6007384 w 6007384"/>
              <a:gd name="connsiteY1" fmla="*/ 0 h 6869522"/>
              <a:gd name="connsiteX2" fmla="*/ 2060080 w 6007384"/>
              <a:gd name="connsiteY2" fmla="*/ 6869522 h 6869522"/>
              <a:gd name="connsiteX3" fmla="*/ 0 w 6007384"/>
              <a:gd name="connsiteY3" fmla="*/ 6869522 h 6869522"/>
              <a:gd name="connsiteX4" fmla="*/ 0 w 6007384"/>
              <a:gd name="connsiteY4" fmla="*/ 0 h 686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384" h="6869522">
                <a:moveTo>
                  <a:pt x="0" y="0"/>
                </a:moveTo>
                <a:lnTo>
                  <a:pt x="6007384" y="0"/>
                </a:lnTo>
                <a:lnTo>
                  <a:pt x="2060080" y="6869522"/>
                </a:lnTo>
                <a:lnTo>
                  <a:pt x="0" y="686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A24411-4F83-4AC0-ABB0-B816059366F6}"/>
              </a:ext>
            </a:extLst>
          </p:cNvPr>
          <p:cNvSpPr/>
          <p:nvPr userDrawn="1"/>
        </p:nvSpPr>
        <p:spPr>
          <a:xfrm>
            <a:off x="-1" y="0"/>
            <a:ext cx="5009858" cy="6863972"/>
          </a:xfrm>
          <a:custGeom>
            <a:avLst/>
            <a:gdLst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522225 w 4469529"/>
              <a:gd name="connsiteY2" fmla="*/ 685800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888280 w 4469529"/>
              <a:gd name="connsiteY2" fmla="*/ 6834554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9723"/>
              <a:gd name="connsiteX1" fmla="*/ 4469529 w 4469529"/>
              <a:gd name="connsiteY1" fmla="*/ 0 h 6869723"/>
              <a:gd name="connsiteX2" fmla="*/ 867363 w 4469529"/>
              <a:gd name="connsiteY2" fmla="*/ 6869723 h 6869723"/>
              <a:gd name="connsiteX3" fmla="*/ 0 w 4469529"/>
              <a:gd name="connsiteY3" fmla="*/ 6858000 h 6869723"/>
              <a:gd name="connsiteX4" fmla="*/ 0 w 4469529"/>
              <a:gd name="connsiteY4" fmla="*/ 0 h 6869723"/>
              <a:gd name="connsiteX0" fmla="*/ 0 w 4469529"/>
              <a:gd name="connsiteY0" fmla="*/ 0 h 6858000"/>
              <a:gd name="connsiteX1" fmla="*/ 4469529 w 4469529"/>
              <a:gd name="connsiteY1" fmla="*/ 0 h 6858000"/>
              <a:gd name="connsiteX2" fmla="*/ 1036676 w 4469529"/>
              <a:gd name="connsiteY2" fmla="*/ 6846720 h 6858000"/>
              <a:gd name="connsiteX3" fmla="*/ 0 w 4469529"/>
              <a:gd name="connsiteY3" fmla="*/ 6858000 h 6858000"/>
              <a:gd name="connsiteX4" fmla="*/ 0 w 4469529"/>
              <a:gd name="connsiteY4" fmla="*/ 0 h 6858000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36676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  <a:gd name="connsiteX0" fmla="*/ 0 w 4469529"/>
              <a:gd name="connsiteY0" fmla="*/ 0 h 6863972"/>
              <a:gd name="connsiteX1" fmla="*/ 4469529 w 4469529"/>
              <a:gd name="connsiteY1" fmla="*/ 0 h 6863972"/>
              <a:gd name="connsiteX2" fmla="*/ 1046937 w 4469529"/>
              <a:gd name="connsiteY2" fmla="*/ 6863972 h 6863972"/>
              <a:gd name="connsiteX3" fmla="*/ 0 w 4469529"/>
              <a:gd name="connsiteY3" fmla="*/ 6858000 h 6863972"/>
              <a:gd name="connsiteX4" fmla="*/ 0 w 4469529"/>
              <a:gd name="connsiteY4" fmla="*/ 0 h 686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9529" h="6863972">
                <a:moveTo>
                  <a:pt x="0" y="0"/>
                </a:moveTo>
                <a:lnTo>
                  <a:pt x="4469529" y="0"/>
                </a:lnTo>
                <a:lnTo>
                  <a:pt x="1046937" y="68639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D41AD4-1EF7-4F22-B0A6-77956D4D0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526" y="693116"/>
            <a:ext cx="10246948" cy="529397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07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 ?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ED2DCD-D716-4AF1-95ED-F93DDD4F3714}"/>
              </a:ext>
            </a:extLst>
          </p:cNvPr>
          <p:cNvSpPr/>
          <p:nvPr userDrawn="1"/>
        </p:nvSpPr>
        <p:spPr>
          <a:xfrm>
            <a:off x="0" y="0"/>
            <a:ext cx="16484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11206" y="6126297"/>
            <a:ext cx="3169844" cy="365125"/>
          </a:xfrm>
        </p:spPr>
        <p:txBody>
          <a:bodyPr/>
          <a:lstStyle>
            <a:lvl1pPr algn="r">
              <a:defRPr sz="1400"/>
            </a:lvl1pPr>
          </a:lstStyle>
          <a:p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C9E62CF-6DD2-4A85-97F9-2080869EA801}"/>
              </a:ext>
            </a:extLst>
          </p:cNvPr>
          <p:cNvSpPr>
            <a:spLocks/>
          </p:cNvSpPr>
          <p:nvPr userDrawn="1"/>
        </p:nvSpPr>
        <p:spPr bwMode="auto">
          <a:xfrm>
            <a:off x="1980696" y="6072159"/>
            <a:ext cx="422552" cy="474322"/>
          </a:xfrm>
          <a:custGeom>
            <a:avLst/>
            <a:gdLst>
              <a:gd name="T0" fmla="*/ 0 w 884"/>
              <a:gd name="T1" fmla="*/ 302 h 993"/>
              <a:gd name="T2" fmla="*/ 52 w 884"/>
              <a:gd name="T3" fmla="*/ 212 h 993"/>
              <a:gd name="T4" fmla="*/ 390 w 884"/>
              <a:gd name="T5" fmla="*/ 17 h 993"/>
              <a:gd name="T6" fmla="*/ 494 w 884"/>
              <a:gd name="T7" fmla="*/ 17 h 993"/>
              <a:gd name="T8" fmla="*/ 832 w 884"/>
              <a:gd name="T9" fmla="*/ 212 h 993"/>
              <a:gd name="T10" fmla="*/ 884 w 884"/>
              <a:gd name="T11" fmla="*/ 302 h 993"/>
              <a:gd name="T12" fmla="*/ 884 w 884"/>
              <a:gd name="T13" fmla="*/ 692 h 993"/>
              <a:gd name="T14" fmla="*/ 832 w 884"/>
              <a:gd name="T15" fmla="*/ 782 h 993"/>
              <a:gd name="T16" fmla="*/ 494 w 884"/>
              <a:gd name="T17" fmla="*/ 977 h 993"/>
              <a:gd name="T18" fmla="*/ 390 w 884"/>
              <a:gd name="T19" fmla="*/ 977 h 993"/>
              <a:gd name="T20" fmla="*/ 52 w 884"/>
              <a:gd name="T21" fmla="*/ 782 h 993"/>
              <a:gd name="T22" fmla="*/ 0 w 884"/>
              <a:gd name="T23" fmla="*/ 692 h 993"/>
              <a:gd name="T24" fmla="*/ 0 w 884"/>
              <a:gd name="T25" fmla="*/ 30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4" h="993">
                <a:moveTo>
                  <a:pt x="0" y="302"/>
                </a:moveTo>
                <a:cubicBezTo>
                  <a:pt x="0" y="269"/>
                  <a:pt x="24" y="228"/>
                  <a:pt x="52" y="212"/>
                </a:cubicBezTo>
                <a:cubicBezTo>
                  <a:pt x="390" y="17"/>
                  <a:pt x="390" y="17"/>
                  <a:pt x="390" y="17"/>
                </a:cubicBezTo>
                <a:cubicBezTo>
                  <a:pt x="419" y="0"/>
                  <a:pt x="465" y="0"/>
                  <a:pt x="494" y="17"/>
                </a:cubicBezTo>
                <a:cubicBezTo>
                  <a:pt x="832" y="212"/>
                  <a:pt x="832" y="212"/>
                  <a:pt x="832" y="212"/>
                </a:cubicBezTo>
                <a:cubicBezTo>
                  <a:pt x="860" y="228"/>
                  <a:pt x="884" y="269"/>
                  <a:pt x="884" y="302"/>
                </a:cubicBezTo>
                <a:cubicBezTo>
                  <a:pt x="884" y="692"/>
                  <a:pt x="884" y="692"/>
                  <a:pt x="884" y="692"/>
                </a:cubicBezTo>
                <a:cubicBezTo>
                  <a:pt x="884" y="725"/>
                  <a:pt x="860" y="765"/>
                  <a:pt x="832" y="782"/>
                </a:cubicBezTo>
                <a:cubicBezTo>
                  <a:pt x="494" y="977"/>
                  <a:pt x="494" y="977"/>
                  <a:pt x="494" y="977"/>
                </a:cubicBezTo>
                <a:cubicBezTo>
                  <a:pt x="465" y="993"/>
                  <a:pt x="419" y="993"/>
                  <a:pt x="390" y="977"/>
                </a:cubicBezTo>
                <a:cubicBezTo>
                  <a:pt x="52" y="782"/>
                  <a:pt x="52" y="782"/>
                  <a:pt x="52" y="782"/>
                </a:cubicBezTo>
                <a:cubicBezTo>
                  <a:pt x="24" y="765"/>
                  <a:pt x="0" y="725"/>
                  <a:pt x="0" y="692"/>
                </a:cubicBezTo>
                <a:lnTo>
                  <a:pt x="0" y="3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179C98-250B-48B8-90ED-4A27E77043CC}"/>
              </a:ext>
            </a:extLst>
          </p:cNvPr>
          <p:cNvCxnSpPr>
            <a:cxnSpLocks/>
          </p:cNvCxnSpPr>
          <p:nvPr userDrawn="1"/>
        </p:nvCxnSpPr>
        <p:spPr>
          <a:xfrm>
            <a:off x="2555330" y="6309320"/>
            <a:ext cx="5768108" cy="0"/>
          </a:xfrm>
          <a:prstGeom prst="line">
            <a:avLst/>
          </a:prstGeom>
          <a:ln>
            <a:solidFill>
              <a:schemeClr val="bg1">
                <a:lumMod val="85000"/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90474" y="6126758"/>
            <a:ext cx="37582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42688DD-50B5-497F-9526-0838C32F6C6A}"/>
              </a:ext>
            </a:extLst>
          </p:cNvPr>
          <p:cNvSpPr>
            <a:spLocks/>
          </p:cNvSpPr>
          <p:nvPr userDrawn="1"/>
        </p:nvSpPr>
        <p:spPr bwMode="auto">
          <a:xfrm>
            <a:off x="549939" y="764704"/>
            <a:ext cx="4244279" cy="4764294"/>
          </a:xfrm>
          <a:custGeom>
            <a:avLst/>
            <a:gdLst>
              <a:gd name="T0" fmla="*/ 0 w 884"/>
              <a:gd name="T1" fmla="*/ 302 h 993"/>
              <a:gd name="T2" fmla="*/ 52 w 884"/>
              <a:gd name="T3" fmla="*/ 212 h 993"/>
              <a:gd name="T4" fmla="*/ 390 w 884"/>
              <a:gd name="T5" fmla="*/ 17 h 993"/>
              <a:gd name="T6" fmla="*/ 494 w 884"/>
              <a:gd name="T7" fmla="*/ 17 h 993"/>
              <a:gd name="T8" fmla="*/ 832 w 884"/>
              <a:gd name="T9" fmla="*/ 212 h 993"/>
              <a:gd name="T10" fmla="*/ 884 w 884"/>
              <a:gd name="T11" fmla="*/ 302 h 993"/>
              <a:gd name="T12" fmla="*/ 884 w 884"/>
              <a:gd name="T13" fmla="*/ 692 h 993"/>
              <a:gd name="T14" fmla="*/ 832 w 884"/>
              <a:gd name="T15" fmla="*/ 782 h 993"/>
              <a:gd name="T16" fmla="*/ 494 w 884"/>
              <a:gd name="T17" fmla="*/ 977 h 993"/>
              <a:gd name="T18" fmla="*/ 390 w 884"/>
              <a:gd name="T19" fmla="*/ 977 h 993"/>
              <a:gd name="T20" fmla="*/ 52 w 884"/>
              <a:gd name="T21" fmla="*/ 782 h 993"/>
              <a:gd name="T22" fmla="*/ 0 w 884"/>
              <a:gd name="T23" fmla="*/ 692 h 993"/>
              <a:gd name="T24" fmla="*/ 0 w 884"/>
              <a:gd name="T25" fmla="*/ 302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4" h="993">
                <a:moveTo>
                  <a:pt x="0" y="302"/>
                </a:moveTo>
                <a:cubicBezTo>
                  <a:pt x="0" y="269"/>
                  <a:pt x="24" y="228"/>
                  <a:pt x="52" y="212"/>
                </a:cubicBezTo>
                <a:cubicBezTo>
                  <a:pt x="390" y="17"/>
                  <a:pt x="390" y="17"/>
                  <a:pt x="390" y="17"/>
                </a:cubicBezTo>
                <a:cubicBezTo>
                  <a:pt x="419" y="0"/>
                  <a:pt x="465" y="0"/>
                  <a:pt x="494" y="17"/>
                </a:cubicBezTo>
                <a:cubicBezTo>
                  <a:pt x="832" y="212"/>
                  <a:pt x="832" y="212"/>
                  <a:pt x="832" y="212"/>
                </a:cubicBezTo>
                <a:cubicBezTo>
                  <a:pt x="860" y="228"/>
                  <a:pt x="884" y="269"/>
                  <a:pt x="884" y="302"/>
                </a:cubicBezTo>
                <a:cubicBezTo>
                  <a:pt x="884" y="692"/>
                  <a:pt x="884" y="692"/>
                  <a:pt x="884" y="692"/>
                </a:cubicBezTo>
                <a:cubicBezTo>
                  <a:pt x="884" y="725"/>
                  <a:pt x="860" y="765"/>
                  <a:pt x="832" y="782"/>
                </a:cubicBezTo>
                <a:cubicBezTo>
                  <a:pt x="494" y="977"/>
                  <a:pt x="494" y="977"/>
                  <a:pt x="494" y="977"/>
                </a:cubicBezTo>
                <a:cubicBezTo>
                  <a:pt x="465" y="993"/>
                  <a:pt x="419" y="993"/>
                  <a:pt x="390" y="977"/>
                </a:cubicBezTo>
                <a:cubicBezTo>
                  <a:pt x="52" y="782"/>
                  <a:pt x="52" y="782"/>
                  <a:pt x="52" y="782"/>
                </a:cubicBezTo>
                <a:cubicBezTo>
                  <a:pt x="24" y="765"/>
                  <a:pt x="0" y="725"/>
                  <a:pt x="0" y="692"/>
                </a:cubicBezTo>
                <a:lnTo>
                  <a:pt x="0" y="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36600" dist="3175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8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FF1EC54-1D36-4F4A-8476-887639F008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6399" y="1115031"/>
            <a:ext cx="3651357" cy="4064673"/>
          </a:xfrm>
          <a:custGeom>
            <a:avLst/>
            <a:gdLst>
              <a:gd name="connsiteX0" fmla="*/ 1825203 w 3650406"/>
              <a:gd name="connsiteY0" fmla="*/ 0 h 4064673"/>
              <a:gd name="connsiteX1" fmla="*/ 2039933 w 3650406"/>
              <a:gd name="connsiteY1" fmla="*/ 52627 h 4064673"/>
              <a:gd name="connsiteX2" fmla="*/ 3435676 w 3650406"/>
              <a:gd name="connsiteY2" fmla="*/ 857513 h 4064673"/>
              <a:gd name="connsiteX3" fmla="*/ 3650406 w 3650406"/>
              <a:gd name="connsiteY3" fmla="*/ 1228999 h 4064673"/>
              <a:gd name="connsiteX4" fmla="*/ 3650406 w 3650406"/>
              <a:gd name="connsiteY4" fmla="*/ 2838771 h 4064673"/>
              <a:gd name="connsiteX5" fmla="*/ 3435676 w 3650406"/>
              <a:gd name="connsiteY5" fmla="*/ 3210256 h 4064673"/>
              <a:gd name="connsiteX6" fmla="*/ 2039933 w 3650406"/>
              <a:gd name="connsiteY6" fmla="*/ 4015142 h 4064673"/>
              <a:gd name="connsiteX7" fmla="*/ 1610473 w 3650406"/>
              <a:gd name="connsiteY7" fmla="*/ 4015142 h 4064673"/>
              <a:gd name="connsiteX8" fmla="*/ 214730 w 3650406"/>
              <a:gd name="connsiteY8" fmla="*/ 3210256 h 4064673"/>
              <a:gd name="connsiteX9" fmla="*/ 0 w 3650406"/>
              <a:gd name="connsiteY9" fmla="*/ 2838771 h 4064673"/>
              <a:gd name="connsiteX10" fmla="*/ 0 w 3650406"/>
              <a:gd name="connsiteY10" fmla="*/ 1228999 h 4064673"/>
              <a:gd name="connsiteX11" fmla="*/ 214730 w 3650406"/>
              <a:gd name="connsiteY11" fmla="*/ 857513 h 4064673"/>
              <a:gd name="connsiteX12" fmla="*/ 1610473 w 3650406"/>
              <a:gd name="connsiteY12" fmla="*/ 52627 h 4064673"/>
              <a:gd name="connsiteX13" fmla="*/ 1825203 w 3650406"/>
              <a:gd name="connsiteY13" fmla="*/ 0 h 406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50406" h="4064673">
                <a:moveTo>
                  <a:pt x="1825203" y="0"/>
                </a:moveTo>
                <a:cubicBezTo>
                  <a:pt x="1902630" y="0"/>
                  <a:pt x="1980056" y="17543"/>
                  <a:pt x="2039933" y="52627"/>
                </a:cubicBezTo>
                <a:cubicBezTo>
                  <a:pt x="3435676" y="857513"/>
                  <a:pt x="3435676" y="857513"/>
                  <a:pt x="3435676" y="857513"/>
                </a:cubicBezTo>
                <a:cubicBezTo>
                  <a:pt x="3551300" y="923555"/>
                  <a:pt x="3650406" y="1092788"/>
                  <a:pt x="3650406" y="1228999"/>
                </a:cubicBezTo>
                <a:cubicBezTo>
                  <a:pt x="3650406" y="2838771"/>
                  <a:pt x="3650406" y="2838771"/>
                  <a:pt x="3650406" y="2838771"/>
                </a:cubicBezTo>
                <a:cubicBezTo>
                  <a:pt x="3650406" y="2974982"/>
                  <a:pt x="3551300" y="3140087"/>
                  <a:pt x="3435676" y="3210256"/>
                </a:cubicBezTo>
                <a:cubicBezTo>
                  <a:pt x="2039933" y="4015142"/>
                  <a:pt x="2039933" y="4015142"/>
                  <a:pt x="2039933" y="4015142"/>
                </a:cubicBezTo>
                <a:cubicBezTo>
                  <a:pt x="1920180" y="4081184"/>
                  <a:pt x="1730227" y="4081184"/>
                  <a:pt x="1610473" y="4015142"/>
                </a:cubicBezTo>
                <a:cubicBezTo>
                  <a:pt x="214730" y="3210256"/>
                  <a:pt x="214730" y="3210256"/>
                  <a:pt x="214730" y="3210256"/>
                </a:cubicBezTo>
                <a:cubicBezTo>
                  <a:pt x="99106" y="3140087"/>
                  <a:pt x="0" y="2974982"/>
                  <a:pt x="0" y="2838771"/>
                </a:cubicBezTo>
                <a:lnTo>
                  <a:pt x="0" y="1228999"/>
                </a:lnTo>
                <a:cubicBezTo>
                  <a:pt x="0" y="1092788"/>
                  <a:pt x="99106" y="923555"/>
                  <a:pt x="214730" y="857513"/>
                </a:cubicBezTo>
                <a:cubicBezTo>
                  <a:pt x="1610473" y="52627"/>
                  <a:pt x="1610473" y="52627"/>
                  <a:pt x="1610473" y="52627"/>
                </a:cubicBezTo>
                <a:cubicBezTo>
                  <a:pt x="1670350" y="17543"/>
                  <a:pt x="1747777" y="0"/>
                  <a:pt x="18252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1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3448-149C-4C13-ACB2-25563B76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B4F3-060B-4842-BE6B-855D87E4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DD8E-663C-4B95-9BA3-0BC5A0A7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76C0-7E53-4EA0-9519-3759CF7E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0DDEC-9973-4DA1-AD66-8294C752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2E6C-1124-4A26-B521-990E5842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2FE5-01E3-450B-A349-5480FD4A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D125-E838-48DB-92A5-A79A6FD9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6166-1A4B-4AF3-8BC0-6B90BE1E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BDBAE-F3C0-4D7B-88E1-AD4EEF30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8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114F-B682-423F-8DDA-3C3C85DE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584F-543F-4AF6-B1BD-19E8502D4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576D-E7B2-478F-A361-4D6A0503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02E-8673-475D-8C5F-6F8B9C69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C6570-4D72-4858-B157-FA4AAA99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43117-5C45-43CD-94BB-6AD583C5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185E-6343-4343-B5C9-37E73B2E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19C0-73E7-4534-9D77-AFAD83E0B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FA2F1-3C3A-4248-B72E-0F1C94155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0A8E8-1DF6-48E4-BBA8-753FDAA94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1689-67C8-477F-9219-B767B2AA8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7A393-DE53-4A54-A40A-9080BA63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2B7D5-FD14-4C41-94C9-F72B5DC4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97DB1-A354-44E4-8C08-ADEF6F8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3C99-9E6D-4482-8D67-AD4F880A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4E327-9405-4314-828A-CA56EEFA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1A608-55B3-45E5-A686-C6D628C9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1293C-6500-4A3D-9FD7-2F414FEE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03E25-3E6F-489A-8613-52A0A115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BA234-645F-442D-9CCA-8E5D8336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A40D0-C65C-4305-B2CB-FED44553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4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ECC6-C0D2-4A51-BD36-FF8456CF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69AC-1B5C-4F83-B6F0-7EF2FA3B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CC8C9-CE8C-46E7-950B-CDE0880C8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3BDAF-EC9D-4419-99B7-154C6D70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A431-FFC9-44AC-895E-C6F9DA40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0086-062F-4637-848F-9912BC7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077C-FC73-439A-A937-C31E50F1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155CB-8543-42C0-B3C1-F5E6374C6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811E2-3AD7-41A5-96FE-0D50C4194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37A23-A867-469B-A118-1AE012AE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12D2-F947-4D53-A034-441175E2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FB349-3A91-43B3-B156-7F542AB8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4DBB3-DD65-416A-83CA-A7AA2A96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D10B7-B0A1-48E0-B812-12E99924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71BB-D116-4D83-B3EF-C4B747DF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75D3-0C87-4812-AD37-9D0A188AD257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0AB9-4D75-4ECD-9FD1-CCE8C2751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5AF6-B930-4DF5-AF25-60D99676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D5CE-646C-48C7-9187-95466E4D7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7" t="47324" r="7160" b="52642"/>
          <a:stretch>
            <a:fillRect/>
          </a:stretch>
        </p:blipFill>
        <p:spPr>
          <a:xfrm>
            <a:off x="11682602" y="3245456"/>
            <a:ext cx="317" cy="2326"/>
          </a:xfrm>
          <a:custGeom>
            <a:avLst/>
            <a:gdLst/>
            <a:ahLst/>
            <a:cxnLst/>
            <a:rect l="l" t="t" r="r" b="b"/>
            <a:pathLst>
              <a:path w="317" h="2326">
                <a:moveTo>
                  <a:pt x="28" y="61"/>
                </a:moveTo>
                <a:cubicBezTo>
                  <a:pt x="221" y="-228"/>
                  <a:pt x="317" y="527"/>
                  <a:pt x="317" y="2326"/>
                </a:cubicBezTo>
                <a:lnTo>
                  <a:pt x="0" y="194"/>
                </a:lnTo>
                <a:lnTo>
                  <a:pt x="28" y="61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9" t="47822" r="69468" b="52144"/>
          <a:stretch>
            <a:fillRect/>
          </a:stretch>
        </p:blipFill>
        <p:spPr>
          <a:xfrm>
            <a:off x="4103082" y="3279626"/>
            <a:ext cx="318" cy="2326"/>
          </a:xfrm>
          <a:custGeom>
            <a:avLst/>
            <a:gdLst/>
            <a:ahLst/>
            <a:cxnLst/>
            <a:rect l="l" t="t" r="r" b="b"/>
            <a:pathLst>
              <a:path w="318" h="2326">
                <a:moveTo>
                  <a:pt x="29" y="61"/>
                </a:moveTo>
                <a:cubicBezTo>
                  <a:pt x="221" y="-228"/>
                  <a:pt x="318" y="527"/>
                  <a:pt x="318" y="2326"/>
                </a:cubicBezTo>
                <a:lnTo>
                  <a:pt x="0" y="194"/>
                </a:lnTo>
                <a:lnTo>
                  <a:pt x="29" y="61"/>
                </a:lnTo>
                <a:close/>
              </a:path>
            </a:pathLst>
          </a:custGeom>
        </p:spPr>
      </p:pic>
      <p:grpSp>
        <p:nvGrpSpPr>
          <p:cNvPr id="61" name="Group 60"/>
          <p:cNvGrpSpPr/>
          <p:nvPr/>
        </p:nvGrpSpPr>
        <p:grpSpPr>
          <a:xfrm>
            <a:off x="689918" y="2092377"/>
            <a:ext cx="12089008" cy="2756675"/>
            <a:chOff x="640622" y="5646366"/>
            <a:chExt cx="12089008" cy="2756675"/>
          </a:xfrm>
        </p:grpSpPr>
        <p:sp>
          <p:nvSpPr>
            <p:cNvPr id="46" name="TextBox 45"/>
            <p:cNvSpPr txBox="1"/>
            <p:nvPr/>
          </p:nvSpPr>
          <p:spPr>
            <a:xfrm>
              <a:off x="640622" y="5756163"/>
              <a:ext cx="241859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W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63933" y="5756163"/>
              <a:ext cx="1674107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4587" y="5752550"/>
              <a:ext cx="1629085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59566" y="5748937"/>
              <a:ext cx="167286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C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37463" y="5745324"/>
              <a:ext cx="241859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O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74536" y="5646366"/>
              <a:ext cx="241859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311037" y="5682455"/>
              <a:ext cx="2418593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Berlin Sans FB Demi" panose="020E0802020502020306" pitchFamily="34" charset="0"/>
                </a:rPr>
                <a:t>E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7" t="47324" r="7160" b="52642"/>
          <a:stretch>
            <a:fillRect/>
          </a:stretch>
        </p:blipFill>
        <p:spPr>
          <a:xfrm>
            <a:off x="10422845" y="8160356"/>
            <a:ext cx="317" cy="2326"/>
          </a:xfrm>
          <a:custGeom>
            <a:avLst/>
            <a:gdLst/>
            <a:ahLst/>
            <a:cxnLst/>
            <a:rect l="l" t="t" r="r" b="b"/>
            <a:pathLst>
              <a:path w="317" h="2326">
                <a:moveTo>
                  <a:pt x="28" y="61"/>
                </a:moveTo>
                <a:cubicBezTo>
                  <a:pt x="221" y="-228"/>
                  <a:pt x="317" y="527"/>
                  <a:pt x="317" y="2326"/>
                </a:cubicBezTo>
                <a:lnTo>
                  <a:pt x="0" y="194"/>
                </a:lnTo>
                <a:lnTo>
                  <a:pt x="28" y="61"/>
                </a:lnTo>
                <a:close/>
              </a:path>
            </a:pathLst>
          </a:cu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9" t="47822" r="69468" b="52144"/>
          <a:stretch>
            <a:fillRect/>
          </a:stretch>
        </p:blipFill>
        <p:spPr>
          <a:xfrm>
            <a:off x="2843325" y="8194526"/>
            <a:ext cx="318" cy="2326"/>
          </a:xfrm>
          <a:custGeom>
            <a:avLst/>
            <a:gdLst/>
            <a:ahLst/>
            <a:cxnLst/>
            <a:rect l="l" t="t" r="r" b="b"/>
            <a:pathLst>
              <a:path w="318" h="2326">
                <a:moveTo>
                  <a:pt x="29" y="61"/>
                </a:moveTo>
                <a:cubicBezTo>
                  <a:pt x="221" y="-228"/>
                  <a:pt x="318" y="527"/>
                  <a:pt x="318" y="2326"/>
                </a:cubicBezTo>
                <a:lnTo>
                  <a:pt x="0" y="194"/>
                </a:lnTo>
                <a:lnTo>
                  <a:pt x="29" y="61"/>
                </a:lnTo>
                <a:close/>
              </a:path>
            </a:pathLst>
          </a:custGeom>
        </p:spPr>
      </p:pic>
      <p:sp>
        <p:nvSpPr>
          <p:cNvPr id="32" name="Rectangle 31"/>
          <p:cNvSpPr/>
          <p:nvPr/>
        </p:nvSpPr>
        <p:spPr>
          <a:xfrm>
            <a:off x="49296" y="22905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850589" y="2714736"/>
            <a:ext cx="10709064" cy="1531098"/>
            <a:chOff x="749775" y="2685073"/>
            <a:chExt cx="10709064" cy="1531098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99" t="38875" r="46320" b="39079"/>
            <a:stretch>
              <a:fillRect/>
            </a:stretch>
          </p:blipFill>
          <p:spPr>
            <a:xfrm>
              <a:off x="5395056" y="2685073"/>
              <a:ext cx="1238552" cy="1511959"/>
            </a:xfrm>
            <a:custGeom>
              <a:avLst/>
              <a:gdLst/>
              <a:ahLst/>
              <a:cxnLst/>
              <a:rect l="l" t="t" r="r" b="b"/>
              <a:pathLst>
                <a:path w="1238552" h="1511959">
                  <a:moveTo>
                    <a:pt x="694822" y="0"/>
                  </a:moveTo>
                  <a:cubicBezTo>
                    <a:pt x="916837" y="0"/>
                    <a:pt x="1090885" y="68180"/>
                    <a:pt x="1216967" y="204541"/>
                  </a:cubicBezTo>
                  <a:cubicBezTo>
                    <a:pt x="1230672" y="219616"/>
                    <a:pt x="1237524" y="232978"/>
                    <a:pt x="1237524" y="244627"/>
                  </a:cubicBezTo>
                  <a:cubicBezTo>
                    <a:pt x="1237524" y="257646"/>
                    <a:pt x="1213713" y="305955"/>
                    <a:pt x="1166089" y="389553"/>
                  </a:cubicBezTo>
                  <a:cubicBezTo>
                    <a:pt x="1118465" y="473151"/>
                    <a:pt x="1088487" y="520089"/>
                    <a:pt x="1076153" y="530368"/>
                  </a:cubicBezTo>
                  <a:cubicBezTo>
                    <a:pt x="1070671" y="535849"/>
                    <a:pt x="1063818" y="538590"/>
                    <a:pt x="1055596" y="538590"/>
                  </a:cubicBezTo>
                  <a:cubicBezTo>
                    <a:pt x="1052169" y="538590"/>
                    <a:pt x="1035039" y="524886"/>
                    <a:pt x="1004203" y="497477"/>
                  </a:cubicBezTo>
                  <a:cubicBezTo>
                    <a:pt x="967201" y="464585"/>
                    <a:pt x="930884" y="438889"/>
                    <a:pt x="895252" y="420388"/>
                  </a:cubicBezTo>
                  <a:cubicBezTo>
                    <a:pt x="841119" y="392979"/>
                    <a:pt x="784930" y="379274"/>
                    <a:pt x="726686" y="379274"/>
                  </a:cubicBezTo>
                  <a:cubicBezTo>
                    <a:pt x="625957" y="379274"/>
                    <a:pt x="545442" y="416962"/>
                    <a:pt x="485142" y="492337"/>
                  </a:cubicBezTo>
                  <a:cubicBezTo>
                    <a:pt x="429639" y="562231"/>
                    <a:pt x="401887" y="648570"/>
                    <a:pt x="401887" y="751354"/>
                  </a:cubicBezTo>
                  <a:cubicBezTo>
                    <a:pt x="401887" y="855509"/>
                    <a:pt x="429639" y="942876"/>
                    <a:pt x="485142" y="1013454"/>
                  </a:cubicBezTo>
                  <a:cubicBezTo>
                    <a:pt x="545442" y="1090200"/>
                    <a:pt x="625957" y="1128573"/>
                    <a:pt x="726686" y="1128573"/>
                  </a:cubicBezTo>
                  <a:cubicBezTo>
                    <a:pt x="786300" y="1128573"/>
                    <a:pt x="842832" y="1115553"/>
                    <a:pt x="896280" y="1089515"/>
                  </a:cubicBezTo>
                  <a:cubicBezTo>
                    <a:pt x="931226" y="1072384"/>
                    <a:pt x="966858" y="1048401"/>
                    <a:pt x="1003176" y="1017566"/>
                  </a:cubicBezTo>
                  <a:cubicBezTo>
                    <a:pt x="1033326" y="991527"/>
                    <a:pt x="1050114" y="978508"/>
                    <a:pt x="1053540" y="978508"/>
                  </a:cubicBezTo>
                  <a:cubicBezTo>
                    <a:pt x="1060392" y="978508"/>
                    <a:pt x="1067245" y="982276"/>
                    <a:pt x="1074097" y="989814"/>
                  </a:cubicBezTo>
                  <a:cubicBezTo>
                    <a:pt x="1085060" y="1002148"/>
                    <a:pt x="1114868" y="1044975"/>
                    <a:pt x="1163519" y="1118294"/>
                  </a:cubicBezTo>
                  <a:cubicBezTo>
                    <a:pt x="1213541" y="1194355"/>
                    <a:pt x="1238552" y="1236154"/>
                    <a:pt x="1238552" y="1243691"/>
                  </a:cubicBezTo>
                  <a:cubicBezTo>
                    <a:pt x="1238552" y="1254655"/>
                    <a:pt x="1231357" y="1269045"/>
                    <a:pt x="1216967" y="1286861"/>
                  </a:cubicBezTo>
                  <a:cubicBezTo>
                    <a:pt x="1090885" y="1436926"/>
                    <a:pt x="923346" y="1511959"/>
                    <a:pt x="714351" y="1511959"/>
                  </a:cubicBezTo>
                  <a:cubicBezTo>
                    <a:pt x="500560" y="1511959"/>
                    <a:pt x="327197" y="1438982"/>
                    <a:pt x="194262" y="1293028"/>
                  </a:cubicBezTo>
                  <a:cubicBezTo>
                    <a:pt x="64754" y="1151871"/>
                    <a:pt x="0" y="973711"/>
                    <a:pt x="0" y="758549"/>
                  </a:cubicBezTo>
                  <a:cubicBezTo>
                    <a:pt x="0" y="550239"/>
                    <a:pt x="63383" y="373450"/>
                    <a:pt x="190151" y="228181"/>
                  </a:cubicBezTo>
                  <a:cubicBezTo>
                    <a:pt x="322400" y="76060"/>
                    <a:pt x="490624" y="0"/>
                    <a:pt x="694822" y="0"/>
                  </a:cubicBezTo>
                  <a:close/>
                </a:path>
              </a:pathLst>
            </a:cu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254" t="39064" r="32697" b="38800"/>
            <a:stretch>
              <a:fillRect/>
            </a:stretch>
          </p:blipFill>
          <p:spPr>
            <a:xfrm>
              <a:off x="6824996" y="2698045"/>
              <a:ext cx="1465706" cy="1518126"/>
            </a:xfrm>
            <a:custGeom>
              <a:avLst/>
              <a:gdLst/>
              <a:ahLst/>
              <a:cxnLst/>
              <a:rect l="l" t="t" r="r" b="b"/>
              <a:pathLst>
                <a:path w="1465706" h="1518126">
                  <a:moveTo>
                    <a:pt x="732853" y="0"/>
                  </a:moveTo>
                  <a:cubicBezTo>
                    <a:pt x="943218" y="0"/>
                    <a:pt x="1118637" y="74348"/>
                    <a:pt x="1259109" y="223043"/>
                  </a:cubicBezTo>
                  <a:cubicBezTo>
                    <a:pt x="1396840" y="369682"/>
                    <a:pt x="1465706" y="548869"/>
                    <a:pt x="1465706" y="760605"/>
                  </a:cubicBezTo>
                  <a:cubicBezTo>
                    <a:pt x="1465706" y="974397"/>
                    <a:pt x="1397525" y="1153584"/>
                    <a:pt x="1261165" y="1298168"/>
                  </a:cubicBezTo>
                  <a:cubicBezTo>
                    <a:pt x="1122063" y="1444807"/>
                    <a:pt x="945959" y="1518126"/>
                    <a:pt x="732853" y="1518126"/>
                  </a:cubicBezTo>
                  <a:cubicBezTo>
                    <a:pt x="521117" y="1518126"/>
                    <a:pt x="345355" y="1444122"/>
                    <a:pt x="205569" y="1296112"/>
                  </a:cubicBezTo>
                  <a:cubicBezTo>
                    <a:pt x="68523" y="1151529"/>
                    <a:pt x="0" y="973026"/>
                    <a:pt x="0" y="760605"/>
                  </a:cubicBezTo>
                  <a:cubicBezTo>
                    <a:pt x="0" y="547499"/>
                    <a:pt x="68523" y="368311"/>
                    <a:pt x="205569" y="223043"/>
                  </a:cubicBezTo>
                  <a:cubicBezTo>
                    <a:pt x="345355" y="74348"/>
                    <a:pt x="521117" y="0"/>
                    <a:pt x="732853" y="0"/>
                  </a:cubicBezTo>
                  <a:close/>
                  <a:moveTo>
                    <a:pt x="732853" y="383386"/>
                  </a:moveTo>
                  <a:cubicBezTo>
                    <a:pt x="636235" y="383386"/>
                    <a:pt x="554350" y="422444"/>
                    <a:pt x="487198" y="500561"/>
                  </a:cubicBezTo>
                  <a:cubicBezTo>
                    <a:pt x="422101" y="575936"/>
                    <a:pt x="389553" y="662617"/>
                    <a:pt x="389553" y="760605"/>
                  </a:cubicBezTo>
                  <a:cubicBezTo>
                    <a:pt x="389553" y="865445"/>
                    <a:pt x="420045" y="952812"/>
                    <a:pt x="481031" y="1022706"/>
                  </a:cubicBezTo>
                  <a:cubicBezTo>
                    <a:pt x="545442" y="1096025"/>
                    <a:pt x="629383" y="1132685"/>
                    <a:pt x="732853" y="1132685"/>
                  </a:cubicBezTo>
                  <a:cubicBezTo>
                    <a:pt x="829470" y="1132685"/>
                    <a:pt x="911697" y="1093969"/>
                    <a:pt x="979535" y="1016538"/>
                  </a:cubicBezTo>
                  <a:cubicBezTo>
                    <a:pt x="1043947" y="942534"/>
                    <a:pt x="1076153" y="856537"/>
                    <a:pt x="1076153" y="758550"/>
                  </a:cubicBezTo>
                  <a:cubicBezTo>
                    <a:pt x="1076153" y="655765"/>
                    <a:pt x="1044975" y="568398"/>
                    <a:pt x="982619" y="496449"/>
                  </a:cubicBezTo>
                  <a:cubicBezTo>
                    <a:pt x="917522" y="421074"/>
                    <a:pt x="834267" y="383386"/>
                    <a:pt x="732853" y="383386"/>
                  </a:cubicBezTo>
                  <a:close/>
                </a:path>
              </a:pathLst>
            </a:cu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90" t="39219" r="19112" b="39304"/>
            <a:stretch>
              <a:fillRect/>
            </a:stretch>
          </p:blipFill>
          <p:spPr>
            <a:xfrm>
              <a:off x="8410838" y="2708713"/>
              <a:ext cx="1532516" cy="1472901"/>
            </a:xfrm>
            <a:custGeom>
              <a:avLst/>
              <a:gdLst/>
              <a:ahLst/>
              <a:cxnLst/>
              <a:rect l="l" t="t" r="r" b="b"/>
              <a:pathLst>
                <a:path w="1532516" h="1472901">
                  <a:moveTo>
                    <a:pt x="1500652" y="0"/>
                  </a:moveTo>
                  <a:cubicBezTo>
                    <a:pt x="1521209" y="0"/>
                    <a:pt x="1531488" y="8223"/>
                    <a:pt x="1531488" y="24669"/>
                  </a:cubicBezTo>
                  <a:cubicBezTo>
                    <a:pt x="1531488" y="105526"/>
                    <a:pt x="1528575" y="226297"/>
                    <a:pt x="1522751" y="386984"/>
                  </a:cubicBezTo>
                  <a:cubicBezTo>
                    <a:pt x="1516927" y="547670"/>
                    <a:pt x="1514014" y="668442"/>
                    <a:pt x="1514014" y="749299"/>
                  </a:cubicBezTo>
                  <a:cubicBezTo>
                    <a:pt x="1514014" y="823989"/>
                    <a:pt x="1517098" y="936024"/>
                    <a:pt x="1523265" y="1085404"/>
                  </a:cubicBezTo>
                  <a:cubicBezTo>
                    <a:pt x="1529432" y="1234784"/>
                    <a:pt x="1532516" y="1346476"/>
                    <a:pt x="1532516" y="1420481"/>
                  </a:cubicBezTo>
                  <a:cubicBezTo>
                    <a:pt x="1532516" y="1441723"/>
                    <a:pt x="1522580" y="1452344"/>
                    <a:pt x="1502708" y="1452344"/>
                  </a:cubicBezTo>
                  <a:lnTo>
                    <a:pt x="1138851" y="1452344"/>
                  </a:lnTo>
                  <a:cubicBezTo>
                    <a:pt x="1118979" y="1452344"/>
                    <a:pt x="1109044" y="1440353"/>
                    <a:pt x="1109044" y="1416370"/>
                  </a:cubicBezTo>
                  <a:cubicBezTo>
                    <a:pt x="1109044" y="1347161"/>
                    <a:pt x="1111613" y="1243349"/>
                    <a:pt x="1116752" y="1104933"/>
                  </a:cubicBezTo>
                  <a:cubicBezTo>
                    <a:pt x="1121892" y="966516"/>
                    <a:pt x="1124461" y="862704"/>
                    <a:pt x="1124461" y="793496"/>
                  </a:cubicBezTo>
                  <a:cubicBezTo>
                    <a:pt x="1124461" y="773624"/>
                    <a:pt x="1121378" y="763003"/>
                    <a:pt x="1115211" y="761633"/>
                  </a:cubicBezTo>
                  <a:cubicBezTo>
                    <a:pt x="1107673" y="765744"/>
                    <a:pt x="1061763" y="871612"/>
                    <a:pt x="977480" y="1079237"/>
                  </a:cubicBezTo>
                  <a:cubicBezTo>
                    <a:pt x="928143" y="1201208"/>
                    <a:pt x="878806" y="1322836"/>
                    <a:pt x="829470" y="1444121"/>
                  </a:cubicBezTo>
                  <a:cubicBezTo>
                    <a:pt x="822618" y="1459882"/>
                    <a:pt x="814052" y="1469132"/>
                    <a:pt x="803774" y="1471873"/>
                  </a:cubicBezTo>
                  <a:cubicBezTo>
                    <a:pt x="800348" y="1472558"/>
                    <a:pt x="786643" y="1472901"/>
                    <a:pt x="762660" y="1472901"/>
                  </a:cubicBezTo>
                  <a:cubicBezTo>
                    <a:pt x="727028" y="1472901"/>
                    <a:pt x="705786" y="1466049"/>
                    <a:pt x="698934" y="1452344"/>
                  </a:cubicBezTo>
                  <a:cubicBezTo>
                    <a:pt x="661931" y="1376969"/>
                    <a:pt x="613280" y="1267332"/>
                    <a:pt x="552980" y="1123434"/>
                  </a:cubicBezTo>
                  <a:cubicBezTo>
                    <a:pt x="488568" y="971313"/>
                    <a:pt x="440260" y="861334"/>
                    <a:pt x="408054" y="793496"/>
                  </a:cubicBezTo>
                  <a:cubicBezTo>
                    <a:pt x="406683" y="790070"/>
                    <a:pt x="403600" y="786301"/>
                    <a:pt x="398803" y="782190"/>
                  </a:cubicBezTo>
                  <a:cubicBezTo>
                    <a:pt x="394007" y="788357"/>
                    <a:pt x="391608" y="798293"/>
                    <a:pt x="391608" y="811997"/>
                  </a:cubicBezTo>
                  <a:cubicBezTo>
                    <a:pt x="391608" y="879150"/>
                    <a:pt x="393321" y="979878"/>
                    <a:pt x="396748" y="1114183"/>
                  </a:cubicBezTo>
                  <a:cubicBezTo>
                    <a:pt x="400174" y="1248488"/>
                    <a:pt x="401887" y="1349217"/>
                    <a:pt x="401887" y="1416370"/>
                  </a:cubicBezTo>
                  <a:cubicBezTo>
                    <a:pt x="401887" y="1440353"/>
                    <a:pt x="392294" y="1452344"/>
                    <a:pt x="373107" y="1452344"/>
                  </a:cubicBezTo>
                  <a:lnTo>
                    <a:pt x="29807" y="1452344"/>
                  </a:lnTo>
                  <a:cubicBezTo>
                    <a:pt x="16103" y="1452344"/>
                    <a:pt x="7709" y="1450117"/>
                    <a:pt x="4625" y="1445663"/>
                  </a:cubicBezTo>
                  <a:cubicBezTo>
                    <a:pt x="1542" y="1441209"/>
                    <a:pt x="0" y="1433500"/>
                    <a:pt x="0" y="1422537"/>
                  </a:cubicBezTo>
                  <a:cubicBezTo>
                    <a:pt x="0" y="1347847"/>
                    <a:pt x="3597" y="1235640"/>
                    <a:pt x="10792" y="1085918"/>
                  </a:cubicBezTo>
                  <a:cubicBezTo>
                    <a:pt x="17987" y="936195"/>
                    <a:pt x="21585" y="823989"/>
                    <a:pt x="21585" y="749299"/>
                  </a:cubicBezTo>
                  <a:cubicBezTo>
                    <a:pt x="21585" y="669812"/>
                    <a:pt x="18158" y="520775"/>
                    <a:pt x="11306" y="302186"/>
                  </a:cubicBezTo>
                  <a:cubicBezTo>
                    <a:pt x="10621" y="245312"/>
                    <a:pt x="7537" y="160687"/>
                    <a:pt x="2056" y="48309"/>
                  </a:cubicBezTo>
                  <a:lnTo>
                    <a:pt x="1028" y="30836"/>
                  </a:lnTo>
                  <a:cubicBezTo>
                    <a:pt x="343" y="17131"/>
                    <a:pt x="14732" y="10279"/>
                    <a:pt x="44197" y="10279"/>
                  </a:cubicBezTo>
                  <a:cubicBezTo>
                    <a:pt x="81885" y="10279"/>
                    <a:pt x="138416" y="9080"/>
                    <a:pt x="213791" y="6681"/>
                  </a:cubicBezTo>
                  <a:cubicBezTo>
                    <a:pt x="289167" y="4283"/>
                    <a:pt x="345698" y="3084"/>
                    <a:pt x="383386" y="3084"/>
                  </a:cubicBezTo>
                  <a:cubicBezTo>
                    <a:pt x="390923" y="3084"/>
                    <a:pt x="401544" y="17474"/>
                    <a:pt x="415249" y="46253"/>
                  </a:cubicBezTo>
                  <a:lnTo>
                    <a:pt x="715379" y="705101"/>
                  </a:lnTo>
                  <a:cubicBezTo>
                    <a:pt x="736621" y="749641"/>
                    <a:pt x="754437" y="771911"/>
                    <a:pt x="768827" y="771911"/>
                  </a:cubicBezTo>
                  <a:cubicBezTo>
                    <a:pt x="776365" y="771911"/>
                    <a:pt x="792468" y="746215"/>
                    <a:pt x="817136" y="694823"/>
                  </a:cubicBezTo>
                  <a:cubicBezTo>
                    <a:pt x="886344" y="550925"/>
                    <a:pt x="988786" y="334050"/>
                    <a:pt x="1124461" y="44198"/>
                  </a:cubicBezTo>
                  <a:cubicBezTo>
                    <a:pt x="1136110" y="17474"/>
                    <a:pt x="1148787" y="4112"/>
                    <a:pt x="1162492" y="4112"/>
                  </a:cubicBezTo>
                  <a:cubicBezTo>
                    <a:pt x="1182363" y="4112"/>
                    <a:pt x="1212342" y="5139"/>
                    <a:pt x="1252428" y="7195"/>
                  </a:cubicBezTo>
                  <a:cubicBezTo>
                    <a:pt x="1292514" y="9251"/>
                    <a:pt x="1322835" y="10279"/>
                    <a:pt x="1343392" y="10279"/>
                  </a:cubicBezTo>
                  <a:cubicBezTo>
                    <a:pt x="1360523" y="10279"/>
                    <a:pt x="1386733" y="8566"/>
                    <a:pt x="1422022" y="5139"/>
                  </a:cubicBezTo>
                  <a:cubicBezTo>
                    <a:pt x="1457312" y="1713"/>
                    <a:pt x="1483522" y="0"/>
                    <a:pt x="1500652" y="0"/>
                  </a:cubicBezTo>
                  <a:close/>
                </a:path>
              </a:pathLst>
            </a:cu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61" t="39369" r="6653" b="39378"/>
            <a:stretch>
              <a:fillRect/>
            </a:stretch>
          </p:blipFill>
          <p:spPr>
            <a:xfrm>
              <a:off x="10402215" y="2718992"/>
              <a:ext cx="1056624" cy="1457483"/>
            </a:xfrm>
            <a:custGeom>
              <a:avLst/>
              <a:gdLst/>
              <a:ahLst/>
              <a:cxnLst/>
              <a:rect l="l" t="t" r="r" b="b"/>
              <a:pathLst>
                <a:path w="1056624" h="1457483">
                  <a:moveTo>
                    <a:pt x="26724" y="0"/>
                  </a:moveTo>
                  <a:cubicBezTo>
                    <a:pt x="77431" y="0"/>
                    <a:pt x="153663" y="1370"/>
                    <a:pt x="255420" y="4111"/>
                  </a:cubicBezTo>
                  <a:cubicBezTo>
                    <a:pt x="357176" y="6852"/>
                    <a:pt x="433408" y="8222"/>
                    <a:pt x="484115" y="8222"/>
                  </a:cubicBezTo>
                  <a:cubicBezTo>
                    <a:pt x="534137" y="8222"/>
                    <a:pt x="609512" y="6852"/>
                    <a:pt x="710241" y="4111"/>
                  </a:cubicBezTo>
                  <a:cubicBezTo>
                    <a:pt x="810969" y="1370"/>
                    <a:pt x="886345" y="0"/>
                    <a:pt x="936366" y="0"/>
                  </a:cubicBezTo>
                  <a:cubicBezTo>
                    <a:pt x="971998" y="0"/>
                    <a:pt x="992555" y="13362"/>
                    <a:pt x="998037" y="40086"/>
                  </a:cubicBezTo>
                  <a:cubicBezTo>
                    <a:pt x="1001463" y="55846"/>
                    <a:pt x="1006774" y="103641"/>
                    <a:pt x="1013969" y="183470"/>
                  </a:cubicBezTo>
                  <a:cubicBezTo>
                    <a:pt x="1021163" y="263299"/>
                    <a:pt x="1024761" y="311779"/>
                    <a:pt x="1024761" y="328910"/>
                  </a:cubicBezTo>
                  <a:cubicBezTo>
                    <a:pt x="1024761" y="343300"/>
                    <a:pt x="1017909" y="350495"/>
                    <a:pt x="1004204" y="350495"/>
                  </a:cubicBezTo>
                  <a:cubicBezTo>
                    <a:pt x="1000093" y="350495"/>
                    <a:pt x="992898" y="350152"/>
                    <a:pt x="982619" y="349467"/>
                  </a:cubicBezTo>
                  <a:cubicBezTo>
                    <a:pt x="800348" y="334392"/>
                    <a:pt x="636578" y="326854"/>
                    <a:pt x="491310" y="326854"/>
                  </a:cubicBezTo>
                  <a:cubicBezTo>
                    <a:pt x="454993" y="326854"/>
                    <a:pt x="432723" y="335420"/>
                    <a:pt x="424500" y="352550"/>
                  </a:cubicBezTo>
                  <a:cubicBezTo>
                    <a:pt x="421074" y="360773"/>
                    <a:pt x="419361" y="387154"/>
                    <a:pt x="419361" y="431694"/>
                  </a:cubicBezTo>
                  <a:cubicBezTo>
                    <a:pt x="419361" y="478290"/>
                    <a:pt x="426213" y="509125"/>
                    <a:pt x="439918" y="524200"/>
                  </a:cubicBezTo>
                  <a:cubicBezTo>
                    <a:pt x="451567" y="537220"/>
                    <a:pt x="473837" y="543729"/>
                    <a:pt x="506728" y="543729"/>
                  </a:cubicBezTo>
                  <a:cubicBezTo>
                    <a:pt x="513580" y="543729"/>
                    <a:pt x="526942" y="543215"/>
                    <a:pt x="546813" y="542188"/>
                  </a:cubicBezTo>
                  <a:cubicBezTo>
                    <a:pt x="566685" y="541160"/>
                    <a:pt x="583131" y="540646"/>
                    <a:pt x="596150" y="540646"/>
                  </a:cubicBezTo>
                  <a:cubicBezTo>
                    <a:pt x="682489" y="540646"/>
                    <a:pt x="769856" y="538248"/>
                    <a:pt x="858250" y="533451"/>
                  </a:cubicBezTo>
                  <a:cubicBezTo>
                    <a:pt x="865788" y="532766"/>
                    <a:pt x="884632" y="531053"/>
                    <a:pt x="914782" y="528312"/>
                  </a:cubicBezTo>
                  <a:cubicBezTo>
                    <a:pt x="938079" y="525571"/>
                    <a:pt x="956581" y="524200"/>
                    <a:pt x="970285" y="524200"/>
                  </a:cubicBezTo>
                  <a:cubicBezTo>
                    <a:pt x="982619" y="524200"/>
                    <a:pt x="990328" y="528633"/>
                    <a:pt x="993412" y="537498"/>
                  </a:cubicBezTo>
                  <a:lnTo>
                    <a:pt x="994636" y="545709"/>
                  </a:lnTo>
                  <a:lnTo>
                    <a:pt x="993797" y="549575"/>
                  </a:lnTo>
                  <a:cubicBezTo>
                    <a:pt x="991485" y="563837"/>
                    <a:pt x="985703" y="615678"/>
                    <a:pt x="976452" y="705101"/>
                  </a:cubicBezTo>
                  <a:cubicBezTo>
                    <a:pt x="970971" y="759919"/>
                    <a:pt x="968229" y="814738"/>
                    <a:pt x="968229" y="869556"/>
                  </a:cubicBezTo>
                  <a:cubicBezTo>
                    <a:pt x="968229" y="883261"/>
                    <a:pt x="958294" y="890113"/>
                    <a:pt x="938422" y="890113"/>
                  </a:cubicBezTo>
                  <a:cubicBezTo>
                    <a:pt x="938422" y="890113"/>
                    <a:pt x="907587" y="886687"/>
                    <a:pt x="845916" y="879834"/>
                  </a:cubicBezTo>
                  <a:cubicBezTo>
                    <a:pt x="806858" y="875723"/>
                    <a:pt x="717778" y="873667"/>
                    <a:pt x="578677" y="873667"/>
                  </a:cubicBezTo>
                  <a:lnTo>
                    <a:pt x="469725" y="873667"/>
                  </a:lnTo>
                  <a:cubicBezTo>
                    <a:pt x="441631" y="873667"/>
                    <a:pt x="425185" y="880520"/>
                    <a:pt x="420389" y="894224"/>
                  </a:cubicBezTo>
                  <a:cubicBezTo>
                    <a:pt x="419703" y="897650"/>
                    <a:pt x="419361" y="918892"/>
                    <a:pt x="419361" y="957951"/>
                  </a:cubicBezTo>
                  <a:cubicBezTo>
                    <a:pt x="419361" y="1010028"/>
                    <a:pt x="422787" y="1043604"/>
                    <a:pt x="429639" y="1058679"/>
                  </a:cubicBezTo>
                  <a:cubicBezTo>
                    <a:pt x="441288" y="1084718"/>
                    <a:pt x="485143" y="1100136"/>
                    <a:pt x="561203" y="1104932"/>
                  </a:cubicBezTo>
                  <a:cubicBezTo>
                    <a:pt x="559833" y="1104932"/>
                    <a:pt x="609855" y="1104932"/>
                    <a:pt x="711269" y="1104932"/>
                  </a:cubicBezTo>
                  <a:cubicBezTo>
                    <a:pt x="747586" y="1104932"/>
                    <a:pt x="801547" y="1101677"/>
                    <a:pt x="873154" y="1095168"/>
                  </a:cubicBezTo>
                  <a:cubicBezTo>
                    <a:pt x="944761" y="1088658"/>
                    <a:pt x="998380" y="1085403"/>
                    <a:pt x="1034012" y="1085403"/>
                  </a:cubicBezTo>
                  <a:cubicBezTo>
                    <a:pt x="1049087" y="1085403"/>
                    <a:pt x="1056624" y="1097737"/>
                    <a:pt x="1056624" y="1122406"/>
                  </a:cubicBezTo>
                  <a:cubicBezTo>
                    <a:pt x="1056624" y="1151870"/>
                    <a:pt x="1050800" y="1206004"/>
                    <a:pt x="1039151" y="1284805"/>
                  </a:cubicBezTo>
                  <a:cubicBezTo>
                    <a:pt x="1026817" y="1370459"/>
                    <a:pt x="1015853" y="1421508"/>
                    <a:pt x="1006260" y="1437954"/>
                  </a:cubicBezTo>
                  <a:cubicBezTo>
                    <a:pt x="998037" y="1450973"/>
                    <a:pt x="986731" y="1457483"/>
                    <a:pt x="972341" y="1457483"/>
                  </a:cubicBezTo>
                  <a:cubicBezTo>
                    <a:pt x="966174" y="1457483"/>
                    <a:pt x="955895" y="1456455"/>
                    <a:pt x="941506" y="1454399"/>
                  </a:cubicBezTo>
                  <a:cubicBezTo>
                    <a:pt x="891484" y="1447547"/>
                    <a:pt x="745530" y="1444121"/>
                    <a:pt x="503644" y="1444121"/>
                  </a:cubicBezTo>
                  <a:cubicBezTo>
                    <a:pt x="450881" y="1444121"/>
                    <a:pt x="372423" y="1443778"/>
                    <a:pt x="268268" y="1443093"/>
                  </a:cubicBezTo>
                  <a:cubicBezTo>
                    <a:pt x="164113" y="1442408"/>
                    <a:pt x="85997" y="1442065"/>
                    <a:pt x="33919" y="1442065"/>
                  </a:cubicBezTo>
                  <a:cubicBezTo>
                    <a:pt x="11307" y="1442065"/>
                    <a:pt x="0" y="1432129"/>
                    <a:pt x="0" y="1412258"/>
                  </a:cubicBezTo>
                  <a:cubicBezTo>
                    <a:pt x="0" y="1335512"/>
                    <a:pt x="4283" y="1220222"/>
                    <a:pt x="12848" y="1066388"/>
                  </a:cubicBezTo>
                  <a:cubicBezTo>
                    <a:pt x="21414" y="912554"/>
                    <a:pt x="25696" y="797264"/>
                    <a:pt x="25696" y="720519"/>
                  </a:cubicBezTo>
                  <a:cubicBezTo>
                    <a:pt x="25696" y="642402"/>
                    <a:pt x="21585" y="496791"/>
                    <a:pt x="13362" y="283685"/>
                  </a:cubicBezTo>
                  <a:cubicBezTo>
                    <a:pt x="11307" y="228866"/>
                    <a:pt x="7538" y="146981"/>
                    <a:pt x="2056" y="38030"/>
                  </a:cubicBezTo>
                  <a:lnTo>
                    <a:pt x="1028" y="23640"/>
                  </a:lnTo>
                  <a:cubicBezTo>
                    <a:pt x="-342" y="7880"/>
                    <a:pt x="8223" y="0"/>
                    <a:pt x="26724" y="0"/>
                  </a:cubicBezTo>
                  <a:close/>
                </a:path>
              </a:pathLst>
            </a:cu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2" t="39867" r="79403" b="39015"/>
            <a:stretch>
              <a:fillRect/>
            </a:stretch>
          </p:blipFill>
          <p:spPr>
            <a:xfrm>
              <a:off x="749775" y="2753161"/>
              <a:ext cx="1859370" cy="1448232"/>
            </a:xfrm>
            <a:custGeom>
              <a:avLst/>
              <a:gdLst/>
              <a:ahLst/>
              <a:cxnLst/>
              <a:rect l="l" t="t" r="r" b="b"/>
              <a:pathLst>
                <a:path w="1859370" h="1448232">
                  <a:moveTo>
                    <a:pt x="31863" y="0"/>
                  </a:moveTo>
                  <a:cubicBezTo>
                    <a:pt x="70921" y="0"/>
                    <a:pt x="130022" y="1713"/>
                    <a:pt x="209166" y="5139"/>
                  </a:cubicBezTo>
                  <a:cubicBezTo>
                    <a:pt x="288310" y="8565"/>
                    <a:pt x="347754" y="10278"/>
                    <a:pt x="387497" y="10278"/>
                  </a:cubicBezTo>
                  <a:cubicBezTo>
                    <a:pt x="403258" y="10278"/>
                    <a:pt x="411138" y="16788"/>
                    <a:pt x="411138" y="29807"/>
                  </a:cubicBezTo>
                  <a:cubicBezTo>
                    <a:pt x="411138" y="84626"/>
                    <a:pt x="408568" y="167367"/>
                    <a:pt x="403429" y="278032"/>
                  </a:cubicBezTo>
                  <a:cubicBezTo>
                    <a:pt x="398290" y="388696"/>
                    <a:pt x="395720" y="471438"/>
                    <a:pt x="395720" y="526256"/>
                  </a:cubicBezTo>
                  <a:cubicBezTo>
                    <a:pt x="395720" y="546813"/>
                    <a:pt x="420731" y="612252"/>
                    <a:pt x="470753" y="722574"/>
                  </a:cubicBezTo>
                  <a:cubicBezTo>
                    <a:pt x="515978" y="821247"/>
                    <a:pt x="548869" y="888057"/>
                    <a:pt x="569426" y="923004"/>
                  </a:cubicBezTo>
                  <a:cubicBezTo>
                    <a:pt x="579704" y="940820"/>
                    <a:pt x="586556" y="949728"/>
                    <a:pt x="589982" y="949728"/>
                  </a:cubicBezTo>
                  <a:cubicBezTo>
                    <a:pt x="595464" y="949728"/>
                    <a:pt x="609512" y="916837"/>
                    <a:pt x="632124" y="851055"/>
                  </a:cubicBezTo>
                  <a:cubicBezTo>
                    <a:pt x="696536" y="666728"/>
                    <a:pt x="729427" y="557777"/>
                    <a:pt x="730797" y="524200"/>
                  </a:cubicBezTo>
                  <a:cubicBezTo>
                    <a:pt x="733538" y="461159"/>
                    <a:pt x="733881" y="380987"/>
                    <a:pt x="731825" y="283685"/>
                  </a:cubicBezTo>
                  <a:cubicBezTo>
                    <a:pt x="729769" y="143213"/>
                    <a:pt x="728741" y="62698"/>
                    <a:pt x="728741" y="42141"/>
                  </a:cubicBezTo>
                  <a:cubicBezTo>
                    <a:pt x="728741" y="29122"/>
                    <a:pt x="729769" y="21413"/>
                    <a:pt x="731825" y="19015"/>
                  </a:cubicBezTo>
                  <a:cubicBezTo>
                    <a:pt x="733881" y="16616"/>
                    <a:pt x="741418" y="14390"/>
                    <a:pt x="754438" y="12334"/>
                  </a:cubicBezTo>
                  <a:cubicBezTo>
                    <a:pt x="789384" y="8222"/>
                    <a:pt x="849685" y="6167"/>
                    <a:pt x="935338" y="6167"/>
                  </a:cubicBezTo>
                  <a:cubicBezTo>
                    <a:pt x="1066217" y="6167"/>
                    <a:pt x="1131656" y="15417"/>
                    <a:pt x="1131656" y="33919"/>
                  </a:cubicBezTo>
                  <a:cubicBezTo>
                    <a:pt x="1131656" y="79829"/>
                    <a:pt x="1129943" y="151093"/>
                    <a:pt x="1126517" y="247710"/>
                  </a:cubicBezTo>
                  <a:cubicBezTo>
                    <a:pt x="1123091" y="341587"/>
                    <a:pt x="1121721" y="412851"/>
                    <a:pt x="1122406" y="461502"/>
                  </a:cubicBezTo>
                  <a:lnTo>
                    <a:pt x="1122406" y="513922"/>
                  </a:lnTo>
                  <a:cubicBezTo>
                    <a:pt x="1122406" y="548869"/>
                    <a:pt x="1157695" y="660218"/>
                    <a:pt x="1228274" y="847971"/>
                  </a:cubicBezTo>
                  <a:cubicBezTo>
                    <a:pt x="1252257" y="913068"/>
                    <a:pt x="1266647" y="945616"/>
                    <a:pt x="1271443" y="945616"/>
                  </a:cubicBezTo>
                  <a:cubicBezTo>
                    <a:pt x="1274869" y="945616"/>
                    <a:pt x="1281722" y="936708"/>
                    <a:pt x="1292000" y="918892"/>
                  </a:cubicBezTo>
                  <a:cubicBezTo>
                    <a:pt x="1311186" y="885316"/>
                    <a:pt x="1342022" y="818849"/>
                    <a:pt x="1384506" y="719491"/>
                  </a:cubicBezTo>
                  <a:cubicBezTo>
                    <a:pt x="1431787" y="611225"/>
                    <a:pt x="1455427" y="546813"/>
                    <a:pt x="1455427" y="526256"/>
                  </a:cubicBezTo>
                  <a:cubicBezTo>
                    <a:pt x="1455427" y="470752"/>
                    <a:pt x="1452858" y="387668"/>
                    <a:pt x="1447719" y="277004"/>
                  </a:cubicBezTo>
                  <a:cubicBezTo>
                    <a:pt x="1442579" y="166339"/>
                    <a:pt x="1440010" y="83598"/>
                    <a:pt x="1440010" y="28779"/>
                  </a:cubicBezTo>
                  <a:cubicBezTo>
                    <a:pt x="1440010" y="16445"/>
                    <a:pt x="1447890" y="10278"/>
                    <a:pt x="1463650" y="10278"/>
                  </a:cubicBezTo>
                  <a:cubicBezTo>
                    <a:pt x="1504079" y="10278"/>
                    <a:pt x="1564893" y="8565"/>
                    <a:pt x="1646093" y="5139"/>
                  </a:cubicBezTo>
                  <a:cubicBezTo>
                    <a:pt x="1727292" y="1713"/>
                    <a:pt x="1788106" y="0"/>
                    <a:pt x="1828535" y="0"/>
                  </a:cubicBezTo>
                  <a:cubicBezTo>
                    <a:pt x="1841554" y="0"/>
                    <a:pt x="1848064" y="13704"/>
                    <a:pt x="1848064" y="41113"/>
                  </a:cubicBezTo>
                  <a:cubicBezTo>
                    <a:pt x="1848064" y="95247"/>
                    <a:pt x="1849948" y="176275"/>
                    <a:pt x="1853717" y="284199"/>
                  </a:cubicBezTo>
                  <a:cubicBezTo>
                    <a:pt x="1857486" y="392122"/>
                    <a:pt x="1859370" y="472808"/>
                    <a:pt x="1859370" y="526256"/>
                  </a:cubicBezTo>
                  <a:cubicBezTo>
                    <a:pt x="1859370" y="528312"/>
                    <a:pt x="1795644" y="666385"/>
                    <a:pt x="1668191" y="940477"/>
                  </a:cubicBezTo>
                  <a:cubicBezTo>
                    <a:pt x="1538683" y="1220051"/>
                    <a:pt x="1464678" y="1377311"/>
                    <a:pt x="1446177" y="1412258"/>
                  </a:cubicBezTo>
                  <a:cubicBezTo>
                    <a:pt x="1440010" y="1424592"/>
                    <a:pt x="1436241" y="1431444"/>
                    <a:pt x="1434871" y="1432815"/>
                  </a:cubicBezTo>
                  <a:cubicBezTo>
                    <a:pt x="1432130" y="1436241"/>
                    <a:pt x="1425620" y="1439324"/>
                    <a:pt x="1415341" y="1442065"/>
                  </a:cubicBezTo>
                  <a:cubicBezTo>
                    <a:pt x="1398211" y="1446177"/>
                    <a:pt x="1349559" y="1448232"/>
                    <a:pt x="1269388" y="1448232"/>
                  </a:cubicBezTo>
                  <a:cubicBezTo>
                    <a:pt x="1194698" y="1448232"/>
                    <a:pt x="1149130" y="1446177"/>
                    <a:pt x="1132684" y="1442065"/>
                  </a:cubicBezTo>
                  <a:cubicBezTo>
                    <a:pt x="1118980" y="1438639"/>
                    <a:pt x="1110757" y="1435898"/>
                    <a:pt x="1108016" y="1433842"/>
                  </a:cubicBezTo>
                  <a:cubicBezTo>
                    <a:pt x="1105275" y="1431787"/>
                    <a:pt x="1100821" y="1425277"/>
                    <a:pt x="1094654" y="1414313"/>
                  </a:cubicBezTo>
                  <a:cubicBezTo>
                    <a:pt x="1090543" y="1406776"/>
                    <a:pt x="1071014" y="1358467"/>
                    <a:pt x="1036067" y="1269387"/>
                  </a:cubicBezTo>
                  <a:lnTo>
                    <a:pt x="924032" y="983647"/>
                  </a:lnTo>
                  <a:lnTo>
                    <a:pt x="809941" y="1272471"/>
                  </a:lnTo>
                  <a:cubicBezTo>
                    <a:pt x="798292" y="1305362"/>
                    <a:pt x="779106" y="1352643"/>
                    <a:pt x="752382" y="1414313"/>
                  </a:cubicBezTo>
                  <a:cubicBezTo>
                    <a:pt x="745530" y="1425962"/>
                    <a:pt x="740733" y="1432986"/>
                    <a:pt x="737992" y="1435384"/>
                  </a:cubicBezTo>
                  <a:cubicBezTo>
                    <a:pt x="735251" y="1437782"/>
                    <a:pt x="727371" y="1440010"/>
                    <a:pt x="714352" y="1442065"/>
                  </a:cubicBezTo>
                  <a:cubicBezTo>
                    <a:pt x="691054" y="1446177"/>
                    <a:pt x="646171" y="1448232"/>
                    <a:pt x="579704" y="1448232"/>
                  </a:cubicBezTo>
                  <a:cubicBezTo>
                    <a:pt x="497477" y="1448232"/>
                    <a:pt x="448140" y="1446177"/>
                    <a:pt x="431695" y="1442065"/>
                  </a:cubicBezTo>
                  <a:cubicBezTo>
                    <a:pt x="420046" y="1439324"/>
                    <a:pt x="410452" y="1429388"/>
                    <a:pt x="402915" y="1412258"/>
                  </a:cubicBezTo>
                  <a:cubicBezTo>
                    <a:pt x="134305" y="860648"/>
                    <a:pt x="0" y="565314"/>
                    <a:pt x="0" y="526256"/>
                  </a:cubicBezTo>
                  <a:cubicBezTo>
                    <a:pt x="0" y="471438"/>
                    <a:pt x="1884" y="389381"/>
                    <a:pt x="5653" y="280087"/>
                  </a:cubicBezTo>
                  <a:cubicBezTo>
                    <a:pt x="9422" y="170793"/>
                    <a:pt x="11306" y="88737"/>
                    <a:pt x="11306" y="33919"/>
                  </a:cubicBezTo>
                  <a:cubicBezTo>
                    <a:pt x="11306" y="11306"/>
                    <a:pt x="18158" y="0"/>
                    <a:pt x="31863" y="0"/>
                  </a:cubicBezTo>
                  <a:close/>
                </a:path>
              </a:pathLst>
            </a:cu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53" t="39867" r="68961" b="38880"/>
            <a:stretch>
              <a:fillRect/>
            </a:stretch>
          </p:blipFill>
          <p:spPr>
            <a:xfrm>
              <a:off x="2822696" y="2753162"/>
              <a:ext cx="1056624" cy="1457483"/>
            </a:xfrm>
            <a:custGeom>
              <a:avLst/>
              <a:gdLst/>
              <a:ahLst/>
              <a:cxnLst/>
              <a:rect l="l" t="t" r="r" b="b"/>
              <a:pathLst>
                <a:path w="1056624" h="1457483">
                  <a:moveTo>
                    <a:pt x="26724" y="0"/>
                  </a:moveTo>
                  <a:cubicBezTo>
                    <a:pt x="77431" y="0"/>
                    <a:pt x="153663" y="1370"/>
                    <a:pt x="255420" y="4111"/>
                  </a:cubicBezTo>
                  <a:cubicBezTo>
                    <a:pt x="357176" y="6852"/>
                    <a:pt x="433408" y="8222"/>
                    <a:pt x="484115" y="8222"/>
                  </a:cubicBezTo>
                  <a:cubicBezTo>
                    <a:pt x="534137" y="8222"/>
                    <a:pt x="609512" y="6852"/>
                    <a:pt x="710241" y="4111"/>
                  </a:cubicBezTo>
                  <a:cubicBezTo>
                    <a:pt x="810970" y="1370"/>
                    <a:pt x="886345" y="0"/>
                    <a:pt x="936367" y="0"/>
                  </a:cubicBezTo>
                  <a:cubicBezTo>
                    <a:pt x="971998" y="0"/>
                    <a:pt x="992555" y="13362"/>
                    <a:pt x="998037" y="40086"/>
                  </a:cubicBezTo>
                  <a:cubicBezTo>
                    <a:pt x="1001463" y="55846"/>
                    <a:pt x="1006774" y="103641"/>
                    <a:pt x="1013969" y="183470"/>
                  </a:cubicBezTo>
                  <a:cubicBezTo>
                    <a:pt x="1021164" y="263299"/>
                    <a:pt x="1024761" y="311779"/>
                    <a:pt x="1024761" y="328910"/>
                  </a:cubicBezTo>
                  <a:cubicBezTo>
                    <a:pt x="1024761" y="343300"/>
                    <a:pt x="1017909" y="350495"/>
                    <a:pt x="1004204" y="350495"/>
                  </a:cubicBezTo>
                  <a:cubicBezTo>
                    <a:pt x="1000093" y="350495"/>
                    <a:pt x="992898" y="350152"/>
                    <a:pt x="982620" y="349467"/>
                  </a:cubicBezTo>
                  <a:cubicBezTo>
                    <a:pt x="800349" y="334392"/>
                    <a:pt x="636579" y="326854"/>
                    <a:pt x="491310" y="326854"/>
                  </a:cubicBezTo>
                  <a:cubicBezTo>
                    <a:pt x="454993" y="326854"/>
                    <a:pt x="432723" y="335420"/>
                    <a:pt x="424500" y="352550"/>
                  </a:cubicBezTo>
                  <a:cubicBezTo>
                    <a:pt x="421074" y="360773"/>
                    <a:pt x="419361" y="387154"/>
                    <a:pt x="419361" y="431694"/>
                  </a:cubicBezTo>
                  <a:cubicBezTo>
                    <a:pt x="419361" y="478290"/>
                    <a:pt x="426213" y="509125"/>
                    <a:pt x="439918" y="524200"/>
                  </a:cubicBezTo>
                  <a:cubicBezTo>
                    <a:pt x="451567" y="537220"/>
                    <a:pt x="473837" y="543729"/>
                    <a:pt x="506728" y="543729"/>
                  </a:cubicBezTo>
                  <a:cubicBezTo>
                    <a:pt x="513580" y="543729"/>
                    <a:pt x="526942" y="543215"/>
                    <a:pt x="546814" y="542188"/>
                  </a:cubicBezTo>
                  <a:cubicBezTo>
                    <a:pt x="566685" y="541160"/>
                    <a:pt x="583131" y="540646"/>
                    <a:pt x="596150" y="540646"/>
                  </a:cubicBezTo>
                  <a:cubicBezTo>
                    <a:pt x="682489" y="540646"/>
                    <a:pt x="769856" y="538248"/>
                    <a:pt x="858250" y="533451"/>
                  </a:cubicBezTo>
                  <a:cubicBezTo>
                    <a:pt x="865788" y="532766"/>
                    <a:pt x="884632" y="531053"/>
                    <a:pt x="914782" y="528312"/>
                  </a:cubicBezTo>
                  <a:cubicBezTo>
                    <a:pt x="938080" y="525571"/>
                    <a:pt x="956581" y="524200"/>
                    <a:pt x="970285" y="524200"/>
                  </a:cubicBezTo>
                  <a:cubicBezTo>
                    <a:pt x="982620" y="524200"/>
                    <a:pt x="990328" y="528633"/>
                    <a:pt x="993412" y="537498"/>
                  </a:cubicBezTo>
                  <a:lnTo>
                    <a:pt x="994636" y="545709"/>
                  </a:lnTo>
                  <a:lnTo>
                    <a:pt x="993797" y="549575"/>
                  </a:lnTo>
                  <a:cubicBezTo>
                    <a:pt x="991485" y="563837"/>
                    <a:pt x="985703" y="615678"/>
                    <a:pt x="976452" y="705101"/>
                  </a:cubicBezTo>
                  <a:cubicBezTo>
                    <a:pt x="970971" y="759919"/>
                    <a:pt x="968230" y="814738"/>
                    <a:pt x="968230" y="869556"/>
                  </a:cubicBezTo>
                  <a:cubicBezTo>
                    <a:pt x="968230" y="883261"/>
                    <a:pt x="958294" y="890113"/>
                    <a:pt x="938422" y="890113"/>
                  </a:cubicBezTo>
                  <a:cubicBezTo>
                    <a:pt x="938422" y="890113"/>
                    <a:pt x="907587" y="886687"/>
                    <a:pt x="845916" y="879834"/>
                  </a:cubicBezTo>
                  <a:cubicBezTo>
                    <a:pt x="806858" y="875723"/>
                    <a:pt x="717778" y="873667"/>
                    <a:pt x="578677" y="873667"/>
                  </a:cubicBezTo>
                  <a:lnTo>
                    <a:pt x="469725" y="873667"/>
                  </a:lnTo>
                  <a:cubicBezTo>
                    <a:pt x="441631" y="873667"/>
                    <a:pt x="425185" y="880520"/>
                    <a:pt x="420389" y="894224"/>
                  </a:cubicBezTo>
                  <a:cubicBezTo>
                    <a:pt x="419704" y="897650"/>
                    <a:pt x="419361" y="918892"/>
                    <a:pt x="419361" y="957951"/>
                  </a:cubicBezTo>
                  <a:cubicBezTo>
                    <a:pt x="419361" y="1010028"/>
                    <a:pt x="422787" y="1043604"/>
                    <a:pt x="429639" y="1058679"/>
                  </a:cubicBezTo>
                  <a:cubicBezTo>
                    <a:pt x="441288" y="1084718"/>
                    <a:pt x="485143" y="1100136"/>
                    <a:pt x="561203" y="1104932"/>
                  </a:cubicBezTo>
                  <a:cubicBezTo>
                    <a:pt x="559833" y="1104932"/>
                    <a:pt x="609855" y="1104932"/>
                    <a:pt x="711269" y="1104932"/>
                  </a:cubicBezTo>
                  <a:cubicBezTo>
                    <a:pt x="747586" y="1104932"/>
                    <a:pt x="801548" y="1101677"/>
                    <a:pt x="873154" y="1095168"/>
                  </a:cubicBezTo>
                  <a:cubicBezTo>
                    <a:pt x="944761" y="1088658"/>
                    <a:pt x="998380" y="1085403"/>
                    <a:pt x="1034012" y="1085403"/>
                  </a:cubicBezTo>
                  <a:cubicBezTo>
                    <a:pt x="1049087" y="1085403"/>
                    <a:pt x="1056624" y="1097737"/>
                    <a:pt x="1056624" y="1122406"/>
                  </a:cubicBezTo>
                  <a:cubicBezTo>
                    <a:pt x="1056624" y="1151870"/>
                    <a:pt x="1050800" y="1206004"/>
                    <a:pt x="1039151" y="1284805"/>
                  </a:cubicBezTo>
                  <a:cubicBezTo>
                    <a:pt x="1026817" y="1370459"/>
                    <a:pt x="1015853" y="1421508"/>
                    <a:pt x="1006260" y="1437954"/>
                  </a:cubicBezTo>
                  <a:cubicBezTo>
                    <a:pt x="998037" y="1450973"/>
                    <a:pt x="986731" y="1457483"/>
                    <a:pt x="972341" y="1457483"/>
                  </a:cubicBezTo>
                  <a:cubicBezTo>
                    <a:pt x="966174" y="1457483"/>
                    <a:pt x="955896" y="1456455"/>
                    <a:pt x="941506" y="1454399"/>
                  </a:cubicBezTo>
                  <a:cubicBezTo>
                    <a:pt x="891484" y="1447547"/>
                    <a:pt x="745530" y="1444121"/>
                    <a:pt x="503644" y="1444121"/>
                  </a:cubicBezTo>
                  <a:cubicBezTo>
                    <a:pt x="450881" y="1444121"/>
                    <a:pt x="372423" y="1443778"/>
                    <a:pt x="268268" y="1443093"/>
                  </a:cubicBezTo>
                  <a:cubicBezTo>
                    <a:pt x="164113" y="1442408"/>
                    <a:pt x="85997" y="1442065"/>
                    <a:pt x="33919" y="1442065"/>
                  </a:cubicBezTo>
                  <a:cubicBezTo>
                    <a:pt x="11307" y="1442065"/>
                    <a:pt x="0" y="1432129"/>
                    <a:pt x="0" y="1412258"/>
                  </a:cubicBezTo>
                  <a:cubicBezTo>
                    <a:pt x="0" y="1335512"/>
                    <a:pt x="4283" y="1220222"/>
                    <a:pt x="12849" y="1066388"/>
                  </a:cubicBezTo>
                  <a:cubicBezTo>
                    <a:pt x="21414" y="912554"/>
                    <a:pt x="25697" y="797264"/>
                    <a:pt x="25697" y="720519"/>
                  </a:cubicBezTo>
                  <a:cubicBezTo>
                    <a:pt x="25697" y="642402"/>
                    <a:pt x="21585" y="496791"/>
                    <a:pt x="13362" y="283685"/>
                  </a:cubicBezTo>
                  <a:cubicBezTo>
                    <a:pt x="11307" y="228866"/>
                    <a:pt x="7538" y="146981"/>
                    <a:pt x="2056" y="38030"/>
                  </a:cubicBezTo>
                  <a:lnTo>
                    <a:pt x="1028" y="23640"/>
                  </a:lnTo>
                  <a:cubicBezTo>
                    <a:pt x="-342" y="7880"/>
                    <a:pt x="8223" y="0"/>
                    <a:pt x="26724" y="0"/>
                  </a:cubicBezTo>
                  <a:close/>
                </a:path>
              </a:pathLst>
            </a:cu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0" t="39882" r="57358" b="38850"/>
            <a:stretch>
              <a:fillRect/>
            </a:stretch>
          </p:blipFill>
          <p:spPr>
            <a:xfrm>
              <a:off x="4263943" y="2754190"/>
              <a:ext cx="1026816" cy="1458511"/>
            </a:xfrm>
            <a:custGeom>
              <a:avLst/>
              <a:gdLst/>
              <a:ahLst/>
              <a:cxnLst/>
              <a:rect l="l" t="t" r="r" b="b"/>
              <a:pathLst>
                <a:path w="1026816" h="1458511">
                  <a:moveTo>
                    <a:pt x="415249" y="0"/>
                  </a:moveTo>
                  <a:cubicBezTo>
                    <a:pt x="425527" y="0"/>
                    <a:pt x="430324" y="6509"/>
                    <a:pt x="429639" y="19529"/>
                  </a:cubicBezTo>
                  <a:lnTo>
                    <a:pt x="428611" y="32891"/>
                  </a:lnTo>
                  <a:cubicBezTo>
                    <a:pt x="420388" y="161714"/>
                    <a:pt x="411137" y="355291"/>
                    <a:pt x="400859" y="613623"/>
                  </a:cubicBezTo>
                  <a:lnTo>
                    <a:pt x="399831" y="884973"/>
                  </a:lnTo>
                  <a:cubicBezTo>
                    <a:pt x="399831" y="972683"/>
                    <a:pt x="400174" y="1036752"/>
                    <a:pt x="400859" y="1077180"/>
                  </a:cubicBezTo>
                  <a:cubicBezTo>
                    <a:pt x="401544" y="1085403"/>
                    <a:pt x="402230" y="1093626"/>
                    <a:pt x="402915" y="1101849"/>
                  </a:cubicBezTo>
                  <a:cubicBezTo>
                    <a:pt x="403600" y="1110071"/>
                    <a:pt x="408739" y="1115211"/>
                    <a:pt x="418332" y="1117266"/>
                  </a:cubicBezTo>
                  <a:cubicBezTo>
                    <a:pt x="419018" y="1117266"/>
                    <a:pt x="427926" y="1117266"/>
                    <a:pt x="445056" y="1117266"/>
                  </a:cubicBezTo>
                  <a:cubicBezTo>
                    <a:pt x="506727" y="1117266"/>
                    <a:pt x="599062" y="1114011"/>
                    <a:pt x="722060" y="1107502"/>
                  </a:cubicBezTo>
                  <a:cubicBezTo>
                    <a:pt x="845059" y="1100992"/>
                    <a:pt x="937394" y="1097737"/>
                    <a:pt x="999064" y="1097737"/>
                  </a:cubicBezTo>
                  <a:cubicBezTo>
                    <a:pt x="1017566" y="1097737"/>
                    <a:pt x="1026816" y="1105617"/>
                    <a:pt x="1026816" y="1121378"/>
                  </a:cubicBezTo>
                  <a:cubicBezTo>
                    <a:pt x="1026816" y="1238552"/>
                    <a:pt x="1018251" y="1339623"/>
                    <a:pt x="1001120" y="1424592"/>
                  </a:cubicBezTo>
                  <a:cubicBezTo>
                    <a:pt x="997694" y="1442408"/>
                    <a:pt x="990499" y="1453029"/>
                    <a:pt x="979535" y="1456455"/>
                  </a:cubicBezTo>
                  <a:cubicBezTo>
                    <a:pt x="976109" y="1457825"/>
                    <a:pt x="962062" y="1458511"/>
                    <a:pt x="937394" y="1458511"/>
                  </a:cubicBezTo>
                  <a:cubicBezTo>
                    <a:pt x="878464" y="1458511"/>
                    <a:pt x="801718" y="1457140"/>
                    <a:pt x="707157" y="1454399"/>
                  </a:cubicBezTo>
                  <a:cubicBezTo>
                    <a:pt x="583815" y="1451658"/>
                    <a:pt x="507070" y="1449945"/>
                    <a:pt x="476920" y="1449260"/>
                  </a:cubicBezTo>
                  <a:lnTo>
                    <a:pt x="169594" y="1445149"/>
                  </a:lnTo>
                  <a:cubicBezTo>
                    <a:pt x="138759" y="1445834"/>
                    <a:pt x="94562" y="1444463"/>
                    <a:pt x="37002" y="1441037"/>
                  </a:cubicBezTo>
                  <a:cubicBezTo>
                    <a:pt x="17131" y="1437611"/>
                    <a:pt x="7195" y="1426990"/>
                    <a:pt x="7195" y="1409174"/>
                  </a:cubicBezTo>
                  <a:cubicBezTo>
                    <a:pt x="7195" y="1334484"/>
                    <a:pt x="8394" y="1222620"/>
                    <a:pt x="10792" y="1073583"/>
                  </a:cubicBezTo>
                  <a:cubicBezTo>
                    <a:pt x="13191" y="924545"/>
                    <a:pt x="14390" y="812682"/>
                    <a:pt x="14390" y="737992"/>
                  </a:cubicBezTo>
                  <a:cubicBezTo>
                    <a:pt x="14390" y="658505"/>
                    <a:pt x="11991" y="539446"/>
                    <a:pt x="7195" y="380816"/>
                  </a:cubicBezTo>
                  <a:cubicBezTo>
                    <a:pt x="2398" y="222185"/>
                    <a:pt x="0" y="103127"/>
                    <a:pt x="0" y="23640"/>
                  </a:cubicBezTo>
                  <a:cubicBezTo>
                    <a:pt x="0" y="8565"/>
                    <a:pt x="10278" y="1027"/>
                    <a:pt x="30835" y="1027"/>
                  </a:cubicBezTo>
                  <a:cubicBezTo>
                    <a:pt x="51392" y="1027"/>
                    <a:pt x="82056" y="2055"/>
                    <a:pt x="122827" y="4111"/>
                  </a:cubicBezTo>
                  <a:cubicBezTo>
                    <a:pt x="163598" y="6167"/>
                    <a:pt x="193920" y="7194"/>
                    <a:pt x="213791" y="7194"/>
                  </a:cubicBezTo>
                  <a:cubicBezTo>
                    <a:pt x="236404" y="7194"/>
                    <a:pt x="269980" y="5995"/>
                    <a:pt x="314520" y="3597"/>
                  </a:cubicBezTo>
                  <a:cubicBezTo>
                    <a:pt x="359060" y="1199"/>
                    <a:pt x="392636" y="0"/>
                    <a:pt x="415249" y="0"/>
                  </a:cubicBezTo>
                  <a:close/>
                </a:path>
              </a:pathLst>
            </a:custGeom>
          </p:spPr>
        </p:pic>
      </p:grpSp>
      <p:sp>
        <p:nvSpPr>
          <p:cNvPr id="65" name="Rounded Rectangle 64"/>
          <p:cNvSpPr/>
          <p:nvPr/>
        </p:nvSpPr>
        <p:spPr>
          <a:xfrm>
            <a:off x="426667" y="606650"/>
            <a:ext cx="1090356" cy="141479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EF3FC68F-71A4-4AC6-84BE-A5E1ECAEC96E}"/>
              </a:ext>
            </a:extLst>
          </p:cNvPr>
          <p:cNvSpPr/>
          <p:nvPr/>
        </p:nvSpPr>
        <p:spPr>
          <a:xfrm>
            <a:off x="210378" y="204322"/>
            <a:ext cx="1295400" cy="1955800"/>
          </a:xfrm>
          <a:prstGeom prst="halfFrame">
            <a:avLst>
              <a:gd name="adj1" fmla="val 25490"/>
              <a:gd name="adj2" fmla="val 22549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000CCB93-5272-4C5B-947A-B0BEA9333F77}"/>
              </a:ext>
            </a:extLst>
          </p:cNvPr>
          <p:cNvSpPr/>
          <p:nvPr/>
        </p:nvSpPr>
        <p:spPr>
          <a:xfrm rot="5400000" flipH="1">
            <a:off x="10360989" y="5008214"/>
            <a:ext cx="1955800" cy="1295400"/>
          </a:xfrm>
          <a:prstGeom prst="halfFrame">
            <a:avLst>
              <a:gd name="adj1" fmla="val 25490"/>
              <a:gd name="adj2" fmla="val 22549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1CF4A2-9755-47F1-A795-448026D7574A}"/>
              </a:ext>
            </a:extLst>
          </p:cNvPr>
          <p:cNvGrpSpPr/>
          <p:nvPr/>
        </p:nvGrpSpPr>
        <p:grpSpPr>
          <a:xfrm>
            <a:off x="810989" y="198147"/>
            <a:ext cx="8749365" cy="6504055"/>
            <a:chOff x="810989" y="198147"/>
            <a:chExt cx="8749365" cy="650405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20CCC29-9674-4383-B551-E6CA73E4728E}"/>
                </a:ext>
              </a:extLst>
            </p:cNvPr>
            <p:cNvGrpSpPr/>
            <p:nvPr/>
          </p:nvGrpSpPr>
          <p:grpSpPr>
            <a:xfrm>
              <a:off x="1505778" y="198147"/>
              <a:ext cx="8054576" cy="6504055"/>
              <a:chOff x="1855817" y="353945"/>
              <a:chExt cx="8054576" cy="650405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E9F9B34-B6F7-480A-9FB7-21EBA917B15F}"/>
                  </a:ext>
                </a:extLst>
              </p:cNvPr>
              <p:cNvGrpSpPr/>
              <p:nvPr/>
            </p:nvGrpSpPr>
            <p:grpSpPr>
              <a:xfrm>
                <a:off x="1855817" y="353945"/>
                <a:ext cx="7912249" cy="6504055"/>
                <a:chOff x="1855817" y="353944"/>
                <a:chExt cx="7912249" cy="650405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239BBC6-590F-41C4-B2B2-C4B2E5F3E4D4}"/>
                    </a:ext>
                  </a:extLst>
                </p:cNvPr>
                <p:cNvSpPr/>
                <p:nvPr/>
              </p:nvSpPr>
              <p:spPr>
                <a:xfrm>
                  <a:off x="5244106" y="353944"/>
                  <a:ext cx="4523960" cy="65040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  <a:effectLst>
                  <a:outerShdw blurRad="114300" dist="38100" dir="12000000" sx="104000" sy="104000" algn="l" rotWithShape="0">
                    <a:prstClr val="black">
                      <a:alpha val="4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FBC440E-04A6-4399-93E3-B7775479A470}"/>
                    </a:ext>
                  </a:extLst>
                </p:cNvPr>
                <p:cNvGrpSpPr/>
                <p:nvPr/>
              </p:nvGrpSpPr>
              <p:grpSpPr>
                <a:xfrm>
                  <a:off x="1855817" y="1182222"/>
                  <a:ext cx="7154530" cy="5451592"/>
                  <a:chOff x="1855817" y="1182222"/>
                  <a:chExt cx="7154530" cy="5451592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B7AA47D8-3F3B-4A72-88C7-14F38EBB883D}"/>
                      </a:ext>
                    </a:extLst>
                  </p:cNvPr>
                  <p:cNvGrpSpPr/>
                  <p:nvPr/>
                </p:nvGrpSpPr>
                <p:grpSpPr>
                  <a:xfrm>
                    <a:off x="3042106" y="1182222"/>
                    <a:ext cx="5968241" cy="5451592"/>
                    <a:chOff x="3181735" y="548658"/>
                    <a:chExt cx="5548253" cy="5524651"/>
                  </a:xfrm>
                </p:grpSpPr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3716791C-4C35-4F4D-9738-6505C519F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318" y="548658"/>
                      <a:ext cx="2095790" cy="699359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Login</a:t>
                      </a:r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802F1181-2E8C-427D-8406-DB1980740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322" y="1346816"/>
                      <a:ext cx="2095790" cy="699359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Reservation</a:t>
                      </a:r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7B5AF0E9-15BF-437B-A915-10AE18840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319" y="2143366"/>
                      <a:ext cx="2095790" cy="69935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Print Bill/Receipt</a:t>
                      </a:r>
                    </a:p>
                  </p:txBody>
                </p:sp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85BF83A5-E131-4B74-B138-2E377BE16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323" y="2934944"/>
                      <a:ext cx="2095790" cy="69935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View specific train</a:t>
                      </a:r>
                    </a:p>
                  </p:txBody>
                </p:sp>
                <p:sp>
                  <p:nvSpPr>
                    <p:cNvPr id="14" name="Oval 13">
                      <a:extLst>
                        <a:ext uri="{FF2B5EF4-FFF2-40B4-BE49-F238E27FC236}">
                          <a16:creationId xmlns:a16="http://schemas.microsoft.com/office/drawing/2014/main" id="{A110AEF1-680F-4D81-B309-5942E76B0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34441" y="3758658"/>
                      <a:ext cx="2295547" cy="69935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View all available train</a:t>
                      </a:r>
                    </a:p>
                  </p:txBody>
                </p: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C38249E0-7A3E-4D8E-8AC7-BE5118BE00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319" y="4550236"/>
                      <a:ext cx="2095790" cy="69935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Cancel Reservation</a:t>
                      </a:r>
                    </a:p>
                  </p:txBody>
                </p: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30E357D3-6EE6-4DD9-A2DB-72362C00C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4318" y="5373950"/>
                      <a:ext cx="2095790" cy="699359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2">
                            <a:lumMod val="40000"/>
                            <a:lumOff val="60000"/>
                          </a:schemeClr>
                        </a:gs>
                        <a:gs pos="46000">
                          <a:schemeClr val="accent2">
                            <a:lumMod val="95000"/>
                            <a:lumOff val="5000"/>
                          </a:schemeClr>
                        </a:gs>
                        <a:gs pos="100000">
                          <a:schemeClr val="accent2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Search details</a:t>
                      </a:r>
                    </a:p>
                  </p:txBody>
                </p: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32F74D20-CC74-4117-8B52-5AB504EEF0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92576" y="898337"/>
                      <a:ext cx="3352583" cy="2735966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D23DB28B-E7ED-49C4-971A-A7FB4073E2A8}"/>
                        </a:ext>
                      </a:extLst>
                    </p:cNvPr>
                    <p:cNvCxnSpPr>
                      <a:cxnSpLocks/>
                      <a:endCxn id="11" idx="2"/>
                    </p:cNvCxnSpPr>
                    <p:nvPr/>
                  </p:nvCxnSpPr>
                  <p:spPr>
                    <a:xfrm flipV="1">
                      <a:off x="3181735" y="1696496"/>
                      <a:ext cx="3352587" cy="1937807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0AF33A9A-7585-4A0B-B1AB-8719ADCD1E9E}"/>
                        </a:ext>
                      </a:extLst>
                    </p:cNvPr>
                    <p:cNvCxnSpPr>
                      <a:cxnSpLocks/>
                      <a:endCxn id="12" idx="2"/>
                    </p:cNvCxnSpPr>
                    <p:nvPr/>
                  </p:nvCxnSpPr>
                  <p:spPr>
                    <a:xfrm flipV="1">
                      <a:off x="3181735" y="2493046"/>
                      <a:ext cx="3352584" cy="1141257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B0B2549A-239C-4E14-AF21-8C3F81230142}"/>
                        </a:ext>
                      </a:extLst>
                    </p:cNvPr>
                    <p:cNvCxnSpPr>
                      <a:cxnSpLocks/>
                      <a:endCxn id="13" idx="2"/>
                    </p:cNvCxnSpPr>
                    <p:nvPr/>
                  </p:nvCxnSpPr>
                  <p:spPr>
                    <a:xfrm flipV="1">
                      <a:off x="3181735" y="3284624"/>
                      <a:ext cx="3352588" cy="349679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930779F1-3DDE-4589-94A3-893375F91F96}"/>
                        </a:ext>
                      </a:extLst>
                    </p:cNvPr>
                    <p:cNvCxnSpPr>
                      <a:cxnSpLocks/>
                      <a:endCxn id="14" idx="2"/>
                    </p:cNvCxnSpPr>
                    <p:nvPr/>
                  </p:nvCxnSpPr>
                  <p:spPr>
                    <a:xfrm>
                      <a:off x="3181735" y="3634303"/>
                      <a:ext cx="3252706" cy="474035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9A1F0850-90AF-4F59-990F-35213E5D1F9E}"/>
                        </a:ext>
                      </a:extLst>
                    </p:cNvPr>
                    <p:cNvCxnSpPr>
                      <a:cxnSpLocks/>
                      <a:endCxn id="15" idx="2"/>
                    </p:cNvCxnSpPr>
                    <p:nvPr/>
                  </p:nvCxnSpPr>
                  <p:spPr>
                    <a:xfrm>
                      <a:off x="3181735" y="3634303"/>
                      <a:ext cx="3352584" cy="1265613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AC0809CB-8665-4CD1-B333-236D72A04C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46783" y="3634303"/>
                      <a:ext cx="3352583" cy="2089326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68169EA-CDD1-45E0-BA92-847EF6089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55817" y="5096586"/>
                    <a:ext cx="14494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solidFill>
                          <a:schemeClr val="bg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rPr>
                      <a:t>ADMIN</a:t>
                    </a:r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A463A1EA-6077-49F4-B953-52A1BCE523FD}"/>
                      </a:ext>
                    </a:extLst>
                  </p:cNvPr>
                  <p:cNvGrpSpPr/>
                  <p:nvPr/>
                </p:nvGrpSpPr>
                <p:grpSpPr>
                  <a:xfrm>
                    <a:off x="2193167" y="3319520"/>
                    <a:ext cx="808141" cy="1547031"/>
                    <a:chOff x="2291812" y="2913710"/>
                    <a:chExt cx="808141" cy="1547031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4BE47336-377E-452F-83D2-2A50D605C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890" y="2913710"/>
                      <a:ext cx="570052" cy="55932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3E587A38-542A-44E3-9142-597958921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1812" y="3554213"/>
                      <a:ext cx="808141" cy="324438"/>
                      <a:chOff x="2291812" y="3554213"/>
                      <a:chExt cx="808141" cy="324438"/>
                    </a:xfrm>
                  </p:grpSpPr>
                  <p:cxnSp>
                    <p:nvCxnSpPr>
                      <p:cNvPr id="10" name="Straight Connector 9">
                        <a:extLst>
                          <a:ext uri="{FF2B5EF4-FFF2-40B4-BE49-F238E27FC236}">
                            <a16:creationId xmlns:a16="http://schemas.microsoft.com/office/drawing/2014/main" id="{C286546A-BBB2-45F1-B5B7-11990A8B999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706312" y="3554213"/>
                        <a:ext cx="393641" cy="324438"/>
                      </a:xfrm>
                      <a:prstGeom prst="line">
                        <a:avLst/>
                      </a:prstGeom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>
                        <a:extLst>
                          <a:ext uri="{FF2B5EF4-FFF2-40B4-BE49-F238E27FC236}">
                            <a16:creationId xmlns:a16="http://schemas.microsoft.com/office/drawing/2014/main" id="{A3CEFA7E-9E3A-4545-9FAD-F7D618D3DD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291812" y="3581400"/>
                        <a:ext cx="414500" cy="292887"/>
                      </a:xfrm>
                      <a:prstGeom prst="line">
                        <a:avLst/>
                      </a:prstGeom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BA974FB7-DD10-4303-AF9F-983C44676A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23934" y="4255771"/>
                      <a:ext cx="526639" cy="204970"/>
                      <a:chOff x="2294482" y="4267109"/>
                      <a:chExt cx="788040" cy="234051"/>
                    </a:xfrm>
                  </p:grpSpPr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BC0C862D-3EBA-4004-805F-63A35DE5DE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94482" y="4267109"/>
                        <a:ext cx="425579" cy="234051"/>
                      </a:xfrm>
                      <a:prstGeom prst="line">
                        <a:avLst/>
                      </a:prstGeom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15DEDDD7-B565-4EDF-83A5-E8BDA75339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705953" y="4267109"/>
                        <a:ext cx="376569" cy="234051"/>
                      </a:xfrm>
                      <a:prstGeom prst="line">
                        <a:avLst/>
                      </a:prstGeom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CABAB05F-15C6-4B3E-9068-A8C8590D6224}"/>
                        </a:ext>
                      </a:extLst>
                    </p:cNvPr>
                    <p:cNvCxnSpPr>
                      <a:stCxn id="2" idx="4"/>
                    </p:cNvCxnSpPr>
                    <p:nvPr/>
                  </p:nvCxnSpPr>
                  <p:spPr>
                    <a:xfrm>
                      <a:off x="2698916" y="3473036"/>
                      <a:ext cx="0" cy="794073"/>
                    </a:xfrm>
                    <a:prstGeom prst="line">
                      <a:avLst/>
                    </a:prstGeom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194988-622F-42CB-BC33-6038AC547166}"/>
                  </a:ext>
                </a:extLst>
              </p:cNvPr>
              <p:cNvSpPr txBox="1"/>
              <p:nvPr/>
            </p:nvSpPr>
            <p:spPr>
              <a:xfrm>
                <a:off x="5244106" y="625766"/>
                <a:ext cx="4666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Railway Reservation System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E4D10B-C21E-4644-A353-6A2E38C9EF8F}"/>
                </a:ext>
              </a:extLst>
            </p:cNvPr>
            <p:cNvSpPr txBox="1"/>
            <p:nvPr/>
          </p:nvSpPr>
          <p:spPr>
            <a:xfrm>
              <a:off x="810989" y="842858"/>
              <a:ext cx="4666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FFFF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USE-CASE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05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7" name="Group 1106"/>
          <p:cNvGrpSpPr/>
          <p:nvPr/>
        </p:nvGrpSpPr>
        <p:grpSpPr>
          <a:xfrm>
            <a:off x="2571449" y="1426124"/>
            <a:ext cx="7346659" cy="4780273"/>
            <a:chOff x="2576804" y="1550809"/>
            <a:chExt cx="7033915" cy="4414522"/>
          </a:xfrm>
        </p:grpSpPr>
        <p:sp>
          <p:nvSpPr>
            <p:cNvPr id="1056" name="Freeform 61"/>
            <p:cNvSpPr>
              <a:spLocks/>
            </p:cNvSpPr>
            <p:nvPr/>
          </p:nvSpPr>
          <p:spPr bwMode="auto">
            <a:xfrm>
              <a:off x="2576804" y="2531814"/>
              <a:ext cx="3415302" cy="901640"/>
            </a:xfrm>
            <a:custGeom>
              <a:avLst/>
              <a:gdLst>
                <a:gd name="T0" fmla="*/ 1526 w 2799"/>
                <a:gd name="T1" fmla="*/ 168 h 739"/>
                <a:gd name="T2" fmla="*/ 0 w 2799"/>
                <a:gd name="T3" fmla="*/ 689 h 739"/>
                <a:gd name="T4" fmla="*/ 1 w 2799"/>
                <a:gd name="T5" fmla="*/ 739 h 739"/>
                <a:gd name="T6" fmla="*/ 1014 w 2799"/>
                <a:gd name="T7" fmla="*/ 655 h 739"/>
                <a:gd name="T8" fmla="*/ 2210 w 2799"/>
                <a:gd name="T9" fmla="*/ 492 h 739"/>
                <a:gd name="T10" fmla="*/ 2799 w 2799"/>
                <a:gd name="T11" fmla="*/ 247 h 739"/>
                <a:gd name="T12" fmla="*/ 2170 w 2799"/>
                <a:gd name="T13" fmla="*/ 0 h 739"/>
                <a:gd name="T14" fmla="*/ 1526 w 2799"/>
                <a:gd name="T15" fmla="*/ 168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526" y="168"/>
                  </a:moveTo>
                  <a:cubicBezTo>
                    <a:pt x="0" y="689"/>
                    <a:pt x="0" y="689"/>
                    <a:pt x="0" y="689"/>
                  </a:cubicBezTo>
                  <a:cubicBezTo>
                    <a:pt x="1" y="739"/>
                    <a:pt x="1" y="739"/>
                    <a:pt x="1" y="739"/>
                  </a:cubicBezTo>
                  <a:cubicBezTo>
                    <a:pt x="19" y="739"/>
                    <a:pt x="485" y="711"/>
                    <a:pt x="1014" y="655"/>
                  </a:cubicBezTo>
                  <a:cubicBezTo>
                    <a:pt x="1467" y="608"/>
                    <a:pt x="2079" y="519"/>
                    <a:pt x="2210" y="492"/>
                  </a:cubicBezTo>
                  <a:cubicBezTo>
                    <a:pt x="2591" y="412"/>
                    <a:pt x="2799" y="247"/>
                    <a:pt x="2799" y="247"/>
                  </a:cubicBezTo>
                  <a:cubicBezTo>
                    <a:pt x="2170" y="0"/>
                    <a:pt x="2170" y="0"/>
                    <a:pt x="2170" y="0"/>
                  </a:cubicBezTo>
                  <a:lnTo>
                    <a:pt x="1526" y="16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7" name="Rectangle 62"/>
            <p:cNvSpPr>
              <a:spLocks noChangeArrowheads="1"/>
            </p:cNvSpPr>
            <p:nvPr/>
          </p:nvSpPr>
          <p:spPr bwMode="auto">
            <a:xfrm>
              <a:off x="4709254" y="1550809"/>
              <a:ext cx="1282852" cy="1282852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Freeform 63"/>
            <p:cNvSpPr>
              <a:spLocks/>
            </p:cNvSpPr>
            <p:nvPr/>
          </p:nvSpPr>
          <p:spPr bwMode="auto">
            <a:xfrm>
              <a:off x="2576804" y="1552110"/>
              <a:ext cx="2133750" cy="1846215"/>
            </a:xfrm>
            <a:custGeom>
              <a:avLst/>
              <a:gdLst>
                <a:gd name="T0" fmla="*/ 0 w 1749"/>
                <a:gd name="T1" fmla="*/ 1100 h 1513"/>
                <a:gd name="T2" fmla="*/ 0 w 1749"/>
                <a:gd name="T3" fmla="*/ 1492 h 1513"/>
                <a:gd name="T4" fmla="*/ 1749 w 1749"/>
                <a:gd name="T5" fmla="*/ 1050 h 1513"/>
                <a:gd name="T6" fmla="*/ 1749 w 1749"/>
                <a:gd name="T7" fmla="*/ 0 h 1513"/>
                <a:gd name="T8" fmla="*/ 0 w 1749"/>
                <a:gd name="T9" fmla="*/ 110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100"/>
                  </a:moveTo>
                  <a:cubicBezTo>
                    <a:pt x="0" y="1492"/>
                    <a:pt x="0" y="1492"/>
                    <a:pt x="0" y="1492"/>
                  </a:cubicBezTo>
                  <a:cubicBezTo>
                    <a:pt x="0" y="1492"/>
                    <a:pt x="1140" y="1513"/>
                    <a:pt x="1749" y="1050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473" y="1034"/>
                    <a:pt x="0" y="1100"/>
                    <a:pt x="0" y="110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Freeform 64"/>
            <p:cNvSpPr>
              <a:spLocks/>
            </p:cNvSpPr>
            <p:nvPr/>
          </p:nvSpPr>
          <p:spPr bwMode="auto">
            <a:xfrm>
              <a:off x="2576804" y="4082686"/>
              <a:ext cx="3415302" cy="901640"/>
            </a:xfrm>
            <a:custGeom>
              <a:avLst/>
              <a:gdLst>
                <a:gd name="T0" fmla="*/ 0 w 2799"/>
                <a:gd name="T1" fmla="*/ 50 h 739"/>
                <a:gd name="T2" fmla="*/ 1526 w 2799"/>
                <a:gd name="T3" fmla="*/ 572 h 739"/>
                <a:gd name="T4" fmla="*/ 2170 w 2799"/>
                <a:gd name="T5" fmla="*/ 739 h 739"/>
                <a:gd name="T6" fmla="*/ 2799 w 2799"/>
                <a:gd name="T7" fmla="*/ 493 h 739"/>
                <a:gd name="T8" fmla="*/ 2210 w 2799"/>
                <a:gd name="T9" fmla="*/ 248 h 739"/>
                <a:gd name="T10" fmla="*/ 1014 w 2799"/>
                <a:gd name="T11" fmla="*/ 84 h 739"/>
                <a:gd name="T12" fmla="*/ 1 w 2799"/>
                <a:gd name="T13" fmla="*/ 0 h 739"/>
                <a:gd name="T14" fmla="*/ 0 w 2799"/>
                <a:gd name="T15" fmla="*/ 5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50"/>
                  </a:moveTo>
                  <a:cubicBezTo>
                    <a:pt x="1526" y="572"/>
                    <a:pt x="1526" y="572"/>
                    <a:pt x="1526" y="572"/>
                  </a:cubicBezTo>
                  <a:cubicBezTo>
                    <a:pt x="2170" y="739"/>
                    <a:pt x="2170" y="739"/>
                    <a:pt x="2170" y="739"/>
                  </a:cubicBezTo>
                  <a:cubicBezTo>
                    <a:pt x="2799" y="493"/>
                    <a:pt x="2799" y="493"/>
                    <a:pt x="2799" y="493"/>
                  </a:cubicBezTo>
                  <a:cubicBezTo>
                    <a:pt x="2799" y="493"/>
                    <a:pt x="2591" y="327"/>
                    <a:pt x="2210" y="248"/>
                  </a:cubicBezTo>
                  <a:cubicBezTo>
                    <a:pt x="2079" y="220"/>
                    <a:pt x="1467" y="132"/>
                    <a:pt x="1014" y="84"/>
                  </a:cubicBezTo>
                  <a:cubicBezTo>
                    <a:pt x="485" y="28"/>
                    <a:pt x="19" y="0"/>
                    <a:pt x="1" y="0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65"/>
            <p:cNvSpPr>
              <a:spLocks noChangeArrowheads="1"/>
            </p:cNvSpPr>
            <p:nvPr/>
          </p:nvSpPr>
          <p:spPr bwMode="auto">
            <a:xfrm>
              <a:off x="4709254" y="4683779"/>
              <a:ext cx="1282852" cy="128155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Freeform 66"/>
            <p:cNvSpPr>
              <a:spLocks/>
            </p:cNvSpPr>
            <p:nvPr/>
          </p:nvSpPr>
          <p:spPr bwMode="auto">
            <a:xfrm>
              <a:off x="2576804" y="4142535"/>
              <a:ext cx="2133750" cy="1822796"/>
            </a:xfrm>
            <a:custGeom>
              <a:avLst/>
              <a:gdLst>
                <a:gd name="T0" fmla="*/ 0 w 1749"/>
                <a:gd name="T1" fmla="*/ 0 h 1493"/>
                <a:gd name="T2" fmla="*/ 0 w 1749"/>
                <a:gd name="T3" fmla="*/ 393 h 1493"/>
                <a:gd name="T4" fmla="*/ 1749 w 1749"/>
                <a:gd name="T5" fmla="*/ 1493 h 1493"/>
                <a:gd name="T6" fmla="*/ 1749 w 1749"/>
                <a:gd name="T7" fmla="*/ 443 h 1493"/>
                <a:gd name="T8" fmla="*/ 22 w 1749"/>
                <a:gd name="T9" fmla="*/ 0 h 1493"/>
                <a:gd name="T10" fmla="*/ 0 w 1749"/>
                <a:gd name="T11" fmla="*/ 0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0"/>
                  </a:moveTo>
                  <a:cubicBezTo>
                    <a:pt x="0" y="393"/>
                    <a:pt x="0" y="393"/>
                    <a:pt x="0" y="393"/>
                  </a:cubicBezTo>
                  <a:cubicBezTo>
                    <a:pt x="0" y="393"/>
                    <a:pt x="1473" y="458"/>
                    <a:pt x="1749" y="1493"/>
                  </a:cubicBezTo>
                  <a:cubicBezTo>
                    <a:pt x="1749" y="443"/>
                    <a:pt x="1749" y="443"/>
                    <a:pt x="1749" y="443"/>
                  </a:cubicBezTo>
                  <a:cubicBezTo>
                    <a:pt x="1191" y="17"/>
                    <a:pt x="184" y="0"/>
                    <a:pt x="22" y="0"/>
                  </a:cubicBezTo>
                  <a:cubicBezTo>
                    <a:pt x="8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Freeform 67"/>
            <p:cNvSpPr>
              <a:spLocks/>
            </p:cNvSpPr>
            <p:nvPr/>
          </p:nvSpPr>
          <p:spPr bwMode="auto">
            <a:xfrm>
              <a:off x="2579407" y="3117294"/>
              <a:ext cx="2132450" cy="1282852"/>
            </a:xfrm>
            <a:custGeom>
              <a:avLst/>
              <a:gdLst>
                <a:gd name="T0" fmla="*/ 1216 w 1748"/>
                <a:gd name="T1" fmla="*/ 171 h 1052"/>
                <a:gd name="T2" fmla="*/ 0 w 1748"/>
                <a:gd name="T3" fmla="*/ 314 h 1052"/>
                <a:gd name="T4" fmla="*/ 0 w 1748"/>
                <a:gd name="T5" fmla="*/ 698 h 1052"/>
                <a:gd name="T6" fmla="*/ 1217 w 1748"/>
                <a:gd name="T7" fmla="*/ 874 h 1052"/>
                <a:gd name="T8" fmla="*/ 1748 w 1748"/>
                <a:gd name="T9" fmla="*/ 1052 h 1052"/>
                <a:gd name="T10" fmla="*/ 1748 w 1748"/>
                <a:gd name="T11" fmla="*/ 0 h 1052"/>
                <a:gd name="T12" fmla="*/ 1216 w 1748"/>
                <a:gd name="T13" fmla="*/ 171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8" h="1052">
                  <a:moveTo>
                    <a:pt x="1216" y="171"/>
                  </a:moveTo>
                  <a:cubicBezTo>
                    <a:pt x="921" y="230"/>
                    <a:pt x="322" y="308"/>
                    <a:pt x="0" y="314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323" y="711"/>
                    <a:pt x="938" y="819"/>
                    <a:pt x="1217" y="874"/>
                  </a:cubicBezTo>
                  <a:cubicBezTo>
                    <a:pt x="1517" y="933"/>
                    <a:pt x="1570" y="981"/>
                    <a:pt x="1748" y="1052"/>
                  </a:cubicBezTo>
                  <a:cubicBezTo>
                    <a:pt x="1748" y="0"/>
                    <a:pt x="1748" y="0"/>
                    <a:pt x="1748" y="0"/>
                  </a:cubicBezTo>
                  <a:cubicBezTo>
                    <a:pt x="1570" y="76"/>
                    <a:pt x="1507" y="113"/>
                    <a:pt x="1216" y="171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Rectangle 68"/>
            <p:cNvSpPr>
              <a:spLocks noChangeArrowheads="1"/>
            </p:cNvSpPr>
            <p:nvPr/>
          </p:nvSpPr>
          <p:spPr bwMode="auto">
            <a:xfrm>
              <a:off x="4704049" y="3117294"/>
              <a:ext cx="1281552" cy="128155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Oval 1066"/>
            <p:cNvSpPr/>
            <p:nvPr/>
          </p:nvSpPr>
          <p:spPr>
            <a:xfrm>
              <a:off x="2954764" y="2240765"/>
              <a:ext cx="467733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Freeform 73"/>
            <p:cNvSpPr>
              <a:spLocks noEditPoints="1"/>
            </p:cNvSpPr>
            <p:nvPr/>
          </p:nvSpPr>
          <p:spPr bwMode="auto">
            <a:xfrm>
              <a:off x="5032232" y="1939499"/>
              <a:ext cx="636894" cy="505471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96" name="Group 1095"/>
            <p:cNvGrpSpPr/>
            <p:nvPr/>
          </p:nvGrpSpPr>
          <p:grpSpPr>
            <a:xfrm>
              <a:off x="5024327" y="3494690"/>
              <a:ext cx="640996" cy="526760"/>
              <a:chOff x="5561013" y="4071938"/>
              <a:chExt cx="481013" cy="395288"/>
            </a:xfrm>
            <a:solidFill>
              <a:schemeClr val="bg1"/>
            </a:solidFill>
          </p:grpSpPr>
          <p:sp>
            <p:nvSpPr>
              <p:cNvPr id="1082" name="Freeform 78"/>
              <p:cNvSpPr>
                <a:spLocks/>
              </p:cNvSpPr>
              <p:nvPr/>
            </p:nvSpPr>
            <p:spPr bwMode="auto">
              <a:xfrm>
                <a:off x="5561013" y="4100513"/>
                <a:ext cx="419100" cy="366713"/>
              </a:xfrm>
              <a:custGeom>
                <a:avLst/>
                <a:gdLst>
                  <a:gd name="T0" fmla="*/ 2249 w 2905"/>
                  <a:gd name="T1" fmla="*/ 239 h 2540"/>
                  <a:gd name="T2" fmla="*/ 2885 w 2905"/>
                  <a:gd name="T3" fmla="*/ 968 h 2540"/>
                  <a:gd name="T4" fmla="*/ 2609 w 2905"/>
                  <a:gd name="T5" fmla="*/ 1645 h 2540"/>
                  <a:gd name="T6" fmla="*/ 2513 w 2905"/>
                  <a:gd name="T7" fmla="*/ 1837 h 2540"/>
                  <a:gd name="T8" fmla="*/ 2362 w 2905"/>
                  <a:gd name="T9" fmla="*/ 1977 h 2540"/>
                  <a:gd name="T10" fmla="*/ 2169 w 2905"/>
                  <a:gd name="T11" fmla="*/ 2102 h 2540"/>
                  <a:gd name="T12" fmla="*/ 2044 w 2905"/>
                  <a:gd name="T13" fmla="*/ 2294 h 2540"/>
                  <a:gd name="T14" fmla="*/ 1903 w 2905"/>
                  <a:gd name="T15" fmla="*/ 2444 h 2540"/>
                  <a:gd name="T16" fmla="*/ 1710 w 2905"/>
                  <a:gd name="T17" fmla="*/ 2540 h 2540"/>
                  <a:gd name="T18" fmla="*/ 1191 w 2905"/>
                  <a:gd name="T19" fmla="*/ 2359 h 2540"/>
                  <a:gd name="T20" fmla="*/ 1027 w 2905"/>
                  <a:gd name="T21" fmla="*/ 2380 h 2540"/>
                  <a:gd name="T22" fmla="*/ 934 w 2905"/>
                  <a:gd name="T23" fmla="*/ 2229 h 2540"/>
                  <a:gd name="T24" fmla="*/ 907 w 2905"/>
                  <a:gd name="T25" fmla="*/ 2175 h 2540"/>
                  <a:gd name="T26" fmla="*/ 745 w 2905"/>
                  <a:gd name="T27" fmla="*/ 2107 h 2540"/>
                  <a:gd name="T28" fmla="*/ 735 w 2905"/>
                  <a:gd name="T29" fmla="*/ 1941 h 2540"/>
                  <a:gd name="T30" fmla="*/ 612 w 2905"/>
                  <a:gd name="T31" fmla="*/ 1952 h 2540"/>
                  <a:gd name="T32" fmla="*/ 495 w 2905"/>
                  <a:gd name="T33" fmla="*/ 1816 h 2540"/>
                  <a:gd name="T34" fmla="*/ 490 w 2905"/>
                  <a:gd name="T35" fmla="*/ 1730 h 2540"/>
                  <a:gd name="T36" fmla="*/ 323 w 2905"/>
                  <a:gd name="T37" fmla="*/ 1690 h 2540"/>
                  <a:gd name="T38" fmla="*/ 284 w 2905"/>
                  <a:gd name="T39" fmla="*/ 1525 h 2540"/>
                  <a:gd name="T40" fmla="*/ 0 w 2905"/>
                  <a:gd name="T41" fmla="*/ 904 h 2540"/>
                  <a:gd name="T42" fmla="*/ 87 w 2905"/>
                  <a:gd name="T43" fmla="*/ 837 h 2540"/>
                  <a:gd name="T44" fmla="*/ 629 w 2905"/>
                  <a:gd name="T45" fmla="*/ 1240 h 2540"/>
                  <a:gd name="T46" fmla="*/ 771 w 2905"/>
                  <a:gd name="T47" fmla="*/ 1357 h 2540"/>
                  <a:gd name="T48" fmla="*/ 760 w 2905"/>
                  <a:gd name="T49" fmla="*/ 1479 h 2540"/>
                  <a:gd name="T50" fmla="*/ 927 w 2905"/>
                  <a:gd name="T51" fmla="*/ 1489 h 2540"/>
                  <a:gd name="T52" fmla="*/ 996 w 2905"/>
                  <a:gd name="T53" fmla="*/ 1649 h 2540"/>
                  <a:gd name="T54" fmla="*/ 1050 w 2905"/>
                  <a:gd name="T55" fmla="*/ 1676 h 2540"/>
                  <a:gd name="T56" fmla="*/ 1201 w 2905"/>
                  <a:gd name="T57" fmla="*/ 1769 h 2540"/>
                  <a:gd name="T58" fmla="*/ 1181 w 2905"/>
                  <a:gd name="T59" fmla="*/ 1932 h 2540"/>
                  <a:gd name="T60" fmla="*/ 1344 w 2905"/>
                  <a:gd name="T61" fmla="*/ 1912 h 2540"/>
                  <a:gd name="T62" fmla="*/ 1438 w 2905"/>
                  <a:gd name="T63" fmla="*/ 2062 h 2540"/>
                  <a:gd name="T64" fmla="*/ 1716 w 2905"/>
                  <a:gd name="T65" fmla="*/ 2402 h 2540"/>
                  <a:gd name="T66" fmla="*/ 1809 w 2905"/>
                  <a:gd name="T67" fmla="*/ 2325 h 2540"/>
                  <a:gd name="T68" fmla="*/ 1567 w 2905"/>
                  <a:gd name="T69" fmla="*/ 2025 h 2540"/>
                  <a:gd name="T70" fmla="*/ 1633 w 2905"/>
                  <a:gd name="T71" fmla="*/ 1939 h 2540"/>
                  <a:gd name="T72" fmla="*/ 1936 w 2905"/>
                  <a:gd name="T73" fmla="*/ 2183 h 2540"/>
                  <a:gd name="T74" fmla="*/ 2029 w 2905"/>
                  <a:gd name="T75" fmla="*/ 2106 h 2540"/>
                  <a:gd name="T76" fmla="*/ 1786 w 2905"/>
                  <a:gd name="T77" fmla="*/ 1806 h 2540"/>
                  <a:gd name="T78" fmla="*/ 1853 w 2905"/>
                  <a:gd name="T79" fmla="*/ 1720 h 2540"/>
                  <a:gd name="T80" fmla="*/ 2156 w 2905"/>
                  <a:gd name="T81" fmla="*/ 1965 h 2540"/>
                  <a:gd name="T82" fmla="*/ 2249 w 2905"/>
                  <a:gd name="T83" fmla="*/ 1887 h 2540"/>
                  <a:gd name="T84" fmla="*/ 2006 w 2905"/>
                  <a:gd name="T85" fmla="*/ 1587 h 2540"/>
                  <a:gd name="T86" fmla="*/ 2074 w 2905"/>
                  <a:gd name="T87" fmla="*/ 1501 h 2540"/>
                  <a:gd name="T88" fmla="*/ 2377 w 2905"/>
                  <a:gd name="T89" fmla="*/ 1746 h 2540"/>
                  <a:gd name="T90" fmla="*/ 2469 w 2905"/>
                  <a:gd name="T91" fmla="*/ 1669 h 2540"/>
                  <a:gd name="T92" fmla="*/ 2438 w 2905"/>
                  <a:gd name="T93" fmla="*/ 1591 h 2540"/>
                  <a:gd name="T94" fmla="*/ 2295 w 2905"/>
                  <a:gd name="T95" fmla="*/ 1449 h 2540"/>
                  <a:gd name="T96" fmla="*/ 2062 w 2905"/>
                  <a:gd name="T97" fmla="*/ 1218 h 2540"/>
                  <a:gd name="T98" fmla="*/ 1813 w 2905"/>
                  <a:gd name="T99" fmla="*/ 970 h 2540"/>
                  <a:gd name="T100" fmla="*/ 1616 w 2905"/>
                  <a:gd name="T101" fmla="*/ 775 h 2540"/>
                  <a:gd name="T102" fmla="*/ 1537 w 2905"/>
                  <a:gd name="T103" fmla="*/ 706 h 2540"/>
                  <a:gd name="T104" fmla="*/ 1428 w 2905"/>
                  <a:gd name="T105" fmla="*/ 754 h 2540"/>
                  <a:gd name="T106" fmla="*/ 1226 w 2905"/>
                  <a:gd name="T107" fmla="*/ 1069 h 2540"/>
                  <a:gd name="T108" fmla="*/ 976 w 2905"/>
                  <a:gd name="T109" fmla="*/ 1147 h 2540"/>
                  <a:gd name="T110" fmla="*/ 796 w 2905"/>
                  <a:gd name="T111" fmla="*/ 1004 h 2540"/>
                  <a:gd name="T112" fmla="*/ 1064 w 2905"/>
                  <a:gd name="T113" fmla="*/ 203 h 2540"/>
                  <a:gd name="T114" fmla="*/ 1158 w 2905"/>
                  <a:gd name="T115" fmla="*/ 94 h 2540"/>
                  <a:gd name="T116" fmla="*/ 1338 w 2905"/>
                  <a:gd name="T117" fmla="*/ 10 h 2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05" h="2540">
                    <a:moveTo>
                      <a:pt x="1451" y="0"/>
                    </a:moveTo>
                    <a:lnTo>
                      <a:pt x="1493" y="3"/>
                    </a:lnTo>
                    <a:lnTo>
                      <a:pt x="1538" y="11"/>
                    </a:lnTo>
                    <a:lnTo>
                      <a:pt x="1585" y="23"/>
                    </a:lnTo>
                    <a:lnTo>
                      <a:pt x="2221" y="222"/>
                    </a:lnTo>
                    <a:lnTo>
                      <a:pt x="2236" y="229"/>
                    </a:lnTo>
                    <a:lnTo>
                      <a:pt x="2249" y="239"/>
                    </a:lnTo>
                    <a:lnTo>
                      <a:pt x="2885" y="870"/>
                    </a:lnTo>
                    <a:lnTo>
                      <a:pt x="2896" y="886"/>
                    </a:lnTo>
                    <a:lnTo>
                      <a:pt x="2903" y="902"/>
                    </a:lnTo>
                    <a:lnTo>
                      <a:pt x="2905" y="919"/>
                    </a:lnTo>
                    <a:lnTo>
                      <a:pt x="2903" y="936"/>
                    </a:lnTo>
                    <a:lnTo>
                      <a:pt x="2896" y="954"/>
                    </a:lnTo>
                    <a:lnTo>
                      <a:pt x="2885" y="968"/>
                    </a:lnTo>
                    <a:lnTo>
                      <a:pt x="2445" y="1405"/>
                    </a:lnTo>
                    <a:lnTo>
                      <a:pt x="2552" y="1511"/>
                    </a:lnTo>
                    <a:lnTo>
                      <a:pt x="2572" y="1534"/>
                    </a:lnTo>
                    <a:lnTo>
                      <a:pt x="2588" y="1560"/>
                    </a:lnTo>
                    <a:lnTo>
                      <a:pt x="2599" y="1587"/>
                    </a:lnTo>
                    <a:lnTo>
                      <a:pt x="2606" y="1615"/>
                    </a:lnTo>
                    <a:lnTo>
                      <a:pt x="2609" y="1645"/>
                    </a:lnTo>
                    <a:lnTo>
                      <a:pt x="2608" y="1675"/>
                    </a:lnTo>
                    <a:lnTo>
                      <a:pt x="2603" y="1705"/>
                    </a:lnTo>
                    <a:lnTo>
                      <a:pt x="2594" y="1734"/>
                    </a:lnTo>
                    <a:lnTo>
                      <a:pt x="2580" y="1762"/>
                    </a:lnTo>
                    <a:lnTo>
                      <a:pt x="2562" y="1790"/>
                    </a:lnTo>
                    <a:lnTo>
                      <a:pt x="2540" y="1815"/>
                    </a:lnTo>
                    <a:lnTo>
                      <a:pt x="2513" y="1837"/>
                    </a:lnTo>
                    <a:lnTo>
                      <a:pt x="2484" y="1857"/>
                    </a:lnTo>
                    <a:lnTo>
                      <a:pt x="2453" y="1870"/>
                    </a:lnTo>
                    <a:lnTo>
                      <a:pt x="2421" y="1879"/>
                    </a:lnTo>
                    <a:lnTo>
                      <a:pt x="2389" y="1883"/>
                    </a:lnTo>
                    <a:lnTo>
                      <a:pt x="2385" y="1915"/>
                    </a:lnTo>
                    <a:lnTo>
                      <a:pt x="2376" y="1947"/>
                    </a:lnTo>
                    <a:lnTo>
                      <a:pt x="2362" y="1977"/>
                    </a:lnTo>
                    <a:lnTo>
                      <a:pt x="2343" y="2007"/>
                    </a:lnTo>
                    <a:lnTo>
                      <a:pt x="2319" y="2033"/>
                    </a:lnTo>
                    <a:lnTo>
                      <a:pt x="2293" y="2056"/>
                    </a:lnTo>
                    <a:lnTo>
                      <a:pt x="2263" y="2075"/>
                    </a:lnTo>
                    <a:lnTo>
                      <a:pt x="2233" y="2089"/>
                    </a:lnTo>
                    <a:lnTo>
                      <a:pt x="2201" y="2098"/>
                    </a:lnTo>
                    <a:lnTo>
                      <a:pt x="2169" y="2102"/>
                    </a:lnTo>
                    <a:lnTo>
                      <a:pt x="2164" y="2134"/>
                    </a:lnTo>
                    <a:lnTo>
                      <a:pt x="2155" y="2166"/>
                    </a:lnTo>
                    <a:lnTo>
                      <a:pt x="2142" y="2196"/>
                    </a:lnTo>
                    <a:lnTo>
                      <a:pt x="2123" y="2226"/>
                    </a:lnTo>
                    <a:lnTo>
                      <a:pt x="2100" y="2252"/>
                    </a:lnTo>
                    <a:lnTo>
                      <a:pt x="2073" y="2275"/>
                    </a:lnTo>
                    <a:lnTo>
                      <a:pt x="2044" y="2294"/>
                    </a:lnTo>
                    <a:lnTo>
                      <a:pt x="2012" y="2308"/>
                    </a:lnTo>
                    <a:lnTo>
                      <a:pt x="1981" y="2316"/>
                    </a:lnTo>
                    <a:lnTo>
                      <a:pt x="1948" y="2321"/>
                    </a:lnTo>
                    <a:lnTo>
                      <a:pt x="1944" y="2352"/>
                    </a:lnTo>
                    <a:lnTo>
                      <a:pt x="1935" y="2385"/>
                    </a:lnTo>
                    <a:lnTo>
                      <a:pt x="1922" y="2415"/>
                    </a:lnTo>
                    <a:lnTo>
                      <a:pt x="1903" y="2444"/>
                    </a:lnTo>
                    <a:lnTo>
                      <a:pt x="1880" y="2471"/>
                    </a:lnTo>
                    <a:lnTo>
                      <a:pt x="1854" y="2492"/>
                    </a:lnTo>
                    <a:lnTo>
                      <a:pt x="1828" y="2510"/>
                    </a:lnTo>
                    <a:lnTo>
                      <a:pt x="1799" y="2524"/>
                    </a:lnTo>
                    <a:lnTo>
                      <a:pt x="1770" y="2533"/>
                    </a:lnTo>
                    <a:lnTo>
                      <a:pt x="1739" y="2539"/>
                    </a:lnTo>
                    <a:lnTo>
                      <a:pt x="1710" y="2540"/>
                    </a:lnTo>
                    <a:lnTo>
                      <a:pt x="1680" y="2537"/>
                    </a:lnTo>
                    <a:lnTo>
                      <a:pt x="1650" y="2530"/>
                    </a:lnTo>
                    <a:lnTo>
                      <a:pt x="1623" y="2519"/>
                    </a:lnTo>
                    <a:lnTo>
                      <a:pt x="1597" y="2503"/>
                    </a:lnTo>
                    <a:lnTo>
                      <a:pt x="1574" y="2483"/>
                    </a:lnTo>
                    <a:lnTo>
                      <a:pt x="1320" y="2231"/>
                    </a:lnTo>
                    <a:lnTo>
                      <a:pt x="1191" y="2359"/>
                    </a:lnTo>
                    <a:lnTo>
                      <a:pt x="1172" y="2375"/>
                    </a:lnTo>
                    <a:lnTo>
                      <a:pt x="1150" y="2387"/>
                    </a:lnTo>
                    <a:lnTo>
                      <a:pt x="1127" y="2394"/>
                    </a:lnTo>
                    <a:lnTo>
                      <a:pt x="1102" y="2396"/>
                    </a:lnTo>
                    <a:lnTo>
                      <a:pt x="1077" y="2395"/>
                    </a:lnTo>
                    <a:lnTo>
                      <a:pt x="1052" y="2389"/>
                    </a:lnTo>
                    <a:lnTo>
                      <a:pt x="1027" y="2380"/>
                    </a:lnTo>
                    <a:lnTo>
                      <a:pt x="1005" y="2365"/>
                    </a:lnTo>
                    <a:lnTo>
                      <a:pt x="983" y="2347"/>
                    </a:lnTo>
                    <a:lnTo>
                      <a:pt x="965" y="2326"/>
                    </a:lnTo>
                    <a:lnTo>
                      <a:pt x="951" y="2303"/>
                    </a:lnTo>
                    <a:lnTo>
                      <a:pt x="941" y="2278"/>
                    </a:lnTo>
                    <a:lnTo>
                      <a:pt x="935" y="2254"/>
                    </a:lnTo>
                    <a:lnTo>
                      <a:pt x="934" y="2229"/>
                    </a:lnTo>
                    <a:lnTo>
                      <a:pt x="936" y="2204"/>
                    </a:lnTo>
                    <a:lnTo>
                      <a:pt x="944" y="2181"/>
                    </a:lnTo>
                    <a:lnTo>
                      <a:pt x="955" y="2160"/>
                    </a:lnTo>
                    <a:lnTo>
                      <a:pt x="971" y="2140"/>
                    </a:lnTo>
                    <a:lnTo>
                      <a:pt x="952" y="2157"/>
                    </a:lnTo>
                    <a:lnTo>
                      <a:pt x="930" y="2168"/>
                    </a:lnTo>
                    <a:lnTo>
                      <a:pt x="907" y="2175"/>
                    </a:lnTo>
                    <a:lnTo>
                      <a:pt x="882" y="2178"/>
                    </a:lnTo>
                    <a:lnTo>
                      <a:pt x="857" y="2176"/>
                    </a:lnTo>
                    <a:lnTo>
                      <a:pt x="832" y="2170"/>
                    </a:lnTo>
                    <a:lnTo>
                      <a:pt x="808" y="2161"/>
                    </a:lnTo>
                    <a:lnTo>
                      <a:pt x="784" y="2147"/>
                    </a:lnTo>
                    <a:lnTo>
                      <a:pt x="763" y="2128"/>
                    </a:lnTo>
                    <a:lnTo>
                      <a:pt x="745" y="2107"/>
                    </a:lnTo>
                    <a:lnTo>
                      <a:pt x="730" y="2084"/>
                    </a:lnTo>
                    <a:lnTo>
                      <a:pt x="721" y="2060"/>
                    </a:lnTo>
                    <a:lnTo>
                      <a:pt x="715" y="2035"/>
                    </a:lnTo>
                    <a:lnTo>
                      <a:pt x="714" y="2011"/>
                    </a:lnTo>
                    <a:lnTo>
                      <a:pt x="716" y="1986"/>
                    </a:lnTo>
                    <a:lnTo>
                      <a:pt x="723" y="1963"/>
                    </a:lnTo>
                    <a:lnTo>
                      <a:pt x="735" y="1941"/>
                    </a:lnTo>
                    <a:lnTo>
                      <a:pt x="751" y="1922"/>
                    </a:lnTo>
                    <a:lnTo>
                      <a:pt x="731" y="1938"/>
                    </a:lnTo>
                    <a:lnTo>
                      <a:pt x="710" y="1949"/>
                    </a:lnTo>
                    <a:lnTo>
                      <a:pt x="686" y="1956"/>
                    </a:lnTo>
                    <a:lnTo>
                      <a:pt x="662" y="1959"/>
                    </a:lnTo>
                    <a:lnTo>
                      <a:pt x="636" y="1957"/>
                    </a:lnTo>
                    <a:lnTo>
                      <a:pt x="612" y="1952"/>
                    </a:lnTo>
                    <a:lnTo>
                      <a:pt x="588" y="1942"/>
                    </a:lnTo>
                    <a:lnTo>
                      <a:pt x="564" y="1928"/>
                    </a:lnTo>
                    <a:lnTo>
                      <a:pt x="543" y="1909"/>
                    </a:lnTo>
                    <a:lnTo>
                      <a:pt x="524" y="1888"/>
                    </a:lnTo>
                    <a:lnTo>
                      <a:pt x="511" y="1866"/>
                    </a:lnTo>
                    <a:lnTo>
                      <a:pt x="501" y="1841"/>
                    </a:lnTo>
                    <a:lnTo>
                      <a:pt x="495" y="1816"/>
                    </a:lnTo>
                    <a:lnTo>
                      <a:pt x="494" y="1792"/>
                    </a:lnTo>
                    <a:lnTo>
                      <a:pt x="497" y="1767"/>
                    </a:lnTo>
                    <a:lnTo>
                      <a:pt x="504" y="1744"/>
                    </a:lnTo>
                    <a:lnTo>
                      <a:pt x="515" y="1722"/>
                    </a:lnTo>
                    <a:lnTo>
                      <a:pt x="530" y="1703"/>
                    </a:lnTo>
                    <a:lnTo>
                      <a:pt x="511" y="1719"/>
                    </a:lnTo>
                    <a:lnTo>
                      <a:pt x="490" y="1730"/>
                    </a:lnTo>
                    <a:lnTo>
                      <a:pt x="466" y="1737"/>
                    </a:lnTo>
                    <a:lnTo>
                      <a:pt x="442" y="1740"/>
                    </a:lnTo>
                    <a:lnTo>
                      <a:pt x="417" y="1738"/>
                    </a:lnTo>
                    <a:lnTo>
                      <a:pt x="392" y="1733"/>
                    </a:lnTo>
                    <a:lnTo>
                      <a:pt x="367" y="1723"/>
                    </a:lnTo>
                    <a:lnTo>
                      <a:pt x="344" y="1709"/>
                    </a:lnTo>
                    <a:lnTo>
                      <a:pt x="323" y="1690"/>
                    </a:lnTo>
                    <a:lnTo>
                      <a:pt x="305" y="1670"/>
                    </a:lnTo>
                    <a:lnTo>
                      <a:pt x="291" y="1647"/>
                    </a:lnTo>
                    <a:lnTo>
                      <a:pt x="281" y="1622"/>
                    </a:lnTo>
                    <a:lnTo>
                      <a:pt x="275" y="1597"/>
                    </a:lnTo>
                    <a:lnTo>
                      <a:pt x="273" y="1573"/>
                    </a:lnTo>
                    <a:lnTo>
                      <a:pt x="276" y="1549"/>
                    </a:lnTo>
                    <a:lnTo>
                      <a:pt x="284" y="1525"/>
                    </a:lnTo>
                    <a:lnTo>
                      <a:pt x="295" y="1504"/>
                    </a:lnTo>
                    <a:lnTo>
                      <a:pt x="311" y="1485"/>
                    </a:lnTo>
                    <a:lnTo>
                      <a:pt x="432" y="1363"/>
                    </a:lnTo>
                    <a:lnTo>
                      <a:pt x="20" y="952"/>
                    </a:lnTo>
                    <a:lnTo>
                      <a:pt x="9" y="938"/>
                    </a:lnTo>
                    <a:lnTo>
                      <a:pt x="2" y="921"/>
                    </a:lnTo>
                    <a:lnTo>
                      <a:pt x="0" y="904"/>
                    </a:lnTo>
                    <a:lnTo>
                      <a:pt x="2" y="887"/>
                    </a:lnTo>
                    <a:lnTo>
                      <a:pt x="9" y="870"/>
                    </a:lnTo>
                    <a:lnTo>
                      <a:pt x="20" y="855"/>
                    </a:lnTo>
                    <a:lnTo>
                      <a:pt x="35" y="844"/>
                    </a:lnTo>
                    <a:lnTo>
                      <a:pt x="51" y="837"/>
                    </a:lnTo>
                    <a:lnTo>
                      <a:pt x="69" y="835"/>
                    </a:lnTo>
                    <a:lnTo>
                      <a:pt x="87" y="837"/>
                    </a:lnTo>
                    <a:lnTo>
                      <a:pt x="103" y="844"/>
                    </a:lnTo>
                    <a:lnTo>
                      <a:pt x="118" y="855"/>
                    </a:lnTo>
                    <a:lnTo>
                      <a:pt x="531" y="1267"/>
                    </a:lnTo>
                    <a:lnTo>
                      <a:pt x="554" y="1253"/>
                    </a:lnTo>
                    <a:lnTo>
                      <a:pt x="577" y="1243"/>
                    </a:lnTo>
                    <a:lnTo>
                      <a:pt x="603" y="1239"/>
                    </a:lnTo>
                    <a:lnTo>
                      <a:pt x="629" y="1240"/>
                    </a:lnTo>
                    <a:lnTo>
                      <a:pt x="656" y="1245"/>
                    </a:lnTo>
                    <a:lnTo>
                      <a:pt x="681" y="1255"/>
                    </a:lnTo>
                    <a:lnTo>
                      <a:pt x="706" y="1269"/>
                    </a:lnTo>
                    <a:lnTo>
                      <a:pt x="728" y="1288"/>
                    </a:lnTo>
                    <a:lnTo>
                      <a:pt x="747" y="1309"/>
                    </a:lnTo>
                    <a:lnTo>
                      <a:pt x="761" y="1333"/>
                    </a:lnTo>
                    <a:lnTo>
                      <a:pt x="771" y="1357"/>
                    </a:lnTo>
                    <a:lnTo>
                      <a:pt x="776" y="1381"/>
                    </a:lnTo>
                    <a:lnTo>
                      <a:pt x="778" y="1407"/>
                    </a:lnTo>
                    <a:lnTo>
                      <a:pt x="775" y="1431"/>
                    </a:lnTo>
                    <a:lnTo>
                      <a:pt x="768" y="1454"/>
                    </a:lnTo>
                    <a:lnTo>
                      <a:pt x="757" y="1476"/>
                    </a:lnTo>
                    <a:lnTo>
                      <a:pt x="741" y="1495"/>
                    </a:lnTo>
                    <a:lnTo>
                      <a:pt x="760" y="1479"/>
                    </a:lnTo>
                    <a:lnTo>
                      <a:pt x="781" y="1467"/>
                    </a:lnTo>
                    <a:lnTo>
                      <a:pt x="805" y="1460"/>
                    </a:lnTo>
                    <a:lnTo>
                      <a:pt x="829" y="1457"/>
                    </a:lnTo>
                    <a:lnTo>
                      <a:pt x="855" y="1459"/>
                    </a:lnTo>
                    <a:lnTo>
                      <a:pt x="879" y="1464"/>
                    </a:lnTo>
                    <a:lnTo>
                      <a:pt x="904" y="1475"/>
                    </a:lnTo>
                    <a:lnTo>
                      <a:pt x="927" y="1489"/>
                    </a:lnTo>
                    <a:lnTo>
                      <a:pt x="949" y="1507"/>
                    </a:lnTo>
                    <a:lnTo>
                      <a:pt x="967" y="1528"/>
                    </a:lnTo>
                    <a:lnTo>
                      <a:pt x="981" y="1551"/>
                    </a:lnTo>
                    <a:lnTo>
                      <a:pt x="990" y="1575"/>
                    </a:lnTo>
                    <a:lnTo>
                      <a:pt x="997" y="1600"/>
                    </a:lnTo>
                    <a:lnTo>
                      <a:pt x="998" y="1625"/>
                    </a:lnTo>
                    <a:lnTo>
                      <a:pt x="996" y="1649"/>
                    </a:lnTo>
                    <a:lnTo>
                      <a:pt x="988" y="1672"/>
                    </a:lnTo>
                    <a:lnTo>
                      <a:pt x="977" y="1694"/>
                    </a:lnTo>
                    <a:lnTo>
                      <a:pt x="961" y="1714"/>
                    </a:lnTo>
                    <a:lnTo>
                      <a:pt x="980" y="1698"/>
                    </a:lnTo>
                    <a:lnTo>
                      <a:pt x="1002" y="1686"/>
                    </a:lnTo>
                    <a:lnTo>
                      <a:pt x="1025" y="1679"/>
                    </a:lnTo>
                    <a:lnTo>
                      <a:pt x="1050" y="1676"/>
                    </a:lnTo>
                    <a:lnTo>
                      <a:pt x="1075" y="1678"/>
                    </a:lnTo>
                    <a:lnTo>
                      <a:pt x="1100" y="1683"/>
                    </a:lnTo>
                    <a:lnTo>
                      <a:pt x="1124" y="1693"/>
                    </a:lnTo>
                    <a:lnTo>
                      <a:pt x="1148" y="1708"/>
                    </a:lnTo>
                    <a:lnTo>
                      <a:pt x="1169" y="1725"/>
                    </a:lnTo>
                    <a:lnTo>
                      <a:pt x="1187" y="1746"/>
                    </a:lnTo>
                    <a:lnTo>
                      <a:pt x="1201" y="1769"/>
                    </a:lnTo>
                    <a:lnTo>
                      <a:pt x="1211" y="1794"/>
                    </a:lnTo>
                    <a:lnTo>
                      <a:pt x="1217" y="1818"/>
                    </a:lnTo>
                    <a:lnTo>
                      <a:pt x="1218" y="1843"/>
                    </a:lnTo>
                    <a:lnTo>
                      <a:pt x="1215" y="1868"/>
                    </a:lnTo>
                    <a:lnTo>
                      <a:pt x="1208" y="1891"/>
                    </a:lnTo>
                    <a:lnTo>
                      <a:pt x="1196" y="1912"/>
                    </a:lnTo>
                    <a:lnTo>
                      <a:pt x="1181" y="1932"/>
                    </a:lnTo>
                    <a:lnTo>
                      <a:pt x="1201" y="1916"/>
                    </a:lnTo>
                    <a:lnTo>
                      <a:pt x="1222" y="1905"/>
                    </a:lnTo>
                    <a:lnTo>
                      <a:pt x="1245" y="1898"/>
                    </a:lnTo>
                    <a:lnTo>
                      <a:pt x="1270" y="1895"/>
                    </a:lnTo>
                    <a:lnTo>
                      <a:pt x="1294" y="1896"/>
                    </a:lnTo>
                    <a:lnTo>
                      <a:pt x="1320" y="1902"/>
                    </a:lnTo>
                    <a:lnTo>
                      <a:pt x="1344" y="1912"/>
                    </a:lnTo>
                    <a:lnTo>
                      <a:pt x="1367" y="1926"/>
                    </a:lnTo>
                    <a:lnTo>
                      <a:pt x="1388" y="1944"/>
                    </a:lnTo>
                    <a:lnTo>
                      <a:pt x="1407" y="1965"/>
                    </a:lnTo>
                    <a:lnTo>
                      <a:pt x="1421" y="1988"/>
                    </a:lnTo>
                    <a:lnTo>
                      <a:pt x="1431" y="2013"/>
                    </a:lnTo>
                    <a:lnTo>
                      <a:pt x="1436" y="2037"/>
                    </a:lnTo>
                    <a:lnTo>
                      <a:pt x="1438" y="2062"/>
                    </a:lnTo>
                    <a:lnTo>
                      <a:pt x="1435" y="2087"/>
                    </a:lnTo>
                    <a:lnTo>
                      <a:pt x="1428" y="2110"/>
                    </a:lnTo>
                    <a:lnTo>
                      <a:pt x="1416" y="2131"/>
                    </a:lnTo>
                    <a:lnTo>
                      <a:pt x="1672" y="2386"/>
                    </a:lnTo>
                    <a:lnTo>
                      <a:pt x="1685" y="2395"/>
                    </a:lnTo>
                    <a:lnTo>
                      <a:pt x="1699" y="2401"/>
                    </a:lnTo>
                    <a:lnTo>
                      <a:pt x="1716" y="2402"/>
                    </a:lnTo>
                    <a:lnTo>
                      <a:pt x="1733" y="2400"/>
                    </a:lnTo>
                    <a:lnTo>
                      <a:pt x="1750" y="2395"/>
                    </a:lnTo>
                    <a:lnTo>
                      <a:pt x="1767" y="2386"/>
                    </a:lnTo>
                    <a:lnTo>
                      <a:pt x="1782" y="2374"/>
                    </a:lnTo>
                    <a:lnTo>
                      <a:pt x="1794" y="2358"/>
                    </a:lnTo>
                    <a:lnTo>
                      <a:pt x="1803" y="2342"/>
                    </a:lnTo>
                    <a:lnTo>
                      <a:pt x="1809" y="2325"/>
                    </a:lnTo>
                    <a:lnTo>
                      <a:pt x="1811" y="2308"/>
                    </a:lnTo>
                    <a:lnTo>
                      <a:pt x="1809" y="2291"/>
                    </a:lnTo>
                    <a:lnTo>
                      <a:pt x="1803" y="2276"/>
                    </a:lnTo>
                    <a:lnTo>
                      <a:pt x="1794" y="2264"/>
                    </a:lnTo>
                    <a:lnTo>
                      <a:pt x="1584" y="2055"/>
                    </a:lnTo>
                    <a:lnTo>
                      <a:pt x="1573" y="2041"/>
                    </a:lnTo>
                    <a:lnTo>
                      <a:pt x="1567" y="2025"/>
                    </a:lnTo>
                    <a:lnTo>
                      <a:pt x="1564" y="2007"/>
                    </a:lnTo>
                    <a:lnTo>
                      <a:pt x="1567" y="1989"/>
                    </a:lnTo>
                    <a:lnTo>
                      <a:pt x="1573" y="1973"/>
                    </a:lnTo>
                    <a:lnTo>
                      <a:pt x="1584" y="1958"/>
                    </a:lnTo>
                    <a:lnTo>
                      <a:pt x="1599" y="1947"/>
                    </a:lnTo>
                    <a:lnTo>
                      <a:pt x="1616" y="1941"/>
                    </a:lnTo>
                    <a:lnTo>
                      <a:pt x="1633" y="1939"/>
                    </a:lnTo>
                    <a:lnTo>
                      <a:pt x="1650" y="1941"/>
                    </a:lnTo>
                    <a:lnTo>
                      <a:pt x="1668" y="1947"/>
                    </a:lnTo>
                    <a:lnTo>
                      <a:pt x="1682" y="1958"/>
                    </a:lnTo>
                    <a:lnTo>
                      <a:pt x="1892" y="2167"/>
                    </a:lnTo>
                    <a:lnTo>
                      <a:pt x="1904" y="2176"/>
                    </a:lnTo>
                    <a:lnTo>
                      <a:pt x="1920" y="2182"/>
                    </a:lnTo>
                    <a:lnTo>
                      <a:pt x="1936" y="2183"/>
                    </a:lnTo>
                    <a:lnTo>
                      <a:pt x="1953" y="2182"/>
                    </a:lnTo>
                    <a:lnTo>
                      <a:pt x="1971" y="2176"/>
                    </a:lnTo>
                    <a:lnTo>
                      <a:pt x="1987" y="2167"/>
                    </a:lnTo>
                    <a:lnTo>
                      <a:pt x="2002" y="2155"/>
                    </a:lnTo>
                    <a:lnTo>
                      <a:pt x="2015" y="2139"/>
                    </a:lnTo>
                    <a:lnTo>
                      <a:pt x="2024" y="2123"/>
                    </a:lnTo>
                    <a:lnTo>
                      <a:pt x="2029" y="2106"/>
                    </a:lnTo>
                    <a:lnTo>
                      <a:pt x="2031" y="2089"/>
                    </a:lnTo>
                    <a:lnTo>
                      <a:pt x="2029" y="2073"/>
                    </a:lnTo>
                    <a:lnTo>
                      <a:pt x="2024" y="2058"/>
                    </a:lnTo>
                    <a:lnTo>
                      <a:pt x="2015" y="2045"/>
                    </a:lnTo>
                    <a:lnTo>
                      <a:pt x="1804" y="1837"/>
                    </a:lnTo>
                    <a:lnTo>
                      <a:pt x="1793" y="1822"/>
                    </a:lnTo>
                    <a:lnTo>
                      <a:pt x="1786" y="1806"/>
                    </a:lnTo>
                    <a:lnTo>
                      <a:pt x="1784" y="1788"/>
                    </a:lnTo>
                    <a:lnTo>
                      <a:pt x="1786" y="1770"/>
                    </a:lnTo>
                    <a:lnTo>
                      <a:pt x="1793" y="1754"/>
                    </a:lnTo>
                    <a:lnTo>
                      <a:pt x="1804" y="1740"/>
                    </a:lnTo>
                    <a:lnTo>
                      <a:pt x="1820" y="1729"/>
                    </a:lnTo>
                    <a:lnTo>
                      <a:pt x="1836" y="1722"/>
                    </a:lnTo>
                    <a:lnTo>
                      <a:pt x="1853" y="1720"/>
                    </a:lnTo>
                    <a:lnTo>
                      <a:pt x="1871" y="1722"/>
                    </a:lnTo>
                    <a:lnTo>
                      <a:pt x="1887" y="1729"/>
                    </a:lnTo>
                    <a:lnTo>
                      <a:pt x="1902" y="1740"/>
                    </a:lnTo>
                    <a:lnTo>
                      <a:pt x="2112" y="1948"/>
                    </a:lnTo>
                    <a:lnTo>
                      <a:pt x="2125" y="1957"/>
                    </a:lnTo>
                    <a:lnTo>
                      <a:pt x="2140" y="1963"/>
                    </a:lnTo>
                    <a:lnTo>
                      <a:pt x="2156" y="1965"/>
                    </a:lnTo>
                    <a:lnTo>
                      <a:pt x="2174" y="1963"/>
                    </a:lnTo>
                    <a:lnTo>
                      <a:pt x="2190" y="1957"/>
                    </a:lnTo>
                    <a:lnTo>
                      <a:pt x="2207" y="1949"/>
                    </a:lnTo>
                    <a:lnTo>
                      <a:pt x="2223" y="1936"/>
                    </a:lnTo>
                    <a:lnTo>
                      <a:pt x="2235" y="1920"/>
                    </a:lnTo>
                    <a:lnTo>
                      <a:pt x="2244" y="1904"/>
                    </a:lnTo>
                    <a:lnTo>
                      <a:pt x="2249" y="1887"/>
                    </a:lnTo>
                    <a:lnTo>
                      <a:pt x="2251" y="1871"/>
                    </a:lnTo>
                    <a:lnTo>
                      <a:pt x="2249" y="1855"/>
                    </a:lnTo>
                    <a:lnTo>
                      <a:pt x="2244" y="1839"/>
                    </a:lnTo>
                    <a:lnTo>
                      <a:pt x="2234" y="1826"/>
                    </a:lnTo>
                    <a:lnTo>
                      <a:pt x="2025" y="1618"/>
                    </a:lnTo>
                    <a:lnTo>
                      <a:pt x="2013" y="1603"/>
                    </a:lnTo>
                    <a:lnTo>
                      <a:pt x="2006" y="1587"/>
                    </a:lnTo>
                    <a:lnTo>
                      <a:pt x="2004" y="1570"/>
                    </a:lnTo>
                    <a:lnTo>
                      <a:pt x="2006" y="1553"/>
                    </a:lnTo>
                    <a:lnTo>
                      <a:pt x="2013" y="1535"/>
                    </a:lnTo>
                    <a:lnTo>
                      <a:pt x="2025" y="1521"/>
                    </a:lnTo>
                    <a:lnTo>
                      <a:pt x="2039" y="1510"/>
                    </a:lnTo>
                    <a:lnTo>
                      <a:pt x="2055" y="1503"/>
                    </a:lnTo>
                    <a:lnTo>
                      <a:pt x="2074" y="1501"/>
                    </a:lnTo>
                    <a:lnTo>
                      <a:pt x="2091" y="1503"/>
                    </a:lnTo>
                    <a:lnTo>
                      <a:pt x="2107" y="1510"/>
                    </a:lnTo>
                    <a:lnTo>
                      <a:pt x="2122" y="1521"/>
                    </a:lnTo>
                    <a:lnTo>
                      <a:pt x="2332" y="1729"/>
                    </a:lnTo>
                    <a:lnTo>
                      <a:pt x="2345" y="1739"/>
                    </a:lnTo>
                    <a:lnTo>
                      <a:pt x="2359" y="1744"/>
                    </a:lnTo>
                    <a:lnTo>
                      <a:pt x="2377" y="1746"/>
                    </a:lnTo>
                    <a:lnTo>
                      <a:pt x="2393" y="1744"/>
                    </a:lnTo>
                    <a:lnTo>
                      <a:pt x="2410" y="1739"/>
                    </a:lnTo>
                    <a:lnTo>
                      <a:pt x="2427" y="1730"/>
                    </a:lnTo>
                    <a:lnTo>
                      <a:pt x="2442" y="1718"/>
                    </a:lnTo>
                    <a:lnTo>
                      <a:pt x="2455" y="1703"/>
                    </a:lnTo>
                    <a:lnTo>
                      <a:pt x="2463" y="1685"/>
                    </a:lnTo>
                    <a:lnTo>
                      <a:pt x="2469" y="1669"/>
                    </a:lnTo>
                    <a:lnTo>
                      <a:pt x="2471" y="1652"/>
                    </a:lnTo>
                    <a:lnTo>
                      <a:pt x="2469" y="1636"/>
                    </a:lnTo>
                    <a:lnTo>
                      <a:pt x="2463" y="1620"/>
                    </a:lnTo>
                    <a:lnTo>
                      <a:pt x="2454" y="1608"/>
                    </a:lnTo>
                    <a:lnTo>
                      <a:pt x="2452" y="1606"/>
                    </a:lnTo>
                    <a:lnTo>
                      <a:pt x="2447" y="1600"/>
                    </a:lnTo>
                    <a:lnTo>
                      <a:pt x="2438" y="1591"/>
                    </a:lnTo>
                    <a:lnTo>
                      <a:pt x="2426" y="1579"/>
                    </a:lnTo>
                    <a:lnTo>
                      <a:pt x="2410" y="1564"/>
                    </a:lnTo>
                    <a:lnTo>
                      <a:pt x="2392" y="1545"/>
                    </a:lnTo>
                    <a:lnTo>
                      <a:pt x="2372" y="1525"/>
                    </a:lnTo>
                    <a:lnTo>
                      <a:pt x="2348" y="1502"/>
                    </a:lnTo>
                    <a:lnTo>
                      <a:pt x="2323" y="1477"/>
                    </a:lnTo>
                    <a:lnTo>
                      <a:pt x="2295" y="1449"/>
                    </a:lnTo>
                    <a:lnTo>
                      <a:pt x="2265" y="1420"/>
                    </a:lnTo>
                    <a:lnTo>
                      <a:pt x="2235" y="1389"/>
                    </a:lnTo>
                    <a:lnTo>
                      <a:pt x="2202" y="1357"/>
                    </a:lnTo>
                    <a:lnTo>
                      <a:pt x="2169" y="1323"/>
                    </a:lnTo>
                    <a:lnTo>
                      <a:pt x="2134" y="1289"/>
                    </a:lnTo>
                    <a:lnTo>
                      <a:pt x="2099" y="1254"/>
                    </a:lnTo>
                    <a:lnTo>
                      <a:pt x="2062" y="1218"/>
                    </a:lnTo>
                    <a:lnTo>
                      <a:pt x="2027" y="1182"/>
                    </a:lnTo>
                    <a:lnTo>
                      <a:pt x="1990" y="1146"/>
                    </a:lnTo>
                    <a:lnTo>
                      <a:pt x="1954" y="1110"/>
                    </a:lnTo>
                    <a:lnTo>
                      <a:pt x="1918" y="1074"/>
                    </a:lnTo>
                    <a:lnTo>
                      <a:pt x="1882" y="1039"/>
                    </a:lnTo>
                    <a:lnTo>
                      <a:pt x="1847" y="1003"/>
                    </a:lnTo>
                    <a:lnTo>
                      <a:pt x="1813" y="970"/>
                    </a:lnTo>
                    <a:lnTo>
                      <a:pt x="1780" y="937"/>
                    </a:lnTo>
                    <a:lnTo>
                      <a:pt x="1748" y="906"/>
                    </a:lnTo>
                    <a:lnTo>
                      <a:pt x="1718" y="875"/>
                    </a:lnTo>
                    <a:lnTo>
                      <a:pt x="1689" y="847"/>
                    </a:lnTo>
                    <a:lnTo>
                      <a:pt x="1663" y="821"/>
                    </a:lnTo>
                    <a:lnTo>
                      <a:pt x="1638" y="797"/>
                    </a:lnTo>
                    <a:lnTo>
                      <a:pt x="1616" y="775"/>
                    </a:lnTo>
                    <a:lnTo>
                      <a:pt x="1596" y="756"/>
                    </a:lnTo>
                    <a:lnTo>
                      <a:pt x="1579" y="740"/>
                    </a:lnTo>
                    <a:lnTo>
                      <a:pt x="1565" y="725"/>
                    </a:lnTo>
                    <a:lnTo>
                      <a:pt x="1560" y="721"/>
                    </a:lnTo>
                    <a:lnTo>
                      <a:pt x="1553" y="715"/>
                    </a:lnTo>
                    <a:lnTo>
                      <a:pt x="1546" y="711"/>
                    </a:lnTo>
                    <a:lnTo>
                      <a:pt x="1537" y="706"/>
                    </a:lnTo>
                    <a:lnTo>
                      <a:pt x="1527" y="704"/>
                    </a:lnTo>
                    <a:lnTo>
                      <a:pt x="1515" y="703"/>
                    </a:lnTo>
                    <a:lnTo>
                      <a:pt x="1501" y="705"/>
                    </a:lnTo>
                    <a:lnTo>
                      <a:pt x="1485" y="711"/>
                    </a:lnTo>
                    <a:lnTo>
                      <a:pt x="1468" y="720"/>
                    </a:lnTo>
                    <a:lnTo>
                      <a:pt x="1449" y="735"/>
                    </a:lnTo>
                    <a:lnTo>
                      <a:pt x="1428" y="754"/>
                    </a:lnTo>
                    <a:lnTo>
                      <a:pt x="1405" y="779"/>
                    </a:lnTo>
                    <a:lnTo>
                      <a:pt x="1383" y="808"/>
                    </a:lnTo>
                    <a:lnTo>
                      <a:pt x="1366" y="837"/>
                    </a:lnTo>
                    <a:lnTo>
                      <a:pt x="1270" y="1012"/>
                    </a:lnTo>
                    <a:lnTo>
                      <a:pt x="1259" y="1031"/>
                    </a:lnTo>
                    <a:lnTo>
                      <a:pt x="1244" y="1050"/>
                    </a:lnTo>
                    <a:lnTo>
                      <a:pt x="1226" y="1069"/>
                    </a:lnTo>
                    <a:lnTo>
                      <a:pt x="1194" y="1096"/>
                    </a:lnTo>
                    <a:lnTo>
                      <a:pt x="1161" y="1119"/>
                    </a:lnTo>
                    <a:lnTo>
                      <a:pt x="1125" y="1136"/>
                    </a:lnTo>
                    <a:lnTo>
                      <a:pt x="1089" y="1147"/>
                    </a:lnTo>
                    <a:lnTo>
                      <a:pt x="1052" y="1153"/>
                    </a:lnTo>
                    <a:lnTo>
                      <a:pt x="1014" y="1153"/>
                    </a:lnTo>
                    <a:lnTo>
                      <a:pt x="976" y="1147"/>
                    </a:lnTo>
                    <a:lnTo>
                      <a:pt x="944" y="1137"/>
                    </a:lnTo>
                    <a:lnTo>
                      <a:pt x="913" y="1123"/>
                    </a:lnTo>
                    <a:lnTo>
                      <a:pt x="883" y="1106"/>
                    </a:lnTo>
                    <a:lnTo>
                      <a:pt x="858" y="1085"/>
                    </a:lnTo>
                    <a:lnTo>
                      <a:pt x="833" y="1061"/>
                    </a:lnTo>
                    <a:lnTo>
                      <a:pt x="813" y="1034"/>
                    </a:lnTo>
                    <a:lnTo>
                      <a:pt x="796" y="1004"/>
                    </a:lnTo>
                    <a:lnTo>
                      <a:pt x="784" y="980"/>
                    </a:lnTo>
                    <a:lnTo>
                      <a:pt x="777" y="955"/>
                    </a:lnTo>
                    <a:lnTo>
                      <a:pt x="772" y="930"/>
                    </a:lnTo>
                    <a:lnTo>
                      <a:pt x="772" y="908"/>
                    </a:lnTo>
                    <a:lnTo>
                      <a:pt x="774" y="886"/>
                    </a:lnTo>
                    <a:lnTo>
                      <a:pt x="781" y="866"/>
                    </a:lnTo>
                    <a:lnTo>
                      <a:pt x="1064" y="203"/>
                    </a:lnTo>
                    <a:lnTo>
                      <a:pt x="1074" y="185"/>
                    </a:lnTo>
                    <a:lnTo>
                      <a:pt x="1086" y="166"/>
                    </a:lnTo>
                    <a:lnTo>
                      <a:pt x="1102" y="147"/>
                    </a:lnTo>
                    <a:lnTo>
                      <a:pt x="1120" y="126"/>
                    </a:lnTo>
                    <a:lnTo>
                      <a:pt x="1130" y="117"/>
                    </a:lnTo>
                    <a:lnTo>
                      <a:pt x="1142" y="106"/>
                    </a:lnTo>
                    <a:lnTo>
                      <a:pt x="1158" y="94"/>
                    </a:lnTo>
                    <a:lnTo>
                      <a:pt x="1176" y="81"/>
                    </a:lnTo>
                    <a:lnTo>
                      <a:pt x="1196" y="67"/>
                    </a:lnTo>
                    <a:lnTo>
                      <a:pt x="1220" y="53"/>
                    </a:lnTo>
                    <a:lnTo>
                      <a:pt x="1245" y="40"/>
                    </a:lnTo>
                    <a:lnTo>
                      <a:pt x="1274" y="28"/>
                    </a:lnTo>
                    <a:lnTo>
                      <a:pt x="1305" y="18"/>
                    </a:lnTo>
                    <a:lnTo>
                      <a:pt x="1338" y="10"/>
                    </a:lnTo>
                    <a:lnTo>
                      <a:pt x="1373" y="3"/>
                    </a:lnTo>
                    <a:lnTo>
                      <a:pt x="1412" y="0"/>
                    </a:lnTo>
                    <a:lnTo>
                      <a:pt x="14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3" name="Freeform 79"/>
              <p:cNvSpPr>
                <a:spLocks noEditPoints="1"/>
              </p:cNvSpPr>
              <p:nvPr/>
            </p:nvSpPr>
            <p:spPr bwMode="auto">
              <a:xfrm>
                <a:off x="5892801" y="4071938"/>
                <a:ext cx="149225" cy="147638"/>
              </a:xfrm>
              <a:custGeom>
                <a:avLst/>
                <a:gdLst>
                  <a:gd name="T0" fmla="*/ 671 w 1031"/>
                  <a:gd name="T1" fmla="*/ 657 h 1025"/>
                  <a:gd name="T2" fmla="*/ 626 w 1031"/>
                  <a:gd name="T3" fmla="*/ 679 h 1025"/>
                  <a:gd name="T4" fmla="*/ 595 w 1031"/>
                  <a:gd name="T5" fmla="*/ 718 h 1025"/>
                  <a:gd name="T6" fmla="*/ 584 w 1031"/>
                  <a:gd name="T7" fmla="*/ 766 h 1025"/>
                  <a:gd name="T8" fmla="*/ 595 w 1031"/>
                  <a:gd name="T9" fmla="*/ 817 h 1025"/>
                  <a:gd name="T10" fmla="*/ 626 w 1031"/>
                  <a:gd name="T11" fmla="*/ 854 h 1025"/>
                  <a:gd name="T12" fmla="*/ 671 w 1031"/>
                  <a:gd name="T13" fmla="*/ 877 h 1025"/>
                  <a:gd name="T14" fmla="*/ 723 w 1031"/>
                  <a:gd name="T15" fmla="*/ 877 h 1025"/>
                  <a:gd name="T16" fmla="*/ 768 w 1031"/>
                  <a:gd name="T17" fmla="*/ 854 h 1025"/>
                  <a:gd name="T18" fmla="*/ 800 w 1031"/>
                  <a:gd name="T19" fmla="*/ 816 h 1025"/>
                  <a:gd name="T20" fmla="*/ 811 w 1031"/>
                  <a:gd name="T21" fmla="*/ 766 h 1025"/>
                  <a:gd name="T22" fmla="*/ 800 w 1031"/>
                  <a:gd name="T23" fmla="*/ 718 h 1025"/>
                  <a:gd name="T24" fmla="*/ 768 w 1031"/>
                  <a:gd name="T25" fmla="*/ 679 h 1025"/>
                  <a:gd name="T26" fmla="*/ 723 w 1031"/>
                  <a:gd name="T27" fmla="*/ 657 h 1025"/>
                  <a:gd name="T28" fmla="*/ 345 w 1031"/>
                  <a:gd name="T29" fmla="*/ 0 h 1025"/>
                  <a:gd name="T30" fmla="*/ 391 w 1031"/>
                  <a:gd name="T31" fmla="*/ 12 h 1025"/>
                  <a:gd name="T32" fmla="*/ 432 w 1031"/>
                  <a:gd name="T33" fmla="*/ 39 h 1025"/>
                  <a:gd name="T34" fmla="*/ 1007 w 1031"/>
                  <a:gd name="T35" fmla="*/ 615 h 1025"/>
                  <a:gd name="T36" fmla="*/ 1027 w 1031"/>
                  <a:gd name="T37" fmla="*/ 659 h 1025"/>
                  <a:gd name="T38" fmla="*/ 1031 w 1031"/>
                  <a:gd name="T39" fmla="*/ 705 h 1025"/>
                  <a:gd name="T40" fmla="*/ 1019 w 1031"/>
                  <a:gd name="T41" fmla="*/ 751 h 1025"/>
                  <a:gd name="T42" fmla="*/ 992 w 1031"/>
                  <a:gd name="T43" fmla="*/ 791 h 1025"/>
                  <a:gd name="T44" fmla="*/ 776 w 1031"/>
                  <a:gd name="T45" fmla="*/ 1001 h 1025"/>
                  <a:gd name="T46" fmla="*/ 732 w 1031"/>
                  <a:gd name="T47" fmla="*/ 1021 h 1025"/>
                  <a:gd name="T48" fmla="*/ 686 w 1031"/>
                  <a:gd name="T49" fmla="*/ 1025 h 1025"/>
                  <a:gd name="T50" fmla="*/ 640 w 1031"/>
                  <a:gd name="T51" fmla="*/ 1013 h 1025"/>
                  <a:gd name="T52" fmla="*/ 600 w 1031"/>
                  <a:gd name="T53" fmla="*/ 985 h 1025"/>
                  <a:gd name="T54" fmla="*/ 24 w 1031"/>
                  <a:gd name="T55" fmla="*/ 409 h 1025"/>
                  <a:gd name="T56" fmla="*/ 4 w 1031"/>
                  <a:gd name="T57" fmla="*/ 367 h 1025"/>
                  <a:gd name="T58" fmla="*/ 0 w 1031"/>
                  <a:gd name="T59" fmla="*/ 320 h 1025"/>
                  <a:gd name="T60" fmla="*/ 11 w 1031"/>
                  <a:gd name="T61" fmla="*/ 275 h 1025"/>
                  <a:gd name="T62" fmla="*/ 40 w 1031"/>
                  <a:gd name="T63" fmla="*/ 234 h 1025"/>
                  <a:gd name="T64" fmla="*/ 255 w 1031"/>
                  <a:gd name="T65" fmla="*/ 24 h 1025"/>
                  <a:gd name="T66" fmla="*/ 298 w 1031"/>
                  <a:gd name="T67" fmla="*/ 4 h 1025"/>
                  <a:gd name="T68" fmla="*/ 345 w 1031"/>
                  <a:gd name="T69" fmla="*/ 0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1" h="1025">
                    <a:moveTo>
                      <a:pt x="698" y="654"/>
                    </a:moveTo>
                    <a:lnTo>
                      <a:pt x="671" y="657"/>
                    </a:lnTo>
                    <a:lnTo>
                      <a:pt x="648" y="665"/>
                    </a:lnTo>
                    <a:lnTo>
                      <a:pt x="626" y="679"/>
                    </a:lnTo>
                    <a:lnTo>
                      <a:pt x="609" y="696"/>
                    </a:lnTo>
                    <a:lnTo>
                      <a:pt x="595" y="718"/>
                    </a:lnTo>
                    <a:lnTo>
                      <a:pt x="587" y="741"/>
                    </a:lnTo>
                    <a:lnTo>
                      <a:pt x="584" y="766"/>
                    </a:lnTo>
                    <a:lnTo>
                      <a:pt x="587" y="793"/>
                    </a:lnTo>
                    <a:lnTo>
                      <a:pt x="595" y="817"/>
                    </a:lnTo>
                    <a:lnTo>
                      <a:pt x="609" y="837"/>
                    </a:lnTo>
                    <a:lnTo>
                      <a:pt x="626" y="854"/>
                    </a:lnTo>
                    <a:lnTo>
                      <a:pt x="648" y="868"/>
                    </a:lnTo>
                    <a:lnTo>
                      <a:pt x="671" y="877"/>
                    </a:lnTo>
                    <a:lnTo>
                      <a:pt x="698" y="880"/>
                    </a:lnTo>
                    <a:lnTo>
                      <a:pt x="723" y="877"/>
                    </a:lnTo>
                    <a:lnTo>
                      <a:pt x="748" y="868"/>
                    </a:lnTo>
                    <a:lnTo>
                      <a:pt x="768" y="854"/>
                    </a:lnTo>
                    <a:lnTo>
                      <a:pt x="785" y="837"/>
                    </a:lnTo>
                    <a:lnTo>
                      <a:pt x="800" y="816"/>
                    </a:lnTo>
                    <a:lnTo>
                      <a:pt x="808" y="793"/>
                    </a:lnTo>
                    <a:lnTo>
                      <a:pt x="811" y="766"/>
                    </a:lnTo>
                    <a:lnTo>
                      <a:pt x="808" y="741"/>
                    </a:lnTo>
                    <a:lnTo>
                      <a:pt x="800" y="718"/>
                    </a:lnTo>
                    <a:lnTo>
                      <a:pt x="785" y="696"/>
                    </a:lnTo>
                    <a:lnTo>
                      <a:pt x="768" y="679"/>
                    </a:lnTo>
                    <a:lnTo>
                      <a:pt x="748" y="665"/>
                    </a:lnTo>
                    <a:lnTo>
                      <a:pt x="723" y="657"/>
                    </a:lnTo>
                    <a:lnTo>
                      <a:pt x="698" y="654"/>
                    </a:lnTo>
                    <a:close/>
                    <a:moveTo>
                      <a:pt x="345" y="0"/>
                    </a:moveTo>
                    <a:lnTo>
                      <a:pt x="368" y="4"/>
                    </a:lnTo>
                    <a:lnTo>
                      <a:pt x="391" y="12"/>
                    </a:lnTo>
                    <a:lnTo>
                      <a:pt x="412" y="24"/>
                    </a:lnTo>
                    <a:lnTo>
                      <a:pt x="432" y="39"/>
                    </a:lnTo>
                    <a:lnTo>
                      <a:pt x="992" y="596"/>
                    </a:lnTo>
                    <a:lnTo>
                      <a:pt x="1007" y="615"/>
                    </a:lnTo>
                    <a:lnTo>
                      <a:pt x="1019" y="637"/>
                    </a:lnTo>
                    <a:lnTo>
                      <a:pt x="1027" y="659"/>
                    </a:lnTo>
                    <a:lnTo>
                      <a:pt x="1031" y="682"/>
                    </a:lnTo>
                    <a:lnTo>
                      <a:pt x="1031" y="705"/>
                    </a:lnTo>
                    <a:lnTo>
                      <a:pt x="1027" y="729"/>
                    </a:lnTo>
                    <a:lnTo>
                      <a:pt x="1019" y="751"/>
                    </a:lnTo>
                    <a:lnTo>
                      <a:pt x="1007" y="771"/>
                    </a:lnTo>
                    <a:lnTo>
                      <a:pt x="992" y="791"/>
                    </a:lnTo>
                    <a:lnTo>
                      <a:pt x="796" y="985"/>
                    </a:lnTo>
                    <a:lnTo>
                      <a:pt x="776" y="1001"/>
                    </a:lnTo>
                    <a:lnTo>
                      <a:pt x="755" y="1013"/>
                    </a:lnTo>
                    <a:lnTo>
                      <a:pt x="732" y="1021"/>
                    </a:lnTo>
                    <a:lnTo>
                      <a:pt x="709" y="1025"/>
                    </a:lnTo>
                    <a:lnTo>
                      <a:pt x="686" y="1025"/>
                    </a:lnTo>
                    <a:lnTo>
                      <a:pt x="663" y="1021"/>
                    </a:lnTo>
                    <a:lnTo>
                      <a:pt x="640" y="1013"/>
                    </a:lnTo>
                    <a:lnTo>
                      <a:pt x="619" y="1001"/>
                    </a:lnTo>
                    <a:lnTo>
                      <a:pt x="600" y="985"/>
                    </a:lnTo>
                    <a:lnTo>
                      <a:pt x="40" y="429"/>
                    </a:lnTo>
                    <a:lnTo>
                      <a:pt x="24" y="409"/>
                    </a:lnTo>
                    <a:lnTo>
                      <a:pt x="11" y="389"/>
                    </a:lnTo>
                    <a:lnTo>
                      <a:pt x="4" y="367"/>
                    </a:lnTo>
                    <a:lnTo>
                      <a:pt x="0" y="344"/>
                    </a:lnTo>
                    <a:lnTo>
                      <a:pt x="0" y="320"/>
                    </a:lnTo>
                    <a:lnTo>
                      <a:pt x="4" y="297"/>
                    </a:lnTo>
                    <a:lnTo>
                      <a:pt x="11" y="275"/>
                    </a:lnTo>
                    <a:lnTo>
                      <a:pt x="24" y="253"/>
                    </a:lnTo>
                    <a:lnTo>
                      <a:pt x="40" y="234"/>
                    </a:lnTo>
                    <a:lnTo>
                      <a:pt x="236" y="39"/>
                    </a:lnTo>
                    <a:lnTo>
                      <a:pt x="255" y="24"/>
                    </a:lnTo>
                    <a:lnTo>
                      <a:pt x="275" y="12"/>
                    </a:lnTo>
                    <a:lnTo>
                      <a:pt x="298" y="4"/>
                    </a:lnTo>
                    <a:lnTo>
                      <a:pt x="321" y="0"/>
                    </a:lnTo>
                    <a:lnTo>
                      <a:pt x="3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" name="Freeform 84"/>
            <p:cNvSpPr>
              <a:spLocks noEditPoints="1"/>
            </p:cNvSpPr>
            <p:nvPr/>
          </p:nvSpPr>
          <p:spPr bwMode="auto">
            <a:xfrm>
              <a:off x="5088430" y="5002578"/>
              <a:ext cx="524499" cy="643954"/>
            </a:xfrm>
            <a:custGeom>
              <a:avLst/>
              <a:gdLst>
                <a:gd name="T0" fmla="*/ 2086 w 3059"/>
                <a:gd name="T1" fmla="*/ 3012 h 3752"/>
                <a:gd name="T2" fmla="*/ 1935 w 3059"/>
                <a:gd name="T3" fmla="*/ 3086 h 3752"/>
                <a:gd name="T4" fmla="*/ 2285 w 3059"/>
                <a:gd name="T5" fmla="*/ 3428 h 3752"/>
                <a:gd name="T6" fmla="*/ 2841 w 3059"/>
                <a:gd name="T7" fmla="*/ 2870 h 3752"/>
                <a:gd name="T8" fmla="*/ 2743 w 3059"/>
                <a:gd name="T9" fmla="*/ 2733 h 3752"/>
                <a:gd name="T10" fmla="*/ 1556 w 3059"/>
                <a:gd name="T11" fmla="*/ 2733 h 3752"/>
                <a:gd name="T12" fmla="*/ 988 w 3059"/>
                <a:gd name="T13" fmla="*/ 2776 h 3752"/>
                <a:gd name="T14" fmla="*/ 1003 w 3059"/>
                <a:gd name="T15" fmla="*/ 2629 h 3752"/>
                <a:gd name="T16" fmla="*/ 872 w 3059"/>
                <a:gd name="T17" fmla="*/ 2574 h 3752"/>
                <a:gd name="T18" fmla="*/ 475 w 3059"/>
                <a:gd name="T19" fmla="*/ 2716 h 3752"/>
                <a:gd name="T20" fmla="*/ 508 w 3059"/>
                <a:gd name="T21" fmla="*/ 2629 h 3752"/>
                <a:gd name="T22" fmla="*/ 2362 w 3059"/>
                <a:gd name="T23" fmla="*/ 2358 h 3752"/>
                <a:gd name="T24" fmla="*/ 2855 w 3059"/>
                <a:gd name="T25" fmla="*/ 2563 h 3752"/>
                <a:gd name="T26" fmla="*/ 3059 w 3059"/>
                <a:gd name="T27" fmla="*/ 3055 h 3752"/>
                <a:gd name="T28" fmla="*/ 2855 w 3059"/>
                <a:gd name="T29" fmla="*/ 3547 h 3752"/>
                <a:gd name="T30" fmla="*/ 2362 w 3059"/>
                <a:gd name="T31" fmla="*/ 3752 h 3752"/>
                <a:gd name="T32" fmla="*/ 1868 w 3059"/>
                <a:gd name="T33" fmla="*/ 3547 h 3752"/>
                <a:gd name="T34" fmla="*/ 1665 w 3059"/>
                <a:gd name="T35" fmla="*/ 3055 h 3752"/>
                <a:gd name="T36" fmla="*/ 1868 w 3059"/>
                <a:gd name="T37" fmla="*/ 2563 h 3752"/>
                <a:gd name="T38" fmla="*/ 2362 w 3059"/>
                <a:gd name="T39" fmla="*/ 2358 h 3752"/>
                <a:gd name="T40" fmla="*/ 1665 w 3059"/>
                <a:gd name="T41" fmla="*/ 2251 h 3752"/>
                <a:gd name="T42" fmla="*/ 988 w 3059"/>
                <a:gd name="T43" fmla="*/ 2294 h 3752"/>
                <a:gd name="T44" fmla="*/ 1003 w 3059"/>
                <a:gd name="T45" fmla="*/ 2147 h 3752"/>
                <a:gd name="T46" fmla="*/ 872 w 3059"/>
                <a:gd name="T47" fmla="*/ 2115 h 3752"/>
                <a:gd name="T48" fmla="*/ 475 w 3059"/>
                <a:gd name="T49" fmla="*/ 2257 h 3752"/>
                <a:gd name="T50" fmla="*/ 508 w 3059"/>
                <a:gd name="T51" fmla="*/ 2169 h 3752"/>
                <a:gd name="T52" fmla="*/ 1020 w 3059"/>
                <a:gd name="T53" fmla="*/ 1716 h 3752"/>
                <a:gd name="T54" fmla="*/ 1930 w 3059"/>
                <a:gd name="T55" fmla="*/ 1840 h 3752"/>
                <a:gd name="T56" fmla="*/ 977 w 3059"/>
                <a:gd name="T57" fmla="*/ 1854 h 3752"/>
                <a:gd name="T58" fmla="*/ 1020 w 3059"/>
                <a:gd name="T59" fmla="*/ 1716 h 3752"/>
                <a:gd name="T60" fmla="*/ 864 w 3059"/>
                <a:gd name="T61" fmla="*/ 1672 h 3752"/>
                <a:gd name="T62" fmla="*/ 464 w 3059"/>
                <a:gd name="T63" fmla="*/ 1790 h 3752"/>
                <a:gd name="T64" fmla="*/ 522 w 3059"/>
                <a:gd name="T65" fmla="*/ 1717 h 3752"/>
                <a:gd name="T66" fmla="*/ 1879 w 3059"/>
                <a:gd name="T67" fmla="*/ 1232 h 3752"/>
                <a:gd name="T68" fmla="*/ 1922 w 3059"/>
                <a:gd name="T69" fmla="*/ 1371 h 3752"/>
                <a:gd name="T70" fmla="*/ 969 w 3059"/>
                <a:gd name="T71" fmla="*/ 1356 h 3752"/>
                <a:gd name="T72" fmla="*/ 831 w 3059"/>
                <a:gd name="T73" fmla="*/ 1113 h 3752"/>
                <a:gd name="T74" fmla="*/ 666 w 3059"/>
                <a:gd name="T75" fmla="*/ 1418 h 3752"/>
                <a:gd name="T76" fmla="*/ 458 w 3059"/>
                <a:gd name="T77" fmla="*/ 1298 h 3752"/>
                <a:gd name="T78" fmla="*/ 536 w 3059"/>
                <a:gd name="T79" fmla="*/ 1247 h 3752"/>
                <a:gd name="T80" fmla="*/ 592 w 3059"/>
                <a:gd name="T81" fmla="*/ 402 h 3752"/>
                <a:gd name="T82" fmla="*/ 735 w 3059"/>
                <a:gd name="T83" fmla="*/ 667 h 3752"/>
                <a:gd name="T84" fmla="*/ 1716 w 3059"/>
                <a:gd name="T85" fmla="*/ 645 h 3752"/>
                <a:gd name="T86" fmla="*/ 1819 w 3059"/>
                <a:gd name="T87" fmla="*/ 375 h 3752"/>
                <a:gd name="T88" fmla="*/ 2378 w 3059"/>
                <a:gd name="T89" fmla="*/ 473 h 3752"/>
                <a:gd name="T90" fmla="*/ 2288 w 3059"/>
                <a:gd name="T91" fmla="*/ 2201 h 3752"/>
                <a:gd name="T92" fmla="*/ 1526 w 3059"/>
                <a:gd name="T93" fmla="*/ 3247 h 3752"/>
                <a:gd name="T94" fmla="*/ 51 w 3059"/>
                <a:gd name="T95" fmla="*/ 3301 h 3752"/>
                <a:gd name="T96" fmla="*/ 23 w 3059"/>
                <a:gd name="T97" fmla="*/ 491 h 3752"/>
                <a:gd name="T98" fmla="*/ 1208 w 3059"/>
                <a:gd name="T99" fmla="*/ 107 h 3752"/>
                <a:gd name="T100" fmla="*/ 1138 w 3059"/>
                <a:gd name="T101" fmla="*/ 229 h 3752"/>
                <a:gd name="T102" fmla="*/ 1277 w 3059"/>
                <a:gd name="T103" fmla="*/ 229 h 3752"/>
                <a:gd name="T104" fmla="*/ 1208 w 3059"/>
                <a:gd name="T105" fmla="*/ 107 h 3752"/>
                <a:gd name="T106" fmla="*/ 1371 w 3059"/>
                <a:gd name="T107" fmla="*/ 92 h 3752"/>
                <a:gd name="T108" fmla="*/ 1436 w 3059"/>
                <a:gd name="T109" fmla="*/ 257 h 3752"/>
                <a:gd name="T110" fmla="*/ 1691 w 3059"/>
                <a:gd name="T111" fmla="*/ 338 h 3752"/>
                <a:gd name="T112" fmla="*/ 1671 w 3059"/>
                <a:gd name="T113" fmla="*/ 543 h 3752"/>
                <a:gd name="T114" fmla="*/ 768 w 3059"/>
                <a:gd name="T115" fmla="*/ 563 h 3752"/>
                <a:gd name="T116" fmla="*/ 710 w 3059"/>
                <a:gd name="T117" fmla="*/ 365 h 3752"/>
                <a:gd name="T118" fmla="*/ 961 w 3059"/>
                <a:gd name="T119" fmla="*/ 265 h 3752"/>
                <a:gd name="T120" fmla="*/ 1031 w 3059"/>
                <a:gd name="T121" fmla="*/ 121 h 3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59" h="3752">
                  <a:moveTo>
                    <a:pt x="2743" y="2733"/>
                  </a:moveTo>
                  <a:lnTo>
                    <a:pt x="2720" y="2736"/>
                  </a:lnTo>
                  <a:lnTo>
                    <a:pt x="2697" y="2741"/>
                  </a:lnTo>
                  <a:lnTo>
                    <a:pt x="2676" y="2753"/>
                  </a:lnTo>
                  <a:lnTo>
                    <a:pt x="2657" y="2770"/>
                  </a:lnTo>
                  <a:lnTo>
                    <a:pt x="2295" y="3176"/>
                  </a:lnTo>
                  <a:lnTo>
                    <a:pt x="2107" y="3025"/>
                  </a:lnTo>
                  <a:lnTo>
                    <a:pt x="2086" y="3012"/>
                  </a:lnTo>
                  <a:lnTo>
                    <a:pt x="2063" y="3004"/>
                  </a:lnTo>
                  <a:lnTo>
                    <a:pt x="2040" y="3002"/>
                  </a:lnTo>
                  <a:lnTo>
                    <a:pt x="2016" y="3004"/>
                  </a:lnTo>
                  <a:lnTo>
                    <a:pt x="1994" y="3012"/>
                  </a:lnTo>
                  <a:lnTo>
                    <a:pt x="1973" y="3024"/>
                  </a:lnTo>
                  <a:lnTo>
                    <a:pt x="1956" y="3041"/>
                  </a:lnTo>
                  <a:lnTo>
                    <a:pt x="1942" y="3063"/>
                  </a:lnTo>
                  <a:lnTo>
                    <a:pt x="1935" y="3086"/>
                  </a:lnTo>
                  <a:lnTo>
                    <a:pt x="1932" y="3108"/>
                  </a:lnTo>
                  <a:lnTo>
                    <a:pt x="1935" y="3132"/>
                  </a:lnTo>
                  <a:lnTo>
                    <a:pt x="1942" y="3155"/>
                  </a:lnTo>
                  <a:lnTo>
                    <a:pt x="1955" y="3174"/>
                  </a:lnTo>
                  <a:lnTo>
                    <a:pt x="1973" y="3193"/>
                  </a:lnTo>
                  <a:lnTo>
                    <a:pt x="2241" y="3406"/>
                  </a:lnTo>
                  <a:lnTo>
                    <a:pt x="2262" y="3420"/>
                  </a:lnTo>
                  <a:lnTo>
                    <a:pt x="2285" y="3428"/>
                  </a:lnTo>
                  <a:lnTo>
                    <a:pt x="2308" y="3430"/>
                  </a:lnTo>
                  <a:lnTo>
                    <a:pt x="2331" y="3428"/>
                  </a:lnTo>
                  <a:lnTo>
                    <a:pt x="2351" y="3421"/>
                  </a:lnTo>
                  <a:lnTo>
                    <a:pt x="2372" y="3410"/>
                  </a:lnTo>
                  <a:lnTo>
                    <a:pt x="2389" y="3395"/>
                  </a:lnTo>
                  <a:lnTo>
                    <a:pt x="2818" y="2912"/>
                  </a:lnTo>
                  <a:lnTo>
                    <a:pt x="2832" y="2891"/>
                  </a:lnTo>
                  <a:lnTo>
                    <a:pt x="2841" y="2870"/>
                  </a:lnTo>
                  <a:lnTo>
                    <a:pt x="2845" y="2846"/>
                  </a:lnTo>
                  <a:lnTo>
                    <a:pt x="2843" y="2823"/>
                  </a:lnTo>
                  <a:lnTo>
                    <a:pt x="2837" y="2800"/>
                  </a:lnTo>
                  <a:lnTo>
                    <a:pt x="2826" y="2779"/>
                  </a:lnTo>
                  <a:lnTo>
                    <a:pt x="2809" y="2761"/>
                  </a:lnTo>
                  <a:lnTo>
                    <a:pt x="2788" y="2747"/>
                  </a:lnTo>
                  <a:lnTo>
                    <a:pt x="2767" y="2738"/>
                  </a:lnTo>
                  <a:lnTo>
                    <a:pt x="2743" y="2733"/>
                  </a:lnTo>
                  <a:close/>
                  <a:moveTo>
                    <a:pt x="1020" y="2626"/>
                  </a:moveTo>
                  <a:lnTo>
                    <a:pt x="1503" y="2626"/>
                  </a:lnTo>
                  <a:lnTo>
                    <a:pt x="1520" y="2629"/>
                  </a:lnTo>
                  <a:lnTo>
                    <a:pt x="1535" y="2637"/>
                  </a:lnTo>
                  <a:lnTo>
                    <a:pt x="1546" y="2648"/>
                  </a:lnTo>
                  <a:lnTo>
                    <a:pt x="1554" y="2663"/>
                  </a:lnTo>
                  <a:lnTo>
                    <a:pt x="1556" y="2680"/>
                  </a:lnTo>
                  <a:lnTo>
                    <a:pt x="1556" y="2733"/>
                  </a:lnTo>
                  <a:lnTo>
                    <a:pt x="1554" y="2750"/>
                  </a:lnTo>
                  <a:lnTo>
                    <a:pt x="1546" y="2765"/>
                  </a:lnTo>
                  <a:lnTo>
                    <a:pt x="1535" y="2776"/>
                  </a:lnTo>
                  <a:lnTo>
                    <a:pt x="1520" y="2784"/>
                  </a:lnTo>
                  <a:lnTo>
                    <a:pt x="1503" y="2787"/>
                  </a:lnTo>
                  <a:lnTo>
                    <a:pt x="1020" y="2787"/>
                  </a:lnTo>
                  <a:lnTo>
                    <a:pt x="1003" y="2784"/>
                  </a:lnTo>
                  <a:lnTo>
                    <a:pt x="988" y="2776"/>
                  </a:lnTo>
                  <a:lnTo>
                    <a:pt x="977" y="2765"/>
                  </a:lnTo>
                  <a:lnTo>
                    <a:pt x="969" y="2750"/>
                  </a:lnTo>
                  <a:lnTo>
                    <a:pt x="967" y="2733"/>
                  </a:lnTo>
                  <a:lnTo>
                    <a:pt x="967" y="2680"/>
                  </a:lnTo>
                  <a:lnTo>
                    <a:pt x="969" y="2663"/>
                  </a:lnTo>
                  <a:lnTo>
                    <a:pt x="977" y="2648"/>
                  </a:lnTo>
                  <a:lnTo>
                    <a:pt x="988" y="2637"/>
                  </a:lnTo>
                  <a:lnTo>
                    <a:pt x="1003" y="2629"/>
                  </a:lnTo>
                  <a:lnTo>
                    <a:pt x="1020" y="2626"/>
                  </a:lnTo>
                  <a:close/>
                  <a:moveTo>
                    <a:pt x="831" y="2506"/>
                  </a:moveTo>
                  <a:lnTo>
                    <a:pt x="846" y="2509"/>
                  </a:lnTo>
                  <a:lnTo>
                    <a:pt x="860" y="2518"/>
                  </a:lnTo>
                  <a:lnTo>
                    <a:pt x="870" y="2530"/>
                  </a:lnTo>
                  <a:lnTo>
                    <a:pt x="875" y="2545"/>
                  </a:lnTo>
                  <a:lnTo>
                    <a:pt x="875" y="2559"/>
                  </a:lnTo>
                  <a:lnTo>
                    <a:pt x="872" y="2574"/>
                  </a:lnTo>
                  <a:lnTo>
                    <a:pt x="864" y="2588"/>
                  </a:lnTo>
                  <a:lnTo>
                    <a:pt x="666" y="2809"/>
                  </a:lnTo>
                  <a:lnTo>
                    <a:pt x="655" y="2819"/>
                  </a:lnTo>
                  <a:lnTo>
                    <a:pt x="642" y="2824"/>
                  </a:lnTo>
                  <a:lnTo>
                    <a:pt x="628" y="2827"/>
                  </a:lnTo>
                  <a:lnTo>
                    <a:pt x="612" y="2823"/>
                  </a:lnTo>
                  <a:lnTo>
                    <a:pt x="598" y="2815"/>
                  </a:lnTo>
                  <a:lnTo>
                    <a:pt x="475" y="2716"/>
                  </a:lnTo>
                  <a:lnTo>
                    <a:pt x="464" y="2705"/>
                  </a:lnTo>
                  <a:lnTo>
                    <a:pt x="458" y="2691"/>
                  </a:lnTo>
                  <a:lnTo>
                    <a:pt x="456" y="2676"/>
                  </a:lnTo>
                  <a:lnTo>
                    <a:pt x="459" y="2662"/>
                  </a:lnTo>
                  <a:lnTo>
                    <a:pt x="467" y="2647"/>
                  </a:lnTo>
                  <a:lnTo>
                    <a:pt x="478" y="2637"/>
                  </a:lnTo>
                  <a:lnTo>
                    <a:pt x="493" y="2631"/>
                  </a:lnTo>
                  <a:lnTo>
                    <a:pt x="508" y="2629"/>
                  </a:lnTo>
                  <a:lnTo>
                    <a:pt x="522" y="2632"/>
                  </a:lnTo>
                  <a:lnTo>
                    <a:pt x="536" y="2640"/>
                  </a:lnTo>
                  <a:lnTo>
                    <a:pt x="623" y="2709"/>
                  </a:lnTo>
                  <a:lnTo>
                    <a:pt x="790" y="2522"/>
                  </a:lnTo>
                  <a:lnTo>
                    <a:pt x="801" y="2512"/>
                  </a:lnTo>
                  <a:lnTo>
                    <a:pt x="816" y="2507"/>
                  </a:lnTo>
                  <a:lnTo>
                    <a:pt x="831" y="2506"/>
                  </a:lnTo>
                  <a:close/>
                  <a:moveTo>
                    <a:pt x="2362" y="2358"/>
                  </a:moveTo>
                  <a:lnTo>
                    <a:pt x="2433" y="2361"/>
                  </a:lnTo>
                  <a:lnTo>
                    <a:pt x="2503" y="2373"/>
                  </a:lnTo>
                  <a:lnTo>
                    <a:pt x="2570" y="2390"/>
                  </a:lnTo>
                  <a:lnTo>
                    <a:pt x="2633" y="2413"/>
                  </a:lnTo>
                  <a:lnTo>
                    <a:pt x="2695" y="2442"/>
                  </a:lnTo>
                  <a:lnTo>
                    <a:pt x="2752" y="2477"/>
                  </a:lnTo>
                  <a:lnTo>
                    <a:pt x="2805" y="2517"/>
                  </a:lnTo>
                  <a:lnTo>
                    <a:pt x="2855" y="2563"/>
                  </a:lnTo>
                  <a:lnTo>
                    <a:pt x="2900" y="2612"/>
                  </a:lnTo>
                  <a:lnTo>
                    <a:pt x="2941" y="2665"/>
                  </a:lnTo>
                  <a:lnTo>
                    <a:pt x="2975" y="2723"/>
                  </a:lnTo>
                  <a:lnTo>
                    <a:pt x="3005" y="2784"/>
                  </a:lnTo>
                  <a:lnTo>
                    <a:pt x="3029" y="2848"/>
                  </a:lnTo>
                  <a:lnTo>
                    <a:pt x="3046" y="2915"/>
                  </a:lnTo>
                  <a:lnTo>
                    <a:pt x="3056" y="2983"/>
                  </a:lnTo>
                  <a:lnTo>
                    <a:pt x="3059" y="3055"/>
                  </a:lnTo>
                  <a:lnTo>
                    <a:pt x="3056" y="3127"/>
                  </a:lnTo>
                  <a:lnTo>
                    <a:pt x="3046" y="3196"/>
                  </a:lnTo>
                  <a:lnTo>
                    <a:pt x="3029" y="3262"/>
                  </a:lnTo>
                  <a:lnTo>
                    <a:pt x="3005" y="3327"/>
                  </a:lnTo>
                  <a:lnTo>
                    <a:pt x="2975" y="3387"/>
                  </a:lnTo>
                  <a:lnTo>
                    <a:pt x="2941" y="3445"/>
                  </a:lnTo>
                  <a:lnTo>
                    <a:pt x="2900" y="3498"/>
                  </a:lnTo>
                  <a:lnTo>
                    <a:pt x="2855" y="3547"/>
                  </a:lnTo>
                  <a:lnTo>
                    <a:pt x="2805" y="3593"/>
                  </a:lnTo>
                  <a:lnTo>
                    <a:pt x="2752" y="3633"/>
                  </a:lnTo>
                  <a:lnTo>
                    <a:pt x="2695" y="3668"/>
                  </a:lnTo>
                  <a:lnTo>
                    <a:pt x="2633" y="3697"/>
                  </a:lnTo>
                  <a:lnTo>
                    <a:pt x="2570" y="3720"/>
                  </a:lnTo>
                  <a:lnTo>
                    <a:pt x="2503" y="3738"/>
                  </a:lnTo>
                  <a:lnTo>
                    <a:pt x="2433" y="3749"/>
                  </a:lnTo>
                  <a:lnTo>
                    <a:pt x="2362" y="3752"/>
                  </a:lnTo>
                  <a:lnTo>
                    <a:pt x="2291" y="3749"/>
                  </a:lnTo>
                  <a:lnTo>
                    <a:pt x="2221" y="3738"/>
                  </a:lnTo>
                  <a:lnTo>
                    <a:pt x="2154" y="3720"/>
                  </a:lnTo>
                  <a:lnTo>
                    <a:pt x="2090" y="3697"/>
                  </a:lnTo>
                  <a:lnTo>
                    <a:pt x="2029" y="3668"/>
                  </a:lnTo>
                  <a:lnTo>
                    <a:pt x="1972" y="3633"/>
                  </a:lnTo>
                  <a:lnTo>
                    <a:pt x="1918" y="3593"/>
                  </a:lnTo>
                  <a:lnTo>
                    <a:pt x="1868" y="3547"/>
                  </a:lnTo>
                  <a:lnTo>
                    <a:pt x="1824" y="3498"/>
                  </a:lnTo>
                  <a:lnTo>
                    <a:pt x="1783" y="3445"/>
                  </a:lnTo>
                  <a:lnTo>
                    <a:pt x="1749" y="3387"/>
                  </a:lnTo>
                  <a:lnTo>
                    <a:pt x="1719" y="3327"/>
                  </a:lnTo>
                  <a:lnTo>
                    <a:pt x="1695" y="3262"/>
                  </a:lnTo>
                  <a:lnTo>
                    <a:pt x="1678" y="3196"/>
                  </a:lnTo>
                  <a:lnTo>
                    <a:pt x="1668" y="3127"/>
                  </a:lnTo>
                  <a:lnTo>
                    <a:pt x="1665" y="3055"/>
                  </a:lnTo>
                  <a:lnTo>
                    <a:pt x="1668" y="2983"/>
                  </a:lnTo>
                  <a:lnTo>
                    <a:pt x="1678" y="2915"/>
                  </a:lnTo>
                  <a:lnTo>
                    <a:pt x="1695" y="2848"/>
                  </a:lnTo>
                  <a:lnTo>
                    <a:pt x="1719" y="2784"/>
                  </a:lnTo>
                  <a:lnTo>
                    <a:pt x="1749" y="2723"/>
                  </a:lnTo>
                  <a:lnTo>
                    <a:pt x="1783" y="2665"/>
                  </a:lnTo>
                  <a:lnTo>
                    <a:pt x="1824" y="2612"/>
                  </a:lnTo>
                  <a:lnTo>
                    <a:pt x="1868" y="2563"/>
                  </a:lnTo>
                  <a:lnTo>
                    <a:pt x="1918" y="2517"/>
                  </a:lnTo>
                  <a:lnTo>
                    <a:pt x="1972" y="2477"/>
                  </a:lnTo>
                  <a:lnTo>
                    <a:pt x="2029" y="2442"/>
                  </a:lnTo>
                  <a:lnTo>
                    <a:pt x="2090" y="2413"/>
                  </a:lnTo>
                  <a:lnTo>
                    <a:pt x="2154" y="2390"/>
                  </a:lnTo>
                  <a:lnTo>
                    <a:pt x="2221" y="2373"/>
                  </a:lnTo>
                  <a:lnTo>
                    <a:pt x="2291" y="2361"/>
                  </a:lnTo>
                  <a:lnTo>
                    <a:pt x="2362" y="2358"/>
                  </a:lnTo>
                  <a:close/>
                  <a:moveTo>
                    <a:pt x="1020" y="2144"/>
                  </a:moveTo>
                  <a:lnTo>
                    <a:pt x="1611" y="2144"/>
                  </a:lnTo>
                  <a:lnTo>
                    <a:pt x="1627" y="2147"/>
                  </a:lnTo>
                  <a:lnTo>
                    <a:pt x="1642" y="2155"/>
                  </a:lnTo>
                  <a:lnTo>
                    <a:pt x="1654" y="2166"/>
                  </a:lnTo>
                  <a:lnTo>
                    <a:pt x="1661" y="2181"/>
                  </a:lnTo>
                  <a:lnTo>
                    <a:pt x="1665" y="2198"/>
                  </a:lnTo>
                  <a:lnTo>
                    <a:pt x="1665" y="2251"/>
                  </a:lnTo>
                  <a:lnTo>
                    <a:pt x="1661" y="2268"/>
                  </a:lnTo>
                  <a:lnTo>
                    <a:pt x="1654" y="2283"/>
                  </a:lnTo>
                  <a:lnTo>
                    <a:pt x="1642" y="2294"/>
                  </a:lnTo>
                  <a:lnTo>
                    <a:pt x="1627" y="2302"/>
                  </a:lnTo>
                  <a:lnTo>
                    <a:pt x="1611" y="2305"/>
                  </a:lnTo>
                  <a:lnTo>
                    <a:pt x="1020" y="2305"/>
                  </a:lnTo>
                  <a:lnTo>
                    <a:pt x="1003" y="2302"/>
                  </a:lnTo>
                  <a:lnTo>
                    <a:pt x="988" y="2294"/>
                  </a:lnTo>
                  <a:lnTo>
                    <a:pt x="977" y="2283"/>
                  </a:lnTo>
                  <a:lnTo>
                    <a:pt x="969" y="2268"/>
                  </a:lnTo>
                  <a:lnTo>
                    <a:pt x="967" y="2251"/>
                  </a:lnTo>
                  <a:lnTo>
                    <a:pt x="967" y="2198"/>
                  </a:lnTo>
                  <a:lnTo>
                    <a:pt x="969" y="2181"/>
                  </a:lnTo>
                  <a:lnTo>
                    <a:pt x="977" y="2166"/>
                  </a:lnTo>
                  <a:lnTo>
                    <a:pt x="988" y="2155"/>
                  </a:lnTo>
                  <a:lnTo>
                    <a:pt x="1003" y="2147"/>
                  </a:lnTo>
                  <a:lnTo>
                    <a:pt x="1020" y="2144"/>
                  </a:lnTo>
                  <a:close/>
                  <a:moveTo>
                    <a:pt x="831" y="2047"/>
                  </a:moveTo>
                  <a:lnTo>
                    <a:pt x="846" y="2050"/>
                  </a:lnTo>
                  <a:lnTo>
                    <a:pt x="860" y="2059"/>
                  </a:lnTo>
                  <a:lnTo>
                    <a:pt x="870" y="2070"/>
                  </a:lnTo>
                  <a:lnTo>
                    <a:pt x="875" y="2085"/>
                  </a:lnTo>
                  <a:lnTo>
                    <a:pt x="875" y="2100"/>
                  </a:lnTo>
                  <a:lnTo>
                    <a:pt x="872" y="2115"/>
                  </a:lnTo>
                  <a:lnTo>
                    <a:pt x="864" y="2128"/>
                  </a:lnTo>
                  <a:lnTo>
                    <a:pt x="666" y="2350"/>
                  </a:lnTo>
                  <a:lnTo>
                    <a:pt x="655" y="2359"/>
                  </a:lnTo>
                  <a:lnTo>
                    <a:pt x="642" y="2365"/>
                  </a:lnTo>
                  <a:lnTo>
                    <a:pt x="628" y="2367"/>
                  </a:lnTo>
                  <a:lnTo>
                    <a:pt x="612" y="2364"/>
                  </a:lnTo>
                  <a:lnTo>
                    <a:pt x="598" y="2356"/>
                  </a:lnTo>
                  <a:lnTo>
                    <a:pt x="475" y="2257"/>
                  </a:lnTo>
                  <a:lnTo>
                    <a:pt x="464" y="2246"/>
                  </a:lnTo>
                  <a:lnTo>
                    <a:pt x="458" y="2232"/>
                  </a:lnTo>
                  <a:lnTo>
                    <a:pt x="456" y="2217"/>
                  </a:lnTo>
                  <a:lnTo>
                    <a:pt x="459" y="2202"/>
                  </a:lnTo>
                  <a:lnTo>
                    <a:pt x="467" y="2188"/>
                  </a:lnTo>
                  <a:lnTo>
                    <a:pt x="478" y="2177"/>
                  </a:lnTo>
                  <a:lnTo>
                    <a:pt x="493" y="2172"/>
                  </a:lnTo>
                  <a:lnTo>
                    <a:pt x="508" y="2169"/>
                  </a:lnTo>
                  <a:lnTo>
                    <a:pt x="522" y="2173"/>
                  </a:lnTo>
                  <a:lnTo>
                    <a:pt x="536" y="2181"/>
                  </a:lnTo>
                  <a:lnTo>
                    <a:pt x="623" y="2250"/>
                  </a:lnTo>
                  <a:lnTo>
                    <a:pt x="790" y="2062"/>
                  </a:lnTo>
                  <a:lnTo>
                    <a:pt x="801" y="2052"/>
                  </a:lnTo>
                  <a:lnTo>
                    <a:pt x="816" y="2048"/>
                  </a:lnTo>
                  <a:lnTo>
                    <a:pt x="831" y="2047"/>
                  </a:lnTo>
                  <a:close/>
                  <a:moveTo>
                    <a:pt x="1020" y="1716"/>
                  </a:moveTo>
                  <a:lnTo>
                    <a:pt x="1879" y="1716"/>
                  </a:lnTo>
                  <a:lnTo>
                    <a:pt x="1896" y="1718"/>
                  </a:lnTo>
                  <a:lnTo>
                    <a:pt x="1910" y="1726"/>
                  </a:lnTo>
                  <a:lnTo>
                    <a:pt x="1922" y="1737"/>
                  </a:lnTo>
                  <a:lnTo>
                    <a:pt x="1930" y="1752"/>
                  </a:lnTo>
                  <a:lnTo>
                    <a:pt x="1932" y="1769"/>
                  </a:lnTo>
                  <a:lnTo>
                    <a:pt x="1932" y="1823"/>
                  </a:lnTo>
                  <a:lnTo>
                    <a:pt x="1930" y="1840"/>
                  </a:lnTo>
                  <a:lnTo>
                    <a:pt x="1922" y="1854"/>
                  </a:lnTo>
                  <a:lnTo>
                    <a:pt x="1910" y="1866"/>
                  </a:lnTo>
                  <a:lnTo>
                    <a:pt x="1896" y="1874"/>
                  </a:lnTo>
                  <a:lnTo>
                    <a:pt x="1879" y="1876"/>
                  </a:lnTo>
                  <a:lnTo>
                    <a:pt x="1020" y="1876"/>
                  </a:lnTo>
                  <a:lnTo>
                    <a:pt x="1003" y="1874"/>
                  </a:lnTo>
                  <a:lnTo>
                    <a:pt x="988" y="1866"/>
                  </a:lnTo>
                  <a:lnTo>
                    <a:pt x="977" y="1854"/>
                  </a:lnTo>
                  <a:lnTo>
                    <a:pt x="969" y="1840"/>
                  </a:lnTo>
                  <a:lnTo>
                    <a:pt x="967" y="1823"/>
                  </a:lnTo>
                  <a:lnTo>
                    <a:pt x="967" y="1769"/>
                  </a:lnTo>
                  <a:lnTo>
                    <a:pt x="969" y="1752"/>
                  </a:lnTo>
                  <a:lnTo>
                    <a:pt x="977" y="1737"/>
                  </a:lnTo>
                  <a:lnTo>
                    <a:pt x="988" y="1726"/>
                  </a:lnTo>
                  <a:lnTo>
                    <a:pt x="1003" y="1718"/>
                  </a:lnTo>
                  <a:lnTo>
                    <a:pt x="1020" y="1716"/>
                  </a:lnTo>
                  <a:close/>
                  <a:moveTo>
                    <a:pt x="831" y="1591"/>
                  </a:moveTo>
                  <a:lnTo>
                    <a:pt x="846" y="1594"/>
                  </a:lnTo>
                  <a:lnTo>
                    <a:pt x="860" y="1603"/>
                  </a:lnTo>
                  <a:lnTo>
                    <a:pt x="870" y="1614"/>
                  </a:lnTo>
                  <a:lnTo>
                    <a:pt x="875" y="1629"/>
                  </a:lnTo>
                  <a:lnTo>
                    <a:pt x="875" y="1644"/>
                  </a:lnTo>
                  <a:lnTo>
                    <a:pt x="872" y="1659"/>
                  </a:lnTo>
                  <a:lnTo>
                    <a:pt x="864" y="1672"/>
                  </a:lnTo>
                  <a:lnTo>
                    <a:pt x="666" y="1894"/>
                  </a:lnTo>
                  <a:lnTo>
                    <a:pt x="655" y="1903"/>
                  </a:lnTo>
                  <a:lnTo>
                    <a:pt x="642" y="1909"/>
                  </a:lnTo>
                  <a:lnTo>
                    <a:pt x="628" y="1911"/>
                  </a:lnTo>
                  <a:lnTo>
                    <a:pt x="612" y="1908"/>
                  </a:lnTo>
                  <a:lnTo>
                    <a:pt x="598" y="1900"/>
                  </a:lnTo>
                  <a:lnTo>
                    <a:pt x="475" y="1801"/>
                  </a:lnTo>
                  <a:lnTo>
                    <a:pt x="464" y="1790"/>
                  </a:lnTo>
                  <a:lnTo>
                    <a:pt x="458" y="1776"/>
                  </a:lnTo>
                  <a:lnTo>
                    <a:pt x="456" y="1761"/>
                  </a:lnTo>
                  <a:lnTo>
                    <a:pt x="459" y="1745"/>
                  </a:lnTo>
                  <a:lnTo>
                    <a:pt x="467" y="1732"/>
                  </a:lnTo>
                  <a:lnTo>
                    <a:pt x="478" y="1721"/>
                  </a:lnTo>
                  <a:lnTo>
                    <a:pt x="493" y="1716"/>
                  </a:lnTo>
                  <a:lnTo>
                    <a:pt x="508" y="1713"/>
                  </a:lnTo>
                  <a:lnTo>
                    <a:pt x="522" y="1717"/>
                  </a:lnTo>
                  <a:lnTo>
                    <a:pt x="536" y="1725"/>
                  </a:lnTo>
                  <a:lnTo>
                    <a:pt x="623" y="1794"/>
                  </a:lnTo>
                  <a:lnTo>
                    <a:pt x="790" y="1607"/>
                  </a:lnTo>
                  <a:lnTo>
                    <a:pt x="801" y="1596"/>
                  </a:lnTo>
                  <a:lnTo>
                    <a:pt x="816" y="1592"/>
                  </a:lnTo>
                  <a:lnTo>
                    <a:pt x="831" y="1591"/>
                  </a:lnTo>
                  <a:close/>
                  <a:moveTo>
                    <a:pt x="1020" y="1232"/>
                  </a:moveTo>
                  <a:lnTo>
                    <a:pt x="1879" y="1232"/>
                  </a:lnTo>
                  <a:lnTo>
                    <a:pt x="1896" y="1236"/>
                  </a:lnTo>
                  <a:lnTo>
                    <a:pt x="1910" y="1243"/>
                  </a:lnTo>
                  <a:lnTo>
                    <a:pt x="1922" y="1255"/>
                  </a:lnTo>
                  <a:lnTo>
                    <a:pt x="1930" y="1270"/>
                  </a:lnTo>
                  <a:lnTo>
                    <a:pt x="1932" y="1286"/>
                  </a:lnTo>
                  <a:lnTo>
                    <a:pt x="1932" y="1340"/>
                  </a:lnTo>
                  <a:lnTo>
                    <a:pt x="1930" y="1356"/>
                  </a:lnTo>
                  <a:lnTo>
                    <a:pt x="1922" y="1371"/>
                  </a:lnTo>
                  <a:lnTo>
                    <a:pt x="1910" y="1384"/>
                  </a:lnTo>
                  <a:lnTo>
                    <a:pt x="1896" y="1391"/>
                  </a:lnTo>
                  <a:lnTo>
                    <a:pt x="1879" y="1394"/>
                  </a:lnTo>
                  <a:lnTo>
                    <a:pt x="1020" y="1394"/>
                  </a:lnTo>
                  <a:lnTo>
                    <a:pt x="1003" y="1391"/>
                  </a:lnTo>
                  <a:lnTo>
                    <a:pt x="988" y="1384"/>
                  </a:lnTo>
                  <a:lnTo>
                    <a:pt x="977" y="1371"/>
                  </a:lnTo>
                  <a:lnTo>
                    <a:pt x="969" y="1356"/>
                  </a:lnTo>
                  <a:lnTo>
                    <a:pt x="967" y="1340"/>
                  </a:lnTo>
                  <a:lnTo>
                    <a:pt x="967" y="1286"/>
                  </a:lnTo>
                  <a:lnTo>
                    <a:pt x="969" y="1270"/>
                  </a:lnTo>
                  <a:lnTo>
                    <a:pt x="977" y="1255"/>
                  </a:lnTo>
                  <a:lnTo>
                    <a:pt x="988" y="1243"/>
                  </a:lnTo>
                  <a:lnTo>
                    <a:pt x="1003" y="1236"/>
                  </a:lnTo>
                  <a:lnTo>
                    <a:pt x="1020" y="1232"/>
                  </a:lnTo>
                  <a:close/>
                  <a:moveTo>
                    <a:pt x="831" y="1113"/>
                  </a:moveTo>
                  <a:lnTo>
                    <a:pt x="846" y="1118"/>
                  </a:lnTo>
                  <a:lnTo>
                    <a:pt x="860" y="1126"/>
                  </a:lnTo>
                  <a:lnTo>
                    <a:pt x="870" y="1138"/>
                  </a:lnTo>
                  <a:lnTo>
                    <a:pt x="875" y="1152"/>
                  </a:lnTo>
                  <a:lnTo>
                    <a:pt x="875" y="1168"/>
                  </a:lnTo>
                  <a:lnTo>
                    <a:pt x="872" y="1182"/>
                  </a:lnTo>
                  <a:lnTo>
                    <a:pt x="864" y="1195"/>
                  </a:lnTo>
                  <a:lnTo>
                    <a:pt x="666" y="1418"/>
                  </a:lnTo>
                  <a:lnTo>
                    <a:pt x="655" y="1427"/>
                  </a:lnTo>
                  <a:lnTo>
                    <a:pt x="642" y="1433"/>
                  </a:lnTo>
                  <a:lnTo>
                    <a:pt x="628" y="1434"/>
                  </a:lnTo>
                  <a:lnTo>
                    <a:pt x="612" y="1431"/>
                  </a:lnTo>
                  <a:lnTo>
                    <a:pt x="598" y="1423"/>
                  </a:lnTo>
                  <a:lnTo>
                    <a:pt x="475" y="1325"/>
                  </a:lnTo>
                  <a:lnTo>
                    <a:pt x="464" y="1313"/>
                  </a:lnTo>
                  <a:lnTo>
                    <a:pt x="458" y="1298"/>
                  </a:lnTo>
                  <a:lnTo>
                    <a:pt x="456" y="1284"/>
                  </a:lnTo>
                  <a:lnTo>
                    <a:pt x="459" y="1269"/>
                  </a:lnTo>
                  <a:lnTo>
                    <a:pt x="467" y="1255"/>
                  </a:lnTo>
                  <a:lnTo>
                    <a:pt x="478" y="1245"/>
                  </a:lnTo>
                  <a:lnTo>
                    <a:pt x="493" y="1238"/>
                  </a:lnTo>
                  <a:lnTo>
                    <a:pt x="508" y="1237"/>
                  </a:lnTo>
                  <a:lnTo>
                    <a:pt x="522" y="1239"/>
                  </a:lnTo>
                  <a:lnTo>
                    <a:pt x="536" y="1247"/>
                  </a:lnTo>
                  <a:lnTo>
                    <a:pt x="623" y="1317"/>
                  </a:lnTo>
                  <a:lnTo>
                    <a:pt x="790" y="1130"/>
                  </a:lnTo>
                  <a:lnTo>
                    <a:pt x="801" y="1120"/>
                  </a:lnTo>
                  <a:lnTo>
                    <a:pt x="816" y="1114"/>
                  </a:lnTo>
                  <a:lnTo>
                    <a:pt x="831" y="1113"/>
                  </a:lnTo>
                  <a:close/>
                  <a:moveTo>
                    <a:pt x="162" y="375"/>
                  </a:moveTo>
                  <a:lnTo>
                    <a:pt x="596" y="375"/>
                  </a:lnTo>
                  <a:lnTo>
                    <a:pt x="592" y="402"/>
                  </a:lnTo>
                  <a:lnTo>
                    <a:pt x="591" y="431"/>
                  </a:lnTo>
                  <a:lnTo>
                    <a:pt x="594" y="474"/>
                  </a:lnTo>
                  <a:lnTo>
                    <a:pt x="604" y="515"/>
                  </a:lnTo>
                  <a:lnTo>
                    <a:pt x="620" y="553"/>
                  </a:lnTo>
                  <a:lnTo>
                    <a:pt x="642" y="588"/>
                  </a:lnTo>
                  <a:lnTo>
                    <a:pt x="668" y="619"/>
                  </a:lnTo>
                  <a:lnTo>
                    <a:pt x="700" y="646"/>
                  </a:lnTo>
                  <a:lnTo>
                    <a:pt x="735" y="667"/>
                  </a:lnTo>
                  <a:lnTo>
                    <a:pt x="773" y="683"/>
                  </a:lnTo>
                  <a:lnTo>
                    <a:pt x="814" y="694"/>
                  </a:lnTo>
                  <a:lnTo>
                    <a:pt x="857" y="697"/>
                  </a:lnTo>
                  <a:lnTo>
                    <a:pt x="1559" y="697"/>
                  </a:lnTo>
                  <a:lnTo>
                    <a:pt x="1602" y="694"/>
                  </a:lnTo>
                  <a:lnTo>
                    <a:pt x="1643" y="683"/>
                  </a:lnTo>
                  <a:lnTo>
                    <a:pt x="1680" y="667"/>
                  </a:lnTo>
                  <a:lnTo>
                    <a:pt x="1716" y="645"/>
                  </a:lnTo>
                  <a:lnTo>
                    <a:pt x="1746" y="619"/>
                  </a:lnTo>
                  <a:lnTo>
                    <a:pt x="1774" y="587"/>
                  </a:lnTo>
                  <a:lnTo>
                    <a:pt x="1795" y="551"/>
                  </a:lnTo>
                  <a:lnTo>
                    <a:pt x="1811" y="513"/>
                  </a:lnTo>
                  <a:lnTo>
                    <a:pt x="1822" y="471"/>
                  </a:lnTo>
                  <a:lnTo>
                    <a:pt x="1825" y="428"/>
                  </a:lnTo>
                  <a:lnTo>
                    <a:pt x="1824" y="401"/>
                  </a:lnTo>
                  <a:lnTo>
                    <a:pt x="1819" y="375"/>
                  </a:lnTo>
                  <a:lnTo>
                    <a:pt x="2147" y="375"/>
                  </a:lnTo>
                  <a:lnTo>
                    <a:pt x="2193" y="377"/>
                  </a:lnTo>
                  <a:lnTo>
                    <a:pt x="2234" y="384"/>
                  </a:lnTo>
                  <a:lnTo>
                    <a:pt x="2270" y="396"/>
                  </a:lnTo>
                  <a:lnTo>
                    <a:pt x="2304" y="409"/>
                  </a:lnTo>
                  <a:lnTo>
                    <a:pt x="2333" y="428"/>
                  </a:lnTo>
                  <a:lnTo>
                    <a:pt x="2358" y="449"/>
                  </a:lnTo>
                  <a:lnTo>
                    <a:pt x="2378" y="473"/>
                  </a:lnTo>
                  <a:lnTo>
                    <a:pt x="2394" y="499"/>
                  </a:lnTo>
                  <a:lnTo>
                    <a:pt x="2406" y="528"/>
                  </a:lnTo>
                  <a:lnTo>
                    <a:pt x="2414" y="558"/>
                  </a:lnTo>
                  <a:lnTo>
                    <a:pt x="2416" y="590"/>
                  </a:lnTo>
                  <a:lnTo>
                    <a:pt x="2416" y="2200"/>
                  </a:lnTo>
                  <a:lnTo>
                    <a:pt x="2389" y="2199"/>
                  </a:lnTo>
                  <a:lnTo>
                    <a:pt x="2362" y="2198"/>
                  </a:lnTo>
                  <a:lnTo>
                    <a:pt x="2288" y="2201"/>
                  </a:lnTo>
                  <a:lnTo>
                    <a:pt x="2217" y="2210"/>
                  </a:lnTo>
                  <a:lnTo>
                    <a:pt x="2147" y="2226"/>
                  </a:lnTo>
                  <a:lnTo>
                    <a:pt x="2147" y="965"/>
                  </a:lnTo>
                  <a:lnTo>
                    <a:pt x="269" y="965"/>
                  </a:lnTo>
                  <a:lnTo>
                    <a:pt x="269" y="3108"/>
                  </a:lnTo>
                  <a:lnTo>
                    <a:pt x="1506" y="3108"/>
                  </a:lnTo>
                  <a:lnTo>
                    <a:pt x="1513" y="3179"/>
                  </a:lnTo>
                  <a:lnTo>
                    <a:pt x="1526" y="3247"/>
                  </a:lnTo>
                  <a:lnTo>
                    <a:pt x="1544" y="3313"/>
                  </a:lnTo>
                  <a:lnTo>
                    <a:pt x="1567" y="3377"/>
                  </a:lnTo>
                  <a:lnTo>
                    <a:pt x="215" y="3377"/>
                  </a:lnTo>
                  <a:lnTo>
                    <a:pt x="176" y="3373"/>
                  </a:lnTo>
                  <a:lnTo>
                    <a:pt x="140" y="3363"/>
                  </a:lnTo>
                  <a:lnTo>
                    <a:pt x="107" y="3347"/>
                  </a:lnTo>
                  <a:lnTo>
                    <a:pt x="76" y="3327"/>
                  </a:lnTo>
                  <a:lnTo>
                    <a:pt x="51" y="3301"/>
                  </a:lnTo>
                  <a:lnTo>
                    <a:pt x="29" y="3271"/>
                  </a:lnTo>
                  <a:lnTo>
                    <a:pt x="14" y="3237"/>
                  </a:lnTo>
                  <a:lnTo>
                    <a:pt x="3" y="3201"/>
                  </a:lnTo>
                  <a:lnTo>
                    <a:pt x="0" y="3162"/>
                  </a:lnTo>
                  <a:lnTo>
                    <a:pt x="0" y="590"/>
                  </a:lnTo>
                  <a:lnTo>
                    <a:pt x="3" y="555"/>
                  </a:lnTo>
                  <a:lnTo>
                    <a:pt x="10" y="522"/>
                  </a:lnTo>
                  <a:lnTo>
                    <a:pt x="23" y="491"/>
                  </a:lnTo>
                  <a:lnTo>
                    <a:pt x="39" y="463"/>
                  </a:lnTo>
                  <a:lnTo>
                    <a:pt x="57" y="438"/>
                  </a:lnTo>
                  <a:lnTo>
                    <a:pt x="76" y="416"/>
                  </a:lnTo>
                  <a:lnTo>
                    <a:pt x="98" y="399"/>
                  </a:lnTo>
                  <a:lnTo>
                    <a:pt x="119" y="387"/>
                  </a:lnTo>
                  <a:lnTo>
                    <a:pt x="141" y="377"/>
                  </a:lnTo>
                  <a:lnTo>
                    <a:pt x="162" y="375"/>
                  </a:lnTo>
                  <a:close/>
                  <a:moveTo>
                    <a:pt x="1208" y="107"/>
                  </a:moveTo>
                  <a:lnTo>
                    <a:pt x="1186" y="110"/>
                  </a:lnTo>
                  <a:lnTo>
                    <a:pt x="1167" y="118"/>
                  </a:lnTo>
                  <a:lnTo>
                    <a:pt x="1151" y="131"/>
                  </a:lnTo>
                  <a:lnTo>
                    <a:pt x="1138" y="147"/>
                  </a:lnTo>
                  <a:lnTo>
                    <a:pt x="1131" y="166"/>
                  </a:lnTo>
                  <a:lnTo>
                    <a:pt x="1127" y="188"/>
                  </a:lnTo>
                  <a:lnTo>
                    <a:pt x="1131" y="209"/>
                  </a:lnTo>
                  <a:lnTo>
                    <a:pt x="1138" y="229"/>
                  </a:lnTo>
                  <a:lnTo>
                    <a:pt x="1151" y="244"/>
                  </a:lnTo>
                  <a:lnTo>
                    <a:pt x="1167" y="257"/>
                  </a:lnTo>
                  <a:lnTo>
                    <a:pt x="1186" y="265"/>
                  </a:lnTo>
                  <a:lnTo>
                    <a:pt x="1208" y="268"/>
                  </a:lnTo>
                  <a:lnTo>
                    <a:pt x="1230" y="265"/>
                  </a:lnTo>
                  <a:lnTo>
                    <a:pt x="1249" y="257"/>
                  </a:lnTo>
                  <a:lnTo>
                    <a:pt x="1265" y="244"/>
                  </a:lnTo>
                  <a:lnTo>
                    <a:pt x="1277" y="229"/>
                  </a:lnTo>
                  <a:lnTo>
                    <a:pt x="1285" y="209"/>
                  </a:lnTo>
                  <a:lnTo>
                    <a:pt x="1289" y="188"/>
                  </a:lnTo>
                  <a:lnTo>
                    <a:pt x="1285" y="166"/>
                  </a:lnTo>
                  <a:lnTo>
                    <a:pt x="1277" y="147"/>
                  </a:lnTo>
                  <a:lnTo>
                    <a:pt x="1265" y="131"/>
                  </a:lnTo>
                  <a:lnTo>
                    <a:pt x="1249" y="118"/>
                  </a:lnTo>
                  <a:lnTo>
                    <a:pt x="1230" y="110"/>
                  </a:lnTo>
                  <a:lnTo>
                    <a:pt x="1208" y="107"/>
                  </a:lnTo>
                  <a:close/>
                  <a:moveTo>
                    <a:pt x="1206" y="0"/>
                  </a:moveTo>
                  <a:lnTo>
                    <a:pt x="1210" y="0"/>
                  </a:lnTo>
                  <a:lnTo>
                    <a:pt x="1243" y="3"/>
                  </a:lnTo>
                  <a:lnTo>
                    <a:pt x="1275" y="11"/>
                  </a:lnTo>
                  <a:lnTo>
                    <a:pt x="1304" y="25"/>
                  </a:lnTo>
                  <a:lnTo>
                    <a:pt x="1330" y="43"/>
                  </a:lnTo>
                  <a:lnTo>
                    <a:pt x="1353" y="66"/>
                  </a:lnTo>
                  <a:lnTo>
                    <a:pt x="1371" y="92"/>
                  </a:lnTo>
                  <a:lnTo>
                    <a:pt x="1384" y="121"/>
                  </a:lnTo>
                  <a:lnTo>
                    <a:pt x="1392" y="152"/>
                  </a:lnTo>
                  <a:lnTo>
                    <a:pt x="1396" y="185"/>
                  </a:lnTo>
                  <a:lnTo>
                    <a:pt x="1396" y="188"/>
                  </a:lnTo>
                  <a:lnTo>
                    <a:pt x="1398" y="209"/>
                  </a:lnTo>
                  <a:lnTo>
                    <a:pt x="1407" y="229"/>
                  </a:lnTo>
                  <a:lnTo>
                    <a:pt x="1420" y="244"/>
                  </a:lnTo>
                  <a:lnTo>
                    <a:pt x="1436" y="257"/>
                  </a:lnTo>
                  <a:lnTo>
                    <a:pt x="1454" y="265"/>
                  </a:lnTo>
                  <a:lnTo>
                    <a:pt x="1476" y="268"/>
                  </a:lnTo>
                  <a:lnTo>
                    <a:pt x="1559" y="268"/>
                  </a:lnTo>
                  <a:lnTo>
                    <a:pt x="1590" y="272"/>
                  </a:lnTo>
                  <a:lnTo>
                    <a:pt x="1620" y="281"/>
                  </a:lnTo>
                  <a:lnTo>
                    <a:pt x="1647" y="296"/>
                  </a:lnTo>
                  <a:lnTo>
                    <a:pt x="1671" y="315"/>
                  </a:lnTo>
                  <a:lnTo>
                    <a:pt x="1691" y="338"/>
                  </a:lnTo>
                  <a:lnTo>
                    <a:pt x="1705" y="365"/>
                  </a:lnTo>
                  <a:lnTo>
                    <a:pt x="1715" y="396"/>
                  </a:lnTo>
                  <a:lnTo>
                    <a:pt x="1718" y="428"/>
                  </a:lnTo>
                  <a:lnTo>
                    <a:pt x="1718" y="431"/>
                  </a:lnTo>
                  <a:lnTo>
                    <a:pt x="1715" y="463"/>
                  </a:lnTo>
                  <a:lnTo>
                    <a:pt x="1705" y="492"/>
                  </a:lnTo>
                  <a:lnTo>
                    <a:pt x="1691" y="520"/>
                  </a:lnTo>
                  <a:lnTo>
                    <a:pt x="1671" y="543"/>
                  </a:lnTo>
                  <a:lnTo>
                    <a:pt x="1647" y="563"/>
                  </a:lnTo>
                  <a:lnTo>
                    <a:pt x="1620" y="578"/>
                  </a:lnTo>
                  <a:lnTo>
                    <a:pt x="1590" y="587"/>
                  </a:lnTo>
                  <a:lnTo>
                    <a:pt x="1559" y="590"/>
                  </a:lnTo>
                  <a:lnTo>
                    <a:pt x="857" y="590"/>
                  </a:lnTo>
                  <a:lnTo>
                    <a:pt x="825" y="587"/>
                  </a:lnTo>
                  <a:lnTo>
                    <a:pt x="796" y="578"/>
                  </a:lnTo>
                  <a:lnTo>
                    <a:pt x="768" y="563"/>
                  </a:lnTo>
                  <a:lnTo>
                    <a:pt x="745" y="543"/>
                  </a:lnTo>
                  <a:lnTo>
                    <a:pt x="725" y="520"/>
                  </a:lnTo>
                  <a:lnTo>
                    <a:pt x="710" y="492"/>
                  </a:lnTo>
                  <a:lnTo>
                    <a:pt x="701" y="463"/>
                  </a:lnTo>
                  <a:lnTo>
                    <a:pt x="698" y="431"/>
                  </a:lnTo>
                  <a:lnTo>
                    <a:pt x="698" y="428"/>
                  </a:lnTo>
                  <a:lnTo>
                    <a:pt x="701" y="396"/>
                  </a:lnTo>
                  <a:lnTo>
                    <a:pt x="710" y="365"/>
                  </a:lnTo>
                  <a:lnTo>
                    <a:pt x="725" y="338"/>
                  </a:lnTo>
                  <a:lnTo>
                    <a:pt x="745" y="315"/>
                  </a:lnTo>
                  <a:lnTo>
                    <a:pt x="768" y="296"/>
                  </a:lnTo>
                  <a:lnTo>
                    <a:pt x="796" y="281"/>
                  </a:lnTo>
                  <a:lnTo>
                    <a:pt x="825" y="272"/>
                  </a:lnTo>
                  <a:lnTo>
                    <a:pt x="857" y="268"/>
                  </a:lnTo>
                  <a:lnTo>
                    <a:pt x="940" y="268"/>
                  </a:lnTo>
                  <a:lnTo>
                    <a:pt x="961" y="265"/>
                  </a:lnTo>
                  <a:lnTo>
                    <a:pt x="980" y="257"/>
                  </a:lnTo>
                  <a:lnTo>
                    <a:pt x="996" y="244"/>
                  </a:lnTo>
                  <a:lnTo>
                    <a:pt x="1009" y="229"/>
                  </a:lnTo>
                  <a:lnTo>
                    <a:pt x="1017" y="209"/>
                  </a:lnTo>
                  <a:lnTo>
                    <a:pt x="1020" y="188"/>
                  </a:lnTo>
                  <a:lnTo>
                    <a:pt x="1020" y="185"/>
                  </a:lnTo>
                  <a:lnTo>
                    <a:pt x="1023" y="152"/>
                  </a:lnTo>
                  <a:lnTo>
                    <a:pt x="1031" y="121"/>
                  </a:lnTo>
                  <a:lnTo>
                    <a:pt x="1045" y="92"/>
                  </a:lnTo>
                  <a:lnTo>
                    <a:pt x="1063" y="66"/>
                  </a:lnTo>
                  <a:lnTo>
                    <a:pt x="1086" y="43"/>
                  </a:lnTo>
                  <a:lnTo>
                    <a:pt x="1112" y="25"/>
                  </a:lnTo>
                  <a:lnTo>
                    <a:pt x="1141" y="11"/>
                  </a:lnTo>
                  <a:lnTo>
                    <a:pt x="1173" y="3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7" name="Freeform 53"/>
            <p:cNvSpPr>
              <a:spLocks/>
            </p:cNvSpPr>
            <p:nvPr/>
          </p:nvSpPr>
          <p:spPr bwMode="auto">
            <a:xfrm>
              <a:off x="6195416" y="2531814"/>
              <a:ext cx="3415303" cy="901640"/>
            </a:xfrm>
            <a:custGeom>
              <a:avLst/>
              <a:gdLst>
                <a:gd name="T0" fmla="*/ 0 w 2799"/>
                <a:gd name="T1" fmla="*/ 247 h 739"/>
                <a:gd name="T2" fmla="*/ 589 w 2799"/>
                <a:gd name="T3" fmla="*/ 492 h 739"/>
                <a:gd name="T4" fmla="*/ 1784 w 2799"/>
                <a:gd name="T5" fmla="*/ 655 h 739"/>
                <a:gd name="T6" fmla="*/ 2797 w 2799"/>
                <a:gd name="T7" fmla="*/ 739 h 739"/>
                <a:gd name="T8" fmla="*/ 2799 w 2799"/>
                <a:gd name="T9" fmla="*/ 689 h 739"/>
                <a:gd name="T10" fmla="*/ 1273 w 2799"/>
                <a:gd name="T11" fmla="*/ 168 h 739"/>
                <a:gd name="T12" fmla="*/ 629 w 2799"/>
                <a:gd name="T13" fmla="*/ 0 h 739"/>
                <a:gd name="T14" fmla="*/ 0 w 2799"/>
                <a:gd name="T15" fmla="*/ 247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0" y="247"/>
                  </a:moveTo>
                  <a:cubicBezTo>
                    <a:pt x="0" y="247"/>
                    <a:pt x="208" y="412"/>
                    <a:pt x="589" y="492"/>
                  </a:cubicBezTo>
                  <a:cubicBezTo>
                    <a:pt x="720" y="519"/>
                    <a:pt x="1332" y="608"/>
                    <a:pt x="1784" y="655"/>
                  </a:cubicBezTo>
                  <a:cubicBezTo>
                    <a:pt x="2314" y="711"/>
                    <a:pt x="2780" y="739"/>
                    <a:pt x="2797" y="739"/>
                  </a:cubicBezTo>
                  <a:cubicBezTo>
                    <a:pt x="2799" y="689"/>
                    <a:pt x="2799" y="689"/>
                    <a:pt x="2799" y="689"/>
                  </a:cubicBezTo>
                  <a:cubicBezTo>
                    <a:pt x="1273" y="168"/>
                    <a:pt x="1273" y="168"/>
                    <a:pt x="1273" y="168"/>
                  </a:cubicBezTo>
                  <a:cubicBezTo>
                    <a:pt x="629" y="0"/>
                    <a:pt x="629" y="0"/>
                    <a:pt x="629" y="0"/>
                  </a:cubicBezTo>
                  <a:lnTo>
                    <a:pt x="0" y="24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8" name="Rectangle 54"/>
            <p:cNvSpPr>
              <a:spLocks noChangeArrowheads="1"/>
            </p:cNvSpPr>
            <p:nvPr/>
          </p:nvSpPr>
          <p:spPr bwMode="auto">
            <a:xfrm>
              <a:off x="6195416" y="1550809"/>
              <a:ext cx="1281552" cy="128285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9" name="Freeform 55"/>
            <p:cNvSpPr>
              <a:spLocks/>
            </p:cNvSpPr>
            <p:nvPr/>
          </p:nvSpPr>
          <p:spPr bwMode="auto">
            <a:xfrm>
              <a:off x="7476968" y="1552110"/>
              <a:ext cx="2133751" cy="1846215"/>
            </a:xfrm>
            <a:custGeom>
              <a:avLst/>
              <a:gdLst>
                <a:gd name="T0" fmla="*/ 0 w 1749"/>
                <a:gd name="T1" fmla="*/ 1050 h 1513"/>
                <a:gd name="T2" fmla="*/ 1749 w 1749"/>
                <a:gd name="T3" fmla="*/ 1492 h 1513"/>
                <a:gd name="T4" fmla="*/ 1749 w 1749"/>
                <a:gd name="T5" fmla="*/ 1100 h 1513"/>
                <a:gd name="T6" fmla="*/ 0 w 1749"/>
                <a:gd name="T7" fmla="*/ 0 h 1513"/>
                <a:gd name="T8" fmla="*/ 0 w 1749"/>
                <a:gd name="T9" fmla="*/ 1050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9" h="1513">
                  <a:moveTo>
                    <a:pt x="0" y="1050"/>
                  </a:moveTo>
                  <a:cubicBezTo>
                    <a:pt x="608" y="1513"/>
                    <a:pt x="1749" y="1492"/>
                    <a:pt x="1749" y="1492"/>
                  </a:cubicBezTo>
                  <a:cubicBezTo>
                    <a:pt x="1749" y="1100"/>
                    <a:pt x="1749" y="1100"/>
                    <a:pt x="1749" y="1100"/>
                  </a:cubicBezTo>
                  <a:cubicBezTo>
                    <a:pt x="1749" y="1100"/>
                    <a:pt x="275" y="1034"/>
                    <a:pt x="0" y="0"/>
                  </a:cubicBezTo>
                  <a:lnTo>
                    <a:pt x="0" y="105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0" name="Freeform 56"/>
            <p:cNvSpPr>
              <a:spLocks/>
            </p:cNvSpPr>
            <p:nvPr/>
          </p:nvSpPr>
          <p:spPr bwMode="auto">
            <a:xfrm>
              <a:off x="6195416" y="4082686"/>
              <a:ext cx="3415303" cy="901640"/>
            </a:xfrm>
            <a:custGeom>
              <a:avLst/>
              <a:gdLst>
                <a:gd name="T0" fmla="*/ 1784 w 2799"/>
                <a:gd name="T1" fmla="*/ 84 h 739"/>
                <a:gd name="T2" fmla="*/ 589 w 2799"/>
                <a:gd name="T3" fmla="*/ 248 h 739"/>
                <a:gd name="T4" fmla="*/ 0 w 2799"/>
                <a:gd name="T5" fmla="*/ 493 h 739"/>
                <a:gd name="T6" fmla="*/ 629 w 2799"/>
                <a:gd name="T7" fmla="*/ 739 h 739"/>
                <a:gd name="T8" fmla="*/ 1273 w 2799"/>
                <a:gd name="T9" fmla="*/ 572 h 739"/>
                <a:gd name="T10" fmla="*/ 2799 w 2799"/>
                <a:gd name="T11" fmla="*/ 50 h 739"/>
                <a:gd name="T12" fmla="*/ 2797 w 2799"/>
                <a:gd name="T13" fmla="*/ 0 h 739"/>
                <a:gd name="T14" fmla="*/ 1784 w 2799"/>
                <a:gd name="T15" fmla="*/ 8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9" h="739">
                  <a:moveTo>
                    <a:pt x="1784" y="84"/>
                  </a:moveTo>
                  <a:cubicBezTo>
                    <a:pt x="1332" y="132"/>
                    <a:pt x="720" y="220"/>
                    <a:pt x="589" y="248"/>
                  </a:cubicBezTo>
                  <a:cubicBezTo>
                    <a:pt x="208" y="327"/>
                    <a:pt x="0" y="493"/>
                    <a:pt x="0" y="493"/>
                  </a:cubicBezTo>
                  <a:cubicBezTo>
                    <a:pt x="629" y="739"/>
                    <a:pt x="629" y="739"/>
                    <a:pt x="629" y="739"/>
                  </a:cubicBezTo>
                  <a:cubicBezTo>
                    <a:pt x="1273" y="572"/>
                    <a:pt x="1273" y="572"/>
                    <a:pt x="1273" y="572"/>
                  </a:cubicBezTo>
                  <a:cubicBezTo>
                    <a:pt x="2799" y="50"/>
                    <a:pt x="2799" y="50"/>
                    <a:pt x="2799" y="50"/>
                  </a:cubicBezTo>
                  <a:cubicBezTo>
                    <a:pt x="2797" y="0"/>
                    <a:pt x="2797" y="0"/>
                    <a:pt x="2797" y="0"/>
                  </a:cubicBezTo>
                  <a:cubicBezTo>
                    <a:pt x="2780" y="0"/>
                    <a:pt x="2314" y="28"/>
                    <a:pt x="1784" y="84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1" name="Rectangle 57"/>
            <p:cNvSpPr>
              <a:spLocks noChangeArrowheads="1"/>
            </p:cNvSpPr>
            <p:nvPr/>
          </p:nvSpPr>
          <p:spPr bwMode="auto">
            <a:xfrm>
              <a:off x="6195416" y="4683779"/>
              <a:ext cx="1281552" cy="1281552"/>
            </a:xfrm>
            <a:prstGeom prst="rect">
              <a:avLst/>
            </a:prstGeom>
            <a:solidFill>
              <a:schemeClr val="accent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3" name="Freeform 58"/>
            <p:cNvSpPr>
              <a:spLocks/>
            </p:cNvSpPr>
            <p:nvPr/>
          </p:nvSpPr>
          <p:spPr bwMode="auto">
            <a:xfrm>
              <a:off x="7476968" y="4142535"/>
              <a:ext cx="2133751" cy="1822796"/>
            </a:xfrm>
            <a:custGeom>
              <a:avLst/>
              <a:gdLst>
                <a:gd name="T0" fmla="*/ 0 w 1749"/>
                <a:gd name="T1" fmla="*/ 443 h 1493"/>
                <a:gd name="T2" fmla="*/ 0 w 1749"/>
                <a:gd name="T3" fmla="*/ 1493 h 1493"/>
                <a:gd name="T4" fmla="*/ 1749 w 1749"/>
                <a:gd name="T5" fmla="*/ 393 h 1493"/>
                <a:gd name="T6" fmla="*/ 1749 w 1749"/>
                <a:gd name="T7" fmla="*/ 0 h 1493"/>
                <a:gd name="T8" fmla="*/ 1727 w 1749"/>
                <a:gd name="T9" fmla="*/ 0 h 1493"/>
                <a:gd name="T10" fmla="*/ 0 w 1749"/>
                <a:gd name="T11" fmla="*/ 44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9" h="1493">
                  <a:moveTo>
                    <a:pt x="0" y="443"/>
                  </a:moveTo>
                  <a:cubicBezTo>
                    <a:pt x="0" y="1493"/>
                    <a:pt x="0" y="1493"/>
                    <a:pt x="0" y="1493"/>
                  </a:cubicBezTo>
                  <a:cubicBezTo>
                    <a:pt x="275" y="458"/>
                    <a:pt x="1749" y="393"/>
                    <a:pt x="1749" y="393"/>
                  </a:cubicBezTo>
                  <a:cubicBezTo>
                    <a:pt x="1749" y="0"/>
                    <a:pt x="1749" y="0"/>
                    <a:pt x="1749" y="0"/>
                  </a:cubicBezTo>
                  <a:cubicBezTo>
                    <a:pt x="1749" y="0"/>
                    <a:pt x="1741" y="0"/>
                    <a:pt x="1727" y="0"/>
                  </a:cubicBezTo>
                  <a:cubicBezTo>
                    <a:pt x="1565" y="0"/>
                    <a:pt x="558" y="17"/>
                    <a:pt x="0" y="443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6198018" y="3117294"/>
              <a:ext cx="1282853" cy="1281552"/>
            </a:xfrm>
            <a:prstGeom prst="rect">
              <a:avLst/>
            </a:prstGeom>
            <a:solidFill>
              <a:schemeClr val="accent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5" name="Freeform 60"/>
            <p:cNvSpPr>
              <a:spLocks/>
            </p:cNvSpPr>
            <p:nvPr/>
          </p:nvSpPr>
          <p:spPr bwMode="auto">
            <a:xfrm>
              <a:off x="7475666" y="3117294"/>
              <a:ext cx="2131149" cy="1282852"/>
            </a:xfrm>
            <a:custGeom>
              <a:avLst/>
              <a:gdLst>
                <a:gd name="T0" fmla="*/ 0 w 1747"/>
                <a:gd name="T1" fmla="*/ 1052 h 1052"/>
                <a:gd name="T2" fmla="*/ 530 w 1747"/>
                <a:gd name="T3" fmla="*/ 874 h 1052"/>
                <a:gd name="T4" fmla="*/ 1747 w 1747"/>
                <a:gd name="T5" fmla="*/ 698 h 1052"/>
                <a:gd name="T6" fmla="*/ 1747 w 1747"/>
                <a:gd name="T7" fmla="*/ 314 h 1052"/>
                <a:gd name="T8" fmla="*/ 531 w 1747"/>
                <a:gd name="T9" fmla="*/ 171 h 1052"/>
                <a:gd name="T10" fmla="*/ 0 w 1747"/>
                <a:gd name="T11" fmla="*/ 0 h 1052"/>
                <a:gd name="T12" fmla="*/ 0 w 1747"/>
                <a:gd name="T13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7" h="1052">
                  <a:moveTo>
                    <a:pt x="0" y="1052"/>
                  </a:moveTo>
                  <a:cubicBezTo>
                    <a:pt x="177" y="981"/>
                    <a:pt x="231" y="933"/>
                    <a:pt x="530" y="874"/>
                  </a:cubicBezTo>
                  <a:cubicBezTo>
                    <a:pt x="810" y="819"/>
                    <a:pt x="1424" y="711"/>
                    <a:pt x="1747" y="698"/>
                  </a:cubicBezTo>
                  <a:cubicBezTo>
                    <a:pt x="1747" y="314"/>
                    <a:pt x="1747" y="314"/>
                    <a:pt x="1747" y="314"/>
                  </a:cubicBezTo>
                  <a:cubicBezTo>
                    <a:pt x="1426" y="308"/>
                    <a:pt x="827" y="230"/>
                    <a:pt x="531" y="171"/>
                  </a:cubicBezTo>
                  <a:cubicBezTo>
                    <a:pt x="241" y="113"/>
                    <a:pt x="178" y="76"/>
                    <a:pt x="0" y="0"/>
                  </a:cubicBezTo>
                  <a:lnTo>
                    <a:pt x="0" y="10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770229" y="2240765"/>
              <a:ext cx="467734" cy="3058810"/>
            </a:xfrm>
            <a:prstGeom prst="ellipse">
              <a:avLst/>
            </a:prstGeom>
            <a:solidFill>
              <a:schemeClr val="tx1">
                <a:alpha val="64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6517634" y="3477342"/>
              <a:ext cx="643621" cy="561457"/>
              <a:chOff x="4745038" y="5484813"/>
              <a:chExt cx="671512" cy="585787"/>
            </a:xfrm>
            <a:solidFill>
              <a:schemeClr val="bg1"/>
            </a:solidFill>
          </p:grpSpPr>
          <p:sp>
            <p:nvSpPr>
              <p:cNvPr id="68" name="Freeform 89"/>
              <p:cNvSpPr>
                <a:spLocks/>
              </p:cNvSpPr>
              <p:nvPr/>
            </p:nvSpPr>
            <p:spPr bwMode="auto">
              <a:xfrm>
                <a:off x="5192713" y="5568950"/>
                <a:ext cx="92075" cy="187325"/>
              </a:xfrm>
              <a:custGeom>
                <a:avLst/>
                <a:gdLst>
                  <a:gd name="T0" fmla="*/ 267 w 464"/>
                  <a:gd name="T1" fmla="*/ 3 h 949"/>
                  <a:gd name="T2" fmla="*/ 289 w 464"/>
                  <a:gd name="T3" fmla="*/ 37 h 949"/>
                  <a:gd name="T4" fmla="*/ 291 w 464"/>
                  <a:gd name="T5" fmla="*/ 108 h 949"/>
                  <a:gd name="T6" fmla="*/ 294 w 464"/>
                  <a:gd name="T7" fmla="*/ 111 h 949"/>
                  <a:gd name="T8" fmla="*/ 307 w 464"/>
                  <a:gd name="T9" fmla="*/ 114 h 949"/>
                  <a:gd name="T10" fmla="*/ 351 w 464"/>
                  <a:gd name="T11" fmla="*/ 123 h 949"/>
                  <a:gd name="T12" fmla="*/ 403 w 464"/>
                  <a:gd name="T13" fmla="*/ 137 h 949"/>
                  <a:gd name="T14" fmla="*/ 433 w 464"/>
                  <a:gd name="T15" fmla="*/ 158 h 949"/>
                  <a:gd name="T16" fmla="*/ 415 w 464"/>
                  <a:gd name="T17" fmla="*/ 227 h 949"/>
                  <a:gd name="T18" fmla="*/ 393 w 464"/>
                  <a:gd name="T19" fmla="*/ 249 h 949"/>
                  <a:gd name="T20" fmla="*/ 365 w 464"/>
                  <a:gd name="T21" fmla="*/ 246 h 949"/>
                  <a:gd name="T22" fmla="*/ 345 w 464"/>
                  <a:gd name="T23" fmla="*/ 237 h 949"/>
                  <a:gd name="T24" fmla="*/ 293 w 464"/>
                  <a:gd name="T25" fmla="*/ 223 h 949"/>
                  <a:gd name="T26" fmla="*/ 223 w 464"/>
                  <a:gd name="T27" fmla="*/ 220 h 949"/>
                  <a:gd name="T28" fmla="*/ 172 w 464"/>
                  <a:gd name="T29" fmla="*/ 240 h 949"/>
                  <a:gd name="T30" fmla="*/ 149 w 464"/>
                  <a:gd name="T31" fmla="*/ 272 h 949"/>
                  <a:gd name="T32" fmla="*/ 146 w 464"/>
                  <a:gd name="T33" fmla="*/ 309 h 949"/>
                  <a:gd name="T34" fmla="*/ 165 w 464"/>
                  <a:gd name="T35" fmla="*/ 346 h 949"/>
                  <a:gd name="T36" fmla="*/ 217 w 464"/>
                  <a:gd name="T37" fmla="*/ 380 h 949"/>
                  <a:gd name="T38" fmla="*/ 316 w 464"/>
                  <a:gd name="T39" fmla="*/ 423 h 949"/>
                  <a:gd name="T40" fmla="*/ 408 w 464"/>
                  <a:gd name="T41" fmla="*/ 485 h 949"/>
                  <a:gd name="T42" fmla="*/ 455 w 464"/>
                  <a:gd name="T43" fmla="*/ 563 h 949"/>
                  <a:gd name="T44" fmla="*/ 461 w 464"/>
                  <a:gd name="T45" fmla="*/ 658 h 949"/>
                  <a:gd name="T46" fmla="*/ 427 w 464"/>
                  <a:gd name="T47" fmla="*/ 743 h 949"/>
                  <a:gd name="T48" fmla="*/ 355 w 464"/>
                  <a:gd name="T49" fmla="*/ 805 h 949"/>
                  <a:gd name="T50" fmla="*/ 288 w 464"/>
                  <a:gd name="T51" fmla="*/ 829 h 949"/>
                  <a:gd name="T52" fmla="*/ 284 w 464"/>
                  <a:gd name="T53" fmla="*/ 832 h 949"/>
                  <a:gd name="T54" fmla="*/ 283 w 464"/>
                  <a:gd name="T55" fmla="*/ 912 h 949"/>
                  <a:gd name="T56" fmla="*/ 259 w 464"/>
                  <a:gd name="T57" fmla="*/ 947 h 949"/>
                  <a:gd name="T58" fmla="*/ 196 w 464"/>
                  <a:gd name="T59" fmla="*/ 947 h 949"/>
                  <a:gd name="T60" fmla="*/ 172 w 464"/>
                  <a:gd name="T61" fmla="*/ 912 h 949"/>
                  <a:gd name="T62" fmla="*/ 171 w 464"/>
                  <a:gd name="T63" fmla="*/ 836 h 949"/>
                  <a:gd name="T64" fmla="*/ 166 w 464"/>
                  <a:gd name="T65" fmla="*/ 833 h 949"/>
                  <a:gd name="T66" fmla="*/ 151 w 464"/>
                  <a:gd name="T67" fmla="*/ 831 h 949"/>
                  <a:gd name="T68" fmla="*/ 97 w 464"/>
                  <a:gd name="T69" fmla="*/ 819 h 949"/>
                  <a:gd name="T70" fmla="*/ 35 w 464"/>
                  <a:gd name="T71" fmla="*/ 800 h 949"/>
                  <a:gd name="T72" fmla="*/ 2 w 464"/>
                  <a:gd name="T73" fmla="*/ 776 h 949"/>
                  <a:gd name="T74" fmla="*/ 19 w 464"/>
                  <a:gd name="T75" fmla="*/ 705 h 949"/>
                  <a:gd name="T76" fmla="*/ 42 w 464"/>
                  <a:gd name="T77" fmla="*/ 684 h 949"/>
                  <a:gd name="T78" fmla="*/ 64 w 464"/>
                  <a:gd name="T79" fmla="*/ 684 h 949"/>
                  <a:gd name="T80" fmla="*/ 78 w 464"/>
                  <a:gd name="T81" fmla="*/ 690 h 949"/>
                  <a:gd name="T82" fmla="*/ 117 w 464"/>
                  <a:gd name="T83" fmla="*/ 704 h 949"/>
                  <a:gd name="T84" fmla="*/ 171 w 464"/>
                  <a:gd name="T85" fmla="*/ 720 h 949"/>
                  <a:gd name="T86" fmla="*/ 237 w 464"/>
                  <a:gd name="T87" fmla="*/ 722 h 949"/>
                  <a:gd name="T88" fmla="*/ 301 w 464"/>
                  <a:gd name="T89" fmla="*/ 691 h 949"/>
                  <a:gd name="T90" fmla="*/ 326 w 464"/>
                  <a:gd name="T91" fmla="*/ 634 h 949"/>
                  <a:gd name="T92" fmla="*/ 306 w 464"/>
                  <a:gd name="T93" fmla="*/ 578 h 949"/>
                  <a:gd name="T94" fmla="*/ 241 w 464"/>
                  <a:gd name="T95" fmla="*/ 533 h 949"/>
                  <a:gd name="T96" fmla="*/ 153 w 464"/>
                  <a:gd name="T97" fmla="*/ 495 h 949"/>
                  <a:gd name="T98" fmla="*/ 79 w 464"/>
                  <a:gd name="T99" fmla="*/ 452 h 949"/>
                  <a:gd name="T100" fmla="*/ 27 w 464"/>
                  <a:gd name="T101" fmla="*/ 392 h 949"/>
                  <a:gd name="T102" fmla="*/ 7 w 464"/>
                  <a:gd name="T103" fmla="*/ 309 h 949"/>
                  <a:gd name="T104" fmla="*/ 28 w 464"/>
                  <a:gd name="T105" fmla="*/ 223 h 949"/>
                  <a:gd name="T106" fmla="*/ 84 w 464"/>
                  <a:gd name="T107" fmla="*/ 157 h 949"/>
                  <a:gd name="T108" fmla="*/ 172 w 464"/>
                  <a:gd name="T109" fmla="*/ 117 h 949"/>
                  <a:gd name="T110" fmla="*/ 177 w 464"/>
                  <a:gd name="T111" fmla="*/ 115 h 949"/>
                  <a:gd name="T112" fmla="*/ 180 w 464"/>
                  <a:gd name="T113" fmla="*/ 108 h 949"/>
                  <a:gd name="T114" fmla="*/ 192 w 464"/>
                  <a:gd name="T115" fmla="*/ 10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64" h="949">
                    <a:moveTo>
                      <a:pt x="218" y="0"/>
                    </a:moveTo>
                    <a:lnTo>
                      <a:pt x="251" y="0"/>
                    </a:lnTo>
                    <a:lnTo>
                      <a:pt x="267" y="3"/>
                    </a:lnTo>
                    <a:lnTo>
                      <a:pt x="279" y="10"/>
                    </a:lnTo>
                    <a:lnTo>
                      <a:pt x="287" y="22"/>
                    </a:lnTo>
                    <a:lnTo>
                      <a:pt x="289" y="37"/>
                    </a:lnTo>
                    <a:lnTo>
                      <a:pt x="290" y="104"/>
                    </a:lnTo>
                    <a:lnTo>
                      <a:pt x="290" y="107"/>
                    </a:lnTo>
                    <a:lnTo>
                      <a:pt x="291" y="108"/>
                    </a:lnTo>
                    <a:lnTo>
                      <a:pt x="292" y="109"/>
                    </a:lnTo>
                    <a:lnTo>
                      <a:pt x="293" y="110"/>
                    </a:lnTo>
                    <a:lnTo>
                      <a:pt x="294" y="111"/>
                    </a:lnTo>
                    <a:lnTo>
                      <a:pt x="295" y="111"/>
                    </a:lnTo>
                    <a:lnTo>
                      <a:pt x="298" y="111"/>
                    </a:lnTo>
                    <a:lnTo>
                      <a:pt x="307" y="114"/>
                    </a:lnTo>
                    <a:lnTo>
                      <a:pt x="319" y="116"/>
                    </a:lnTo>
                    <a:lnTo>
                      <a:pt x="333" y="119"/>
                    </a:lnTo>
                    <a:lnTo>
                      <a:pt x="351" y="123"/>
                    </a:lnTo>
                    <a:lnTo>
                      <a:pt x="368" y="127"/>
                    </a:lnTo>
                    <a:lnTo>
                      <a:pt x="387" y="132"/>
                    </a:lnTo>
                    <a:lnTo>
                      <a:pt x="403" y="137"/>
                    </a:lnTo>
                    <a:lnTo>
                      <a:pt x="418" y="143"/>
                    </a:lnTo>
                    <a:lnTo>
                      <a:pt x="427" y="148"/>
                    </a:lnTo>
                    <a:lnTo>
                      <a:pt x="433" y="158"/>
                    </a:lnTo>
                    <a:lnTo>
                      <a:pt x="436" y="168"/>
                    </a:lnTo>
                    <a:lnTo>
                      <a:pt x="434" y="180"/>
                    </a:lnTo>
                    <a:lnTo>
                      <a:pt x="415" y="227"/>
                    </a:lnTo>
                    <a:lnTo>
                      <a:pt x="410" y="237"/>
                    </a:lnTo>
                    <a:lnTo>
                      <a:pt x="402" y="244"/>
                    </a:lnTo>
                    <a:lnTo>
                      <a:pt x="393" y="249"/>
                    </a:lnTo>
                    <a:lnTo>
                      <a:pt x="382" y="250"/>
                    </a:lnTo>
                    <a:lnTo>
                      <a:pt x="373" y="249"/>
                    </a:lnTo>
                    <a:lnTo>
                      <a:pt x="365" y="246"/>
                    </a:lnTo>
                    <a:lnTo>
                      <a:pt x="363" y="245"/>
                    </a:lnTo>
                    <a:lnTo>
                      <a:pt x="356" y="242"/>
                    </a:lnTo>
                    <a:lnTo>
                      <a:pt x="345" y="237"/>
                    </a:lnTo>
                    <a:lnTo>
                      <a:pt x="330" y="233"/>
                    </a:lnTo>
                    <a:lnTo>
                      <a:pt x="313" y="227"/>
                    </a:lnTo>
                    <a:lnTo>
                      <a:pt x="293" y="223"/>
                    </a:lnTo>
                    <a:lnTo>
                      <a:pt x="271" y="220"/>
                    </a:lnTo>
                    <a:lnTo>
                      <a:pt x="246" y="219"/>
                    </a:lnTo>
                    <a:lnTo>
                      <a:pt x="223" y="220"/>
                    </a:lnTo>
                    <a:lnTo>
                      <a:pt x="203" y="224"/>
                    </a:lnTo>
                    <a:lnTo>
                      <a:pt x="187" y="232"/>
                    </a:lnTo>
                    <a:lnTo>
                      <a:pt x="172" y="240"/>
                    </a:lnTo>
                    <a:lnTo>
                      <a:pt x="162" y="249"/>
                    </a:lnTo>
                    <a:lnTo>
                      <a:pt x="154" y="260"/>
                    </a:lnTo>
                    <a:lnTo>
                      <a:pt x="149" y="272"/>
                    </a:lnTo>
                    <a:lnTo>
                      <a:pt x="145" y="284"/>
                    </a:lnTo>
                    <a:lnTo>
                      <a:pt x="144" y="296"/>
                    </a:lnTo>
                    <a:lnTo>
                      <a:pt x="146" y="309"/>
                    </a:lnTo>
                    <a:lnTo>
                      <a:pt x="149" y="323"/>
                    </a:lnTo>
                    <a:lnTo>
                      <a:pt x="155" y="335"/>
                    </a:lnTo>
                    <a:lnTo>
                      <a:pt x="165" y="346"/>
                    </a:lnTo>
                    <a:lnTo>
                      <a:pt x="178" y="358"/>
                    </a:lnTo>
                    <a:lnTo>
                      <a:pt x="196" y="369"/>
                    </a:lnTo>
                    <a:lnTo>
                      <a:pt x="217" y="380"/>
                    </a:lnTo>
                    <a:lnTo>
                      <a:pt x="243" y="393"/>
                    </a:lnTo>
                    <a:lnTo>
                      <a:pt x="275" y="405"/>
                    </a:lnTo>
                    <a:lnTo>
                      <a:pt x="316" y="423"/>
                    </a:lnTo>
                    <a:lnTo>
                      <a:pt x="352" y="443"/>
                    </a:lnTo>
                    <a:lnTo>
                      <a:pt x="382" y="463"/>
                    </a:lnTo>
                    <a:lnTo>
                      <a:pt x="408" y="485"/>
                    </a:lnTo>
                    <a:lnTo>
                      <a:pt x="429" y="510"/>
                    </a:lnTo>
                    <a:lnTo>
                      <a:pt x="444" y="535"/>
                    </a:lnTo>
                    <a:lnTo>
                      <a:pt x="455" y="563"/>
                    </a:lnTo>
                    <a:lnTo>
                      <a:pt x="461" y="593"/>
                    </a:lnTo>
                    <a:lnTo>
                      <a:pt x="464" y="625"/>
                    </a:lnTo>
                    <a:lnTo>
                      <a:pt x="461" y="658"/>
                    </a:lnTo>
                    <a:lnTo>
                      <a:pt x="454" y="689"/>
                    </a:lnTo>
                    <a:lnTo>
                      <a:pt x="443" y="717"/>
                    </a:lnTo>
                    <a:lnTo>
                      <a:pt x="427" y="743"/>
                    </a:lnTo>
                    <a:lnTo>
                      <a:pt x="406" y="767"/>
                    </a:lnTo>
                    <a:lnTo>
                      <a:pt x="382" y="788"/>
                    </a:lnTo>
                    <a:lnTo>
                      <a:pt x="355" y="805"/>
                    </a:lnTo>
                    <a:lnTo>
                      <a:pt x="323" y="818"/>
                    </a:lnTo>
                    <a:lnTo>
                      <a:pt x="289" y="829"/>
                    </a:lnTo>
                    <a:lnTo>
                      <a:pt x="288" y="829"/>
                    </a:lnTo>
                    <a:lnTo>
                      <a:pt x="287" y="830"/>
                    </a:lnTo>
                    <a:lnTo>
                      <a:pt x="285" y="831"/>
                    </a:lnTo>
                    <a:lnTo>
                      <a:pt x="284" y="832"/>
                    </a:lnTo>
                    <a:lnTo>
                      <a:pt x="283" y="834"/>
                    </a:lnTo>
                    <a:lnTo>
                      <a:pt x="283" y="837"/>
                    </a:lnTo>
                    <a:lnTo>
                      <a:pt x="283" y="912"/>
                    </a:lnTo>
                    <a:lnTo>
                      <a:pt x="280" y="926"/>
                    </a:lnTo>
                    <a:lnTo>
                      <a:pt x="272" y="938"/>
                    </a:lnTo>
                    <a:lnTo>
                      <a:pt x="259" y="947"/>
                    </a:lnTo>
                    <a:lnTo>
                      <a:pt x="245" y="949"/>
                    </a:lnTo>
                    <a:lnTo>
                      <a:pt x="210" y="949"/>
                    </a:lnTo>
                    <a:lnTo>
                      <a:pt x="196" y="947"/>
                    </a:lnTo>
                    <a:lnTo>
                      <a:pt x="184" y="938"/>
                    </a:lnTo>
                    <a:lnTo>
                      <a:pt x="175" y="926"/>
                    </a:lnTo>
                    <a:lnTo>
                      <a:pt x="172" y="912"/>
                    </a:lnTo>
                    <a:lnTo>
                      <a:pt x="172" y="841"/>
                    </a:lnTo>
                    <a:lnTo>
                      <a:pt x="172" y="838"/>
                    </a:lnTo>
                    <a:lnTo>
                      <a:pt x="171" y="836"/>
                    </a:lnTo>
                    <a:lnTo>
                      <a:pt x="169" y="835"/>
                    </a:lnTo>
                    <a:lnTo>
                      <a:pt x="168" y="834"/>
                    </a:lnTo>
                    <a:lnTo>
                      <a:pt x="166" y="833"/>
                    </a:lnTo>
                    <a:lnTo>
                      <a:pt x="165" y="833"/>
                    </a:lnTo>
                    <a:lnTo>
                      <a:pt x="161" y="833"/>
                    </a:lnTo>
                    <a:lnTo>
                      <a:pt x="151" y="831"/>
                    </a:lnTo>
                    <a:lnTo>
                      <a:pt x="136" y="828"/>
                    </a:lnTo>
                    <a:lnTo>
                      <a:pt x="118" y="823"/>
                    </a:lnTo>
                    <a:lnTo>
                      <a:pt x="97" y="819"/>
                    </a:lnTo>
                    <a:lnTo>
                      <a:pt x="77" y="813"/>
                    </a:lnTo>
                    <a:lnTo>
                      <a:pt x="55" y="807"/>
                    </a:lnTo>
                    <a:lnTo>
                      <a:pt x="35" y="800"/>
                    </a:lnTo>
                    <a:lnTo>
                      <a:pt x="17" y="792"/>
                    </a:lnTo>
                    <a:lnTo>
                      <a:pt x="9" y="786"/>
                    </a:lnTo>
                    <a:lnTo>
                      <a:pt x="2" y="776"/>
                    </a:lnTo>
                    <a:lnTo>
                      <a:pt x="0" y="766"/>
                    </a:lnTo>
                    <a:lnTo>
                      <a:pt x="2" y="754"/>
                    </a:lnTo>
                    <a:lnTo>
                      <a:pt x="19" y="705"/>
                    </a:lnTo>
                    <a:lnTo>
                      <a:pt x="25" y="696"/>
                    </a:lnTo>
                    <a:lnTo>
                      <a:pt x="33" y="689"/>
                    </a:lnTo>
                    <a:lnTo>
                      <a:pt x="42" y="684"/>
                    </a:lnTo>
                    <a:lnTo>
                      <a:pt x="53" y="682"/>
                    </a:lnTo>
                    <a:lnTo>
                      <a:pt x="58" y="683"/>
                    </a:lnTo>
                    <a:lnTo>
                      <a:pt x="64" y="684"/>
                    </a:lnTo>
                    <a:lnTo>
                      <a:pt x="69" y="686"/>
                    </a:lnTo>
                    <a:lnTo>
                      <a:pt x="72" y="687"/>
                    </a:lnTo>
                    <a:lnTo>
                      <a:pt x="78" y="690"/>
                    </a:lnTo>
                    <a:lnTo>
                      <a:pt x="88" y="694"/>
                    </a:lnTo>
                    <a:lnTo>
                      <a:pt x="102" y="699"/>
                    </a:lnTo>
                    <a:lnTo>
                      <a:pt x="117" y="704"/>
                    </a:lnTo>
                    <a:lnTo>
                      <a:pt x="134" y="711"/>
                    </a:lnTo>
                    <a:lnTo>
                      <a:pt x="153" y="716"/>
                    </a:lnTo>
                    <a:lnTo>
                      <a:pt x="171" y="720"/>
                    </a:lnTo>
                    <a:lnTo>
                      <a:pt x="191" y="723"/>
                    </a:lnTo>
                    <a:lnTo>
                      <a:pt x="208" y="724"/>
                    </a:lnTo>
                    <a:lnTo>
                      <a:pt x="237" y="722"/>
                    </a:lnTo>
                    <a:lnTo>
                      <a:pt x="263" y="715"/>
                    </a:lnTo>
                    <a:lnTo>
                      <a:pt x="284" y="704"/>
                    </a:lnTo>
                    <a:lnTo>
                      <a:pt x="301" y="691"/>
                    </a:lnTo>
                    <a:lnTo>
                      <a:pt x="315" y="675"/>
                    </a:lnTo>
                    <a:lnTo>
                      <a:pt x="323" y="655"/>
                    </a:lnTo>
                    <a:lnTo>
                      <a:pt x="326" y="634"/>
                    </a:lnTo>
                    <a:lnTo>
                      <a:pt x="324" y="613"/>
                    </a:lnTo>
                    <a:lnTo>
                      <a:pt x="317" y="596"/>
                    </a:lnTo>
                    <a:lnTo>
                      <a:pt x="306" y="578"/>
                    </a:lnTo>
                    <a:lnTo>
                      <a:pt x="290" y="563"/>
                    </a:lnTo>
                    <a:lnTo>
                      <a:pt x="269" y="547"/>
                    </a:lnTo>
                    <a:lnTo>
                      <a:pt x="241" y="533"/>
                    </a:lnTo>
                    <a:lnTo>
                      <a:pt x="208" y="519"/>
                    </a:lnTo>
                    <a:lnTo>
                      <a:pt x="180" y="507"/>
                    </a:lnTo>
                    <a:lnTo>
                      <a:pt x="153" y="495"/>
                    </a:lnTo>
                    <a:lnTo>
                      <a:pt x="126" y="482"/>
                    </a:lnTo>
                    <a:lnTo>
                      <a:pt x="102" y="467"/>
                    </a:lnTo>
                    <a:lnTo>
                      <a:pt x="79" y="452"/>
                    </a:lnTo>
                    <a:lnTo>
                      <a:pt x="58" y="434"/>
                    </a:lnTo>
                    <a:lnTo>
                      <a:pt x="41" y="414"/>
                    </a:lnTo>
                    <a:lnTo>
                      <a:pt x="27" y="392"/>
                    </a:lnTo>
                    <a:lnTo>
                      <a:pt x="16" y="367"/>
                    </a:lnTo>
                    <a:lnTo>
                      <a:pt x="9" y="339"/>
                    </a:lnTo>
                    <a:lnTo>
                      <a:pt x="7" y="309"/>
                    </a:lnTo>
                    <a:lnTo>
                      <a:pt x="9" y="279"/>
                    </a:lnTo>
                    <a:lnTo>
                      <a:pt x="16" y="250"/>
                    </a:lnTo>
                    <a:lnTo>
                      <a:pt x="28" y="223"/>
                    </a:lnTo>
                    <a:lnTo>
                      <a:pt x="43" y="199"/>
                    </a:lnTo>
                    <a:lnTo>
                      <a:pt x="62" y="176"/>
                    </a:lnTo>
                    <a:lnTo>
                      <a:pt x="84" y="157"/>
                    </a:lnTo>
                    <a:lnTo>
                      <a:pt x="111" y="140"/>
                    </a:lnTo>
                    <a:lnTo>
                      <a:pt x="139" y="127"/>
                    </a:lnTo>
                    <a:lnTo>
                      <a:pt x="172" y="117"/>
                    </a:lnTo>
                    <a:lnTo>
                      <a:pt x="173" y="117"/>
                    </a:lnTo>
                    <a:lnTo>
                      <a:pt x="175" y="116"/>
                    </a:lnTo>
                    <a:lnTo>
                      <a:pt x="177" y="115"/>
                    </a:lnTo>
                    <a:lnTo>
                      <a:pt x="178" y="113"/>
                    </a:lnTo>
                    <a:lnTo>
                      <a:pt x="180" y="110"/>
                    </a:lnTo>
                    <a:lnTo>
                      <a:pt x="180" y="108"/>
                    </a:lnTo>
                    <a:lnTo>
                      <a:pt x="180" y="37"/>
                    </a:lnTo>
                    <a:lnTo>
                      <a:pt x="184" y="22"/>
                    </a:lnTo>
                    <a:lnTo>
                      <a:pt x="192" y="10"/>
                    </a:lnTo>
                    <a:lnTo>
                      <a:pt x="204" y="3"/>
                    </a:lnTo>
                    <a:lnTo>
                      <a:pt x="2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90"/>
              <p:cNvSpPr>
                <a:spLocks noEditPoints="1"/>
              </p:cNvSpPr>
              <p:nvPr/>
            </p:nvSpPr>
            <p:spPr bwMode="auto">
              <a:xfrm>
                <a:off x="5060950" y="5484813"/>
                <a:ext cx="355600" cy="355600"/>
              </a:xfrm>
              <a:custGeom>
                <a:avLst/>
                <a:gdLst>
                  <a:gd name="T0" fmla="*/ 764 w 1788"/>
                  <a:gd name="T1" fmla="*/ 221 h 1790"/>
                  <a:gd name="T2" fmla="*/ 584 w 1788"/>
                  <a:gd name="T3" fmla="*/ 282 h 1790"/>
                  <a:gd name="T4" fmla="*/ 430 w 1788"/>
                  <a:gd name="T5" fmla="*/ 388 h 1790"/>
                  <a:gd name="T6" fmla="*/ 311 w 1788"/>
                  <a:gd name="T7" fmla="*/ 530 h 1790"/>
                  <a:gd name="T8" fmla="*/ 234 w 1788"/>
                  <a:gd name="T9" fmla="*/ 702 h 1790"/>
                  <a:gd name="T10" fmla="*/ 207 w 1788"/>
                  <a:gd name="T11" fmla="*/ 896 h 1790"/>
                  <a:gd name="T12" fmla="*/ 234 w 1788"/>
                  <a:gd name="T13" fmla="*/ 1089 h 1790"/>
                  <a:gd name="T14" fmla="*/ 311 w 1788"/>
                  <a:gd name="T15" fmla="*/ 1260 h 1790"/>
                  <a:gd name="T16" fmla="*/ 430 w 1788"/>
                  <a:gd name="T17" fmla="*/ 1402 h 1790"/>
                  <a:gd name="T18" fmla="*/ 584 w 1788"/>
                  <a:gd name="T19" fmla="*/ 1509 h 1790"/>
                  <a:gd name="T20" fmla="*/ 764 w 1788"/>
                  <a:gd name="T21" fmla="*/ 1570 h 1790"/>
                  <a:gd name="T22" fmla="*/ 960 w 1788"/>
                  <a:gd name="T23" fmla="*/ 1579 h 1790"/>
                  <a:gd name="T24" fmla="*/ 1147 w 1788"/>
                  <a:gd name="T25" fmla="*/ 1535 h 1790"/>
                  <a:gd name="T26" fmla="*/ 1309 w 1788"/>
                  <a:gd name="T27" fmla="*/ 1442 h 1790"/>
                  <a:gd name="T28" fmla="*/ 1440 w 1788"/>
                  <a:gd name="T29" fmla="*/ 1311 h 1790"/>
                  <a:gd name="T30" fmla="*/ 1533 w 1788"/>
                  <a:gd name="T31" fmla="*/ 1148 h 1790"/>
                  <a:gd name="T32" fmla="*/ 1578 w 1788"/>
                  <a:gd name="T33" fmla="*/ 961 h 1790"/>
                  <a:gd name="T34" fmla="*/ 1569 w 1788"/>
                  <a:gd name="T35" fmla="*/ 764 h 1790"/>
                  <a:gd name="T36" fmla="*/ 1507 w 1788"/>
                  <a:gd name="T37" fmla="*/ 585 h 1790"/>
                  <a:gd name="T38" fmla="*/ 1401 w 1788"/>
                  <a:gd name="T39" fmla="*/ 432 h 1790"/>
                  <a:gd name="T40" fmla="*/ 1259 w 1788"/>
                  <a:gd name="T41" fmla="*/ 313 h 1790"/>
                  <a:gd name="T42" fmla="*/ 1087 w 1788"/>
                  <a:gd name="T43" fmla="*/ 235 h 1790"/>
                  <a:gd name="T44" fmla="*/ 894 w 1788"/>
                  <a:gd name="T45" fmla="*/ 208 h 1790"/>
                  <a:gd name="T46" fmla="*/ 1038 w 1788"/>
                  <a:gd name="T47" fmla="*/ 12 h 1790"/>
                  <a:gd name="T48" fmla="*/ 1241 w 1788"/>
                  <a:gd name="T49" fmla="*/ 71 h 1790"/>
                  <a:gd name="T50" fmla="*/ 1422 w 1788"/>
                  <a:gd name="T51" fmla="*/ 173 h 1790"/>
                  <a:gd name="T52" fmla="*/ 1573 w 1788"/>
                  <a:gd name="T53" fmla="*/ 313 h 1790"/>
                  <a:gd name="T54" fmla="*/ 1688 w 1788"/>
                  <a:gd name="T55" fmla="*/ 484 h 1790"/>
                  <a:gd name="T56" fmla="*/ 1762 w 1788"/>
                  <a:gd name="T57" fmla="*/ 680 h 1790"/>
                  <a:gd name="T58" fmla="*/ 1788 w 1788"/>
                  <a:gd name="T59" fmla="*/ 896 h 1790"/>
                  <a:gd name="T60" fmla="*/ 1762 w 1788"/>
                  <a:gd name="T61" fmla="*/ 1110 h 1790"/>
                  <a:gd name="T62" fmla="*/ 1688 w 1788"/>
                  <a:gd name="T63" fmla="*/ 1306 h 1790"/>
                  <a:gd name="T64" fmla="*/ 1573 w 1788"/>
                  <a:gd name="T65" fmla="*/ 1477 h 1790"/>
                  <a:gd name="T66" fmla="*/ 1422 w 1788"/>
                  <a:gd name="T67" fmla="*/ 1617 h 1790"/>
                  <a:gd name="T68" fmla="*/ 1241 w 1788"/>
                  <a:gd name="T69" fmla="*/ 1719 h 1790"/>
                  <a:gd name="T70" fmla="*/ 1038 w 1788"/>
                  <a:gd name="T71" fmla="*/ 1778 h 1790"/>
                  <a:gd name="T72" fmla="*/ 820 w 1788"/>
                  <a:gd name="T73" fmla="*/ 1787 h 1790"/>
                  <a:gd name="T74" fmla="*/ 611 w 1788"/>
                  <a:gd name="T75" fmla="*/ 1744 h 1790"/>
                  <a:gd name="T76" fmla="*/ 423 w 1788"/>
                  <a:gd name="T77" fmla="*/ 1656 h 1790"/>
                  <a:gd name="T78" fmla="*/ 261 w 1788"/>
                  <a:gd name="T79" fmla="*/ 1528 h 1790"/>
                  <a:gd name="T80" fmla="*/ 134 w 1788"/>
                  <a:gd name="T81" fmla="*/ 1367 h 1790"/>
                  <a:gd name="T82" fmla="*/ 45 w 1788"/>
                  <a:gd name="T83" fmla="*/ 1178 h 1790"/>
                  <a:gd name="T84" fmla="*/ 3 w 1788"/>
                  <a:gd name="T85" fmla="*/ 968 h 1790"/>
                  <a:gd name="T86" fmla="*/ 11 w 1788"/>
                  <a:gd name="T87" fmla="*/ 750 h 1790"/>
                  <a:gd name="T88" fmla="*/ 69 w 1788"/>
                  <a:gd name="T89" fmla="*/ 547 h 1790"/>
                  <a:gd name="T90" fmla="*/ 172 w 1788"/>
                  <a:gd name="T91" fmla="*/ 366 h 1790"/>
                  <a:gd name="T92" fmla="*/ 311 w 1788"/>
                  <a:gd name="T93" fmla="*/ 215 h 1790"/>
                  <a:gd name="T94" fmla="*/ 483 w 1788"/>
                  <a:gd name="T95" fmla="*/ 101 h 1790"/>
                  <a:gd name="T96" fmla="*/ 678 w 1788"/>
                  <a:gd name="T97" fmla="*/ 27 h 1790"/>
                  <a:gd name="T98" fmla="*/ 894 w 1788"/>
                  <a:gd name="T99" fmla="*/ 0 h 1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88" h="1790">
                    <a:moveTo>
                      <a:pt x="894" y="208"/>
                    </a:moveTo>
                    <a:lnTo>
                      <a:pt x="827" y="211"/>
                    </a:lnTo>
                    <a:lnTo>
                      <a:pt x="764" y="221"/>
                    </a:lnTo>
                    <a:lnTo>
                      <a:pt x="701" y="235"/>
                    </a:lnTo>
                    <a:lnTo>
                      <a:pt x="640" y="255"/>
                    </a:lnTo>
                    <a:lnTo>
                      <a:pt x="584" y="282"/>
                    </a:lnTo>
                    <a:lnTo>
                      <a:pt x="529" y="313"/>
                    </a:lnTo>
                    <a:lnTo>
                      <a:pt x="478" y="348"/>
                    </a:lnTo>
                    <a:lnTo>
                      <a:pt x="430" y="388"/>
                    </a:lnTo>
                    <a:lnTo>
                      <a:pt x="386" y="432"/>
                    </a:lnTo>
                    <a:lnTo>
                      <a:pt x="347" y="479"/>
                    </a:lnTo>
                    <a:lnTo>
                      <a:pt x="311" y="530"/>
                    </a:lnTo>
                    <a:lnTo>
                      <a:pt x="281" y="585"/>
                    </a:lnTo>
                    <a:lnTo>
                      <a:pt x="255" y="642"/>
                    </a:lnTo>
                    <a:lnTo>
                      <a:pt x="234" y="702"/>
                    </a:lnTo>
                    <a:lnTo>
                      <a:pt x="219" y="764"/>
                    </a:lnTo>
                    <a:lnTo>
                      <a:pt x="210" y="829"/>
                    </a:lnTo>
                    <a:lnTo>
                      <a:pt x="207" y="896"/>
                    </a:lnTo>
                    <a:lnTo>
                      <a:pt x="210" y="961"/>
                    </a:lnTo>
                    <a:lnTo>
                      <a:pt x="219" y="1026"/>
                    </a:lnTo>
                    <a:lnTo>
                      <a:pt x="234" y="1089"/>
                    </a:lnTo>
                    <a:lnTo>
                      <a:pt x="255" y="1148"/>
                    </a:lnTo>
                    <a:lnTo>
                      <a:pt x="281" y="1205"/>
                    </a:lnTo>
                    <a:lnTo>
                      <a:pt x="311" y="1260"/>
                    </a:lnTo>
                    <a:lnTo>
                      <a:pt x="347" y="1311"/>
                    </a:lnTo>
                    <a:lnTo>
                      <a:pt x="386" y="1358"/>
                    </a:lnTo>
                    <a:lnTo>
                      <a:pt x="430" y="1402"/>
                    </a:lnTo>
                    <a:lnTo>
                      <a:pt x="478" y="1442"/>
                    </a:lnTo>
                    <a:lnTo>
                      <a:pt x="529" y="1478"/>
                    </a:lnTo>
                    <a:lnTo>
                      <a:pt x="584" y="1509"/>
                    </a:lnTo>
                    <a:lnTo>
                      <a:pt x="640" y="1535"/>
                    </a:lnTo>
                    <a:lnTo>
                      <a:pt x="701" y="1555"/>
                    </a:lnTo>
                    <a:lnTo>
                      <a:pt x="764" y="1570"/>
                    </a:lnTo>
                    <a:lnTo>
                      <a:pt x="827" y="1579"/>
                    </a:lnTo>
                    <a:lnTo>
                      <a:pt x="894" y="1583"/>
                    </a:lnTo>
                    <a:lnTo>
                      <a:pt x="960" y="1579"/>
                    </a:lnTo>
                    <a:lnTo>
                      <a:pt x="1024" y="1570"/>
                    </a:lnTo>
                    <a:lnTo>
                      <a:pt x="1087" y="1555"/>
                    </a:lnTo>
                    <a:lnTo>
                      <a:pt x="1147" y="1535"/>
                    </a:lnTo>
                    <a:lnTo>
                      <a:pt x="1203" y="1509"/>
                    </a:lnTo>
                    <a:lnTo>
                      <a:pt x="1259" y="1478"/>
                    </a:lnTo>
                    <a:lnTo>
                      <a:pt x="1309" y="1442"/>
                    </a:lnTo>
                    <a:lnTo>
                      <a:pt x="1357" y="1402"/>
                    </a:lnTo>
                    <a:lnTo>
                      <a:pt x="1401" y="1358"/>
                    </a:lnTo>
                    <a:lnTo>
                      <a:pt x="1440" y="1311"/>
                    </a:lnTo>
                    <a:lnTo>
                      <a:pt x="1476" y="1260"/>
                    </a:lnTo>
                    <a:lnTo>
                      <a:pt x="1507" y="1205"/>
                    </a:lnTo>
                    <a:lnTo>
                      <a:pt x="1533" y="1148"/>
                    </a:lnTo>
                    <a:lnTo>
                      <a:pt x="1553" y="1089"/>
                    </a:lnTo>
                    <a:lnTo>
                      <a:pt x="1569" y="1026"/>
                    </a:lnTo>
                    <a:lnTo>
                      <a:pt x="1578" y="961"/>
                    </a:lnTo>
                    <a:lnTo>
                      <a:pt x="1581" y="896"/>
                    </a:lnTo>
                    <a:lnTo>
                      <a:pt x="1578" y="829"/>
                    </a:lnTo>
                    <a:lnTo>
                      <a:pt x="1569" y="764"/>
                    </a:lnTo>
                    <a:lnTo>
                      <a:pt x="1553" y="702"/>
                    </a:lnTo>
                    <a:lnTo>
                      <a:pt x="1533" y="642"/>
                    </a:lnTo>
                    <a:lnTo>
                      <a:pt x="1507" y="585"/>
                    </a:lnTo>
                    <a:lnTo>
                      <a:pt x="1476" y="530"/>
                    </a:lnTo>
                    <a:lnTo>
                      <a:pt x="1440" y="479"/>
                    </a:lnTo>
                    <a:lnTo>
                      <a:pt x="1401" y="432"/>
                    </a:lnTo>
                    <a:lnTo>
                      <a:pt x="1357" y="388"/>
                    </a:lnTo>
                    <a:lnTo>
                      <a:pt x="1309" y="348"/>
                    </a:lnTo>
                    <a:lnTo>
                      <a:pt x="1259" y="313"/>
                    </a:lnTo>
                    <a:lnTo>
                      <a:pt x="1203" y="282"/>
                    </a:lnTo>
                    <a:lnTo>
                      <a:pt x="1147" y="255"/>
                    </a:lnTo>
                    <a:lnTo>
                      <a:pt x="1087" y="235"/>
                    </a:lnTo>
                    <a:lnTo>
                      <a:pt x="1024" y="221"/>
                    </a:lnTo>
                    <a:lnTo>
                      <a:pt x="960" y="211"/>
                    </a:lnTo>
                    <a:lnTo>
                      <a:pt x="894" y="208"/>
                    </a:lnTo>
                    <a:close/>
                    <a:moveTo>
                      <a:pt x="894" y="0"/>
                    </a:moveTo>
                    <a:lnTo>
                      <a:pt x="968" y="3"/>
                    </a:lnTo>
                    <a:lnTo>
                      <a:pt x="1038" y="12"/>
                    </a:lnTo>
                    <a:lnTo>
                      <a:pt x="1109" y="27"/>
                    </a:lnTo>
                    <a:lnTo>
                      <a:pt x="1177" y="46"/>
                    </a:lnTo>
                    <a:lnTo>
                      <a:pt x="1241" y="71"/>
                    </a:lnTo>
                    <a:lnTo>
                      <a:pt x="1305" y="101"/>
                    </a:lnTo>
                    <a:lnTo>
                      <a:pt x="1364" y="134"/>
                    </a:lnTo>
                    <a:lnTo>
                      <a:pt x="1422" y="173"/>
                    </a:lnTo>
                    <a:lnTo>
                      <a:pt x="1476" y="215"/>
                    </a:lnTo>
                    <a:lnTo>
                      <a:pt x="1526" y="263"/>
                    </a:lnTo>
                    <a:lnTo>
                      <a:pt x="1573" y="313"/>
                    </a:lnTo>
                    <a:lnTo>
                      <a:pt x="1616" y="366"/>
                    </a:lnTo>
                    <a:lnTo>
                      <a:pt x="1654" y="424"/>
                    </a:lnTo>
                    <a:lnTo>
                      <a:pt x="1688" y="484"/>
                    </a:lnTo>
                    <a:lnTo>
                      <a:pt x="1718" y="547"/>
                    </a:lnTo>
                    <a:lnTo>
                      <a:pt x="1743" y="613"/>
                    </a:lnTo>
                    <a:lnTo>
                      <a:pt x="1762" y="680"/>
                    </a:lnTo>
                    <a:lnTo>
                      <a:pt x="1777" y="750"/>
                    </a:lnTo>
                    <a:lnTo>
                      <a:pt x="1785" y="822"/>
                    </a:lnTo>
                    <a:lnTo>
                      <a:pt x="1788" y="896"/>
                    </a:lnTo>
                    <a:lnTo>
                      <a:pt x="1785" y="968"/>
                    </a:lnTo>
                    <a:lnTo>
                      <a:pt x="1777" y="1040"/>
                    </a:lnTo>
                    <a:lnTo>
                      <a:pt x="1762" y="1110"/>
                    </a:lnTo>
                    <a:lnTo>
                      <a:pt x="1743" y="1178"/>
                    </a:lnTo>
                    <a:lnTo>
                      <a:pt x="1718" y="1243"/>
                    </a:lnTo>
                    <a:lnTo>
                      <a:pt x="1688" y="1306"/>
                    </a:lnTo>
                    <a:lnTo>
                      <a:pt x="1654" y="1367"/>
                    </a:lnTo>
                    <a:lnTo>
                      <a:pt x="1616" y="1424"/>
                    </a:lnTo>
                    <a:lnTo>
                      <a:pt x="1573" y="1477"/>
                    </a:lnTo>
                    <a:lnTo>
                      <a:pt x="1526" y="1528"/>
                    </a:lnTo>
                    <a:lnTo>
                      <a:pt x="1476" y="1575"/>
                    </a:lnTo>
                    <a:lnTo>
                      <a:pt x="1422" y="1617"/>
                    </a:lnTo>
                    <a:lnTo>
                      <a:pt x="1364" y="1656"/>
                    </a:lnTo>
                    <a:lnTo>
                      <a:pt x="1305" y="1690"/>
                    </a:lnTo>
                    <a:lnTo>
                      <a:pt x="1241" y="1719"/>
                    </a:lnTo>
                    <a:lnTo>
                      <a:pt x="1177" y="1744"/>
                    </a:lnTo>
                    <a:lnTo>
                      <a:pt x="1109" y="1764"/>
                    </a:lnTo>
                    <a:lnTo>
                      <a:pt x="1038" y="1778"/>
                    </a:lnTo>
                    <a:lnTo>
                      <a:pt x="968" y="1787"/>
                    </a:lnTo>
                    <a:lnTo>
                      <a:pt x="894" y="1790"/>
                    </a:lnTo>
                    <a:lnTo>
                      <a:pt x="820" y="1787"/>
                    </a:lnTo>
                    <a:lnTo>
                      <a:pt x="749" y="1778"/>
                    </a:lnTo>
                    <a:lnTo>
                      <a:pt x="678" y="1764"/>
                    </a:lnTo>
                    <a:lnTo>
                      <a:pt x="611" y="1744"/>
                    </a:lnTo>
                    <a:lnTo>
                      <a:pt x="546" y="1719"/>
                    </a:lnTo>
                    <a:lnTo>
                      <a:pt x="483" y="1690"/>
                    </a:lnTo>
                    <a:lnTo>
                      <a:pt x="423" y="1656"/>
                    </a:lnTo>
                    <a:lnTo>
                      <a:pt x="366" y="1617"/>
                    </a:lnTo>
                    <a:lnTo>
                      <a:pt x="311" y="1575"/>
                    </a:lnTo>
                    <a:lnTo>
                      <a:pt x="261" y="1528"/>
                    </a:lnTo>
                    <a:lnTo>
                      <a:pt x="215" y="1477"/>
                    </a:lnTo>
                    <a:lnTo>
                      <a:pt x="172" y="1424"/>
                    </a:lnTo>
                    <a:lnTo>
                      <a:pt x="134" y="1367"/>
                    </a:lnTo>
                    <a:lnTo>
                      <a:pt x="99" y="1306"/>
                    </a:lnTo>
                    <a:lnTo>
                      <a:pt x="69" y="1243"/>
                    </a:lnTo>
                    <a:lnTo>
                      <a:pt x="45" y="1178"/>
                    </a:lnTo>
                    <a:lnTo>
                      <a:pt x="25" y="1110"/>
                    </a:lnTo>
                    <a:lnTo>
                      <a:pt x="11" y="1040"/>
                    </a:lnTo>
                    <a:lnTo>
                      <a:pt x="3" y="968"/>
                    </a:lnTo>
                    <a:lnTo>
                      <a:pt x="0" y="896"/>
                    </a:lnTo>
                    <a:lnTo>
                      <a:pt x="3" y="822"/>
                    </a:lnTo>
                    <a:lnTo>
                      <a:pt x="11" y="750"/>
                    </a:lnTo>
                    <a:lnTo>
                      <a:pt x="25" y="680"/>
                    </a:lnTo>
                    <a:lnTo>
                      <a:pt x="45" y="613"/>
                    </a:lnTo>
                    <a:lnTo>
                      <a:pt x="69" y="547"/>
                    </a:lnTo>
                    <a:lnTo>
                      <a:pt x="99" y="484"/>
                    </a:lnTo>
                    <a:lnTo>
                      <a:pt x="134" y="424"/>
                    </a:lnTo>
                    <a:lnTo>
                      <a:pt x="172" y="366"/>
                    </a:lnTo>
                    <a:lnTo>
                      <a:pt x="215" y="313"/>
                    </a:lnTo>
                    <a:lnTo>
                      <a:pt x="261" y="263"/>
                    </a:lnTo>
                    <a:lnTo>
                      <a:pt x="311" y="215"/>
                    </a:lnTo>
                    <a:lnTo>
                      <a:pt x="366" y="173"/>
                    </a:lnTo>
                    <a:lnTo>
                      <a:pt x="423" y="134"/>
                    </a:lnTo>
                    <a:lnTo>
                      <a:pt x="483" y="101"/>
                    </a:lnTo>
                    <a:lnTo>
                      <a:pt x="546" y="71"/>
                    </a:lnTo>
                    <a:lnTo>
                      <a:pt x="611" y="46"/>
                    </a:lnTo>
                    <a:lnTo>
                      <a:pt x="678" y="27"/>
                    </a:lnTo>
                    <a:lnTo>
                      <a:pt x="749" y="12"/>
                    </a:lnTo>
                    <a:lnTo>
                      <a:pt x="820" y="3"/>
                    </a:lnTo>
                    <a:lnTo>
                      <a:pt x="8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91"/>
              <p:cNvSpPr>
                <a:spLocks/>
              </p:cNvSpPr>
              <p:nvPr/>
            </p:nvSpPr>
            <p:spPr bwMode="auto">
              <a:xfrm>
                <a:off x="4929188" y="5857875"/>
                <a:ext cx="485775" cy="212725"/>
              </a:xfrm>
              <a:custGeom>
                <a:avLst/>
                <a:gdLst>
                  <a:gd name="T0" fmla="*/ 775 w 2451"/>
                  <a:gd name="T1" fmla="*/ 14 h 1080"/>
                  <a:gd name="T2" fmla="*/ 963 w 2451"/>
                  <a:gd name="T3" fmla="*/ 56 h 1080"/>
                  <a:gd name="T4" fmla="*/ 1165 w 2451"/>
                  <a:gd name="T5" fmla="*/ 112 h 1080"/>
                  <a:gd name="T6" fmla="*/ 1353 w 2451"/>
                  <a:gd name="T7" fmla="*/ 172 h 1080"/>
                  <a:gd name="T8" fmla="*/ 1497 w 2451"/>
                  <a:gd name="T9" fmla="*/ 218 h 1080"/>
                  <a:gd name="T10" fmla="*/ 1577 w 2451"/>
                  <a:gd name="T11" fmla="*/ 242 h 1080"/>
                  <a:gd name="T12" fmla="*/ 1626 w 2451"/>
                  <a:gd name="T13" fmla="*/ 291 h 1080"/>
                  <a:gd name="T14" fmla="*/ 1633 w 2451"/>
                  <a:gd name="T15" fmla="*/ 363 h 1080"/>
                  <a:gd name="T16" fmla="*/ 1584 w 2451"/>
                  <a:gd name="T17" fmla="*/ 434 h 1080"/>
                  <a:gd name="T18" fmla="*/ 1471 w 2451"/>
                  <a:gd name="T19" fmla="*/ 478 h 1080"/>
                  <a:gd name="T20" fmla="*/ 1321 w 2451"/>
                  <a:gd name="T21" fmla="*/ 487 h 1080"/>
                  <a:gd name="T22" fmla="*/ 1166 w 2451"/>
                  <a:gd name="T23" fmla="*/ 471 h 1080"/>
                  <a:gd name="T24" fmla="*/ 1028 w 2451"/>
                  <a:gd name="T25" fmla="*/ 448 h 1080"/>
                  <a:gd name="T26" fmla="*/ 928 w 2451"/>
                  <a:gd name="T27" fmla="*/ 430 h 1080"/>
                  <a:gd name="T28" fmla="*/ 890 w 2451"/>
                  <a:gd name="T29" fmla="*/ 436 h 1080"/>
                  <a:gd name="T30" fmla="*/ 942 w 2451"/>
                  <a:gd name="T31" fmla="*/ 499 h 1080"/>
                  <a:gd name="T32" fmla="*/ 1075 w 2451"/>
                  <a:gd name="T33" fmla="*/ 551 h 1080"/>
                  <a:gd name="T34" fmla="*/ 1251 w 2451"/>
                  <a:gd name="T35" fmla="*/ 586 h 1080"/>
                  <a:gd name="T36" fmla="*/ 1436 w 2451"/>
                  <a:gd name="T37" fmla="*/ 600 h 1080"/>
                  <a:gd name="T38" fmla="*/ 1656 w 2451"/>
                  <a:gd name="T39" fmla="*/ 574 h 1080"/>
                  <a:gd name="T40" fmla="*/ 2031 w 2451"/>
                  <a:gd name="T41" fmla="*/ 461 h 1080"/>
                  <a:gd name="T42" fmla="*/ 2299 w 2451"/>
                  <a:gd name="T43" fmla="*/ 336 h 1080"/>
                  <a:gd name="T44" fmla="*/ 2396 w 2451"/>
                  <a:gd name="T45" fmla="*/ 344 h 1080"/>
                  <a:gd name="T46" fmla="*/ 2448 w 2451"/>
                  <a:gd name="T47" fmla="*/ 420 h 1080"/>
                  <a:gd name="T48" fmla="*/ 2424 w 2451"/>
                  <a:gd name="T49" fmla="*/ 535 h 1080"/>
                  <a:gd name="T50" fmla="*/ 2335 w 2451"/>
                  <a:gd name="T51" fmla="*/ 630 h 1080"/>
                  <a:gd name="T52" fmla="*/ 2212 w 2451"/>
                  <a:gd name="T53" fmla="*/ 715 h 1080"/>
                  <a:gd name="T54" fmla="*/ 2046 w 2451"/>
                  <a:gd name="T55" fmla="*/ 819 h 1080"/>
                  <a:gd name="T56" fmla="*/ 1861 w 2451"/>
                  <a:gd name="T57" fmla="*/ 923 h 1080"/>
                  <a:gd name="T58" fmla="*/ 1685 w 2451"/>
                  <a:gd name="T59" fmla="*/ 1011 h 1080"/>
                  <a:gd name="T60" fmla="*/ 1542 w 2451"/>
                  <a:gd name="T61" fmla="*/ 1068 h 1080"/>
                  <a:gd name="T62" fmla="*/ 1443 w 2451"/>
                  <a:gd name="T63" fmla="*/ 1080 h 1080"/>
                  <a:gd name="T64" fmla="*/ 1278 w 2451"/>
                  <a:gd name="T65" fmla="*/ 1065 h 1080"/>
                  <a:gd name="T66" fmla="*/ 1061 w 2451"/>
                  <a:gd name="T67" fmla="*/ 1037 h 1080"/>
                  <a:gd name="T68" fmla="*/ 822 w 2451"/>
                  <a:gd name="T69" fmla="*/ 1000 h 1080"/>
                  <a:gd name="T70" fmla="*/ 593 w 2451"/>
                  <a:gd name="T71" fmla="*/ 961 h 1080"/>
                  <a:gd name="T72" fmla="*/ 403 w 2451"/>
                  <a:gd name="T73" fmla="*/ 926 h 1080"/>
                  <a:gd name="T74" fmla="*/ 283 w 2451"/>
                  <a:gd name="T75" fmla="*/ 903 h 1080"/>
                  <a:gd name="T76" fmla="*/ 184 w 2451"/>
                  <a:gd name="T77" fmla="*/ 906 h 1080"/>
                  <a:gd name="T78" fmla="*/ 80 w 2451"/>
                  <a:gd name="T79" fmla="*/ 966 h 1080"/>
                  <a:gd name="T80" fmla="*/ 26 w 2451"/>
                  <a:gd name="T81" fmla="*/ 1000 h 1080"/>
                  <a:gd name="T82" fmla="*/ 5 w 2451"/>
                  <a:gd name="T83" fmla="*/ 981 h 1080"/>
                  <a:gd name="T84" fmla="*/ 0 w 2451"/>
                  <a:gd name="T85" fmla="*/ 962 h 1080"/>
                  <a:gd name="T86" fmla="*/ 16 w 2451"/>
                  <a:gd name="T87" fmla="*/ 712 h 1080"/>
                  <a:gd name="T88" fmla="*/ 35 w 2451"/>
                  <a:gd name="T89" fmla="*/ 423 h 1080"/>
                  <a:gd name="T90" fmla="*/ 51 w 2451"/>
                  <a:gd name="T91" fmla="*/ 165 h 1080"/>
                  <a:gd name="T92" fmla="*/ 69 w 2451"/>
                  <a:gd name="T93" fmla="*/ 79 h 1080"/>
                  <a:gd name="T94" fmla="*/ 117 w 2451"/>
                  <a:gd name="T95" fmla="*/ 65 h 1080"/>
                  <a:gd name="T96" fmla="*/ 246 w 2451"/>
                  <a:gd name="T97" fmla="*/ 45 h 1080"/>
                  <a:gd name="T98" fmla="*/ 429 w 2451"/>
                  <a:gd name="T99" fmla="*/ 19 h 1080"/>
                  <a:gd name="T100" fmla="*/ 598 w 2451"/>
                  <a:gd name="T101" fmla="*/ 2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51" h="1080">
                    <a:moveTo>
                      <a:pt x="661" y="0"/>
                    </a:moveTo>
                    <a:lnTo>
                      <a:pt x="696" y="2"/>
                    </a:lnTo>
                    <a:lnTo>
                      <a:pt x="734" y="8"/>
                    </a:lnTo>
                    <a:lnTo>
                      <a:pt x="775" y="14"/>
                    </a:lnTo>
                    <a:lnTo>
                      <a:pt x="819" y="22"/>
                    </a:lnTo>
                    <a:lnTo>
                      <a:pt x="866" y="32"/>
                    </a:lnTo>
                    <a:lnTo>
                      <a:pt x="914" y="44"/>
                    </a:lnTo>
                    <a:lnTo>
                      <a:pt x="963" y="56"/>
                    </a:lnTo>
                    <a:lnTo>
                      <a:pt x="1013" y="69"/>
                    </a:lnTo>
                    <a:lnTo>
                      <a:pt x="1064" y="84"/>
                    </a:lnTo>
                    <a:lnTo>
                      <a:pt x="1115" y="98"/>
                    </a:lnTo>
                    <a:lnTo>
                      <a:pt x="1165" y="112"/>
                    </a:lnTo>
                    <a:lnTo>
                      <a:pt x="1214" y="128"/>
                    </a:lnTo>
                    <a:lnTo>
                      <a:pt x="1262" y="143"/>
                    </a:lnTo>
                    <a:lnTo>
                      <a:pt x="1309" y="157"/>
                    </a:lnTo>
                    <a:lnTo>
                      <a:pt x="1353" y="172"/>
                    </a:lnTo>
                    <a:lnTo>
                      <a:pt x="1394" y="185"/>
                    </a:lnTo>
                    <a:lnTo>
                      <a:pt x="1432" y="197"/>
                    </a:lnTo>
                    <a:lnTo>
                      <a:pt x="1466" y="208"/>
                    </a:lnTo>
                    <a:lnTo>
                      <a:pt x="1497" y="218"/>
                    </a:lnTo>
                    <a:lnTo>
                      <a:pt x="1523" y="225"/>
                    </a:lnTo>
                    <a:lnTo>
                      <a:pt x="1544" y="231"/>
                    </a:lnTo>
                    <a:lnTo>
                      <a:pt x="1561" y="235"/>
                    </a:lnTo>
                    <a:lnTo>
                      <a:pt x="1577" y="242"/>
                    </a:lnTo>
                    <a:lnTo>
                      <a:pt x="1593" y="251"/>
                    </a:lnTo>
                    <a:lnTo>
                      <a:pt x="1606" y="262"/>
                    </a:lnTo>
                    <a:lnTo>
                      <a:pt x="1617" y="275"/>
                    </a:lnTo>
                    <a:lnTo>
                      <a:pt x="1626" y="291"/>
                    </a:lnTo>
                    <a:lnTo>
                      <a:pt x="1632" y="307"/>
                    </a:lnTo>
                    <a:lnTo>
                      <a:pt x="1636" y="326"/>
                    </a:lnTo>
                    <a:lnTo>
                      <a:pt x="1636" y="344"/>
                    </a:lnTo>
                    <a:lnTo>
                      <a:pt x="1633" y="363"/>
                    </a:lnTo>
                    <a:lnTo>
                      <a:pt x="1625" y="382"/>
                    </a:lnTo>
                    <a:lnTo>
                      <a:pt x="1616" y="401"/>
                    </a:lnTo>
                    <a:lnTo>
                      <a:pt x="1602" y="418"/>
                    </a:lnTo>
                    <a:lnTo>
                      <a:pt x="1584" y="434"/>
                    </a:lnTo>
                    <a:lnTo>
                      <a:pt x="1562" y="449"/>
                    </a:lnTo>
                    <a:lnTo>
                      <a:pt x="1535" y="461"/>
                    </a:lnTo>
                    <a:lnTo>
                      <a:pt x="1504" y="471"/>
                    </a:lnTo>
                    <a:lnTo>
                      <a:pt x="1471" y="478"/>
                    </a:lnTo>
                    <a:lnTo>
                      <a:pt x="1435" y="484"/>
                    </a:lnTo>
                    <a:lnTo>
                      <a:pt x="1398" y="487"/>
                    </a:lnTo>
                    <a:lnTo>
                      <a:pt x="1360" y="488"/>
                    </a:lnTo>
                    <a:lnTo>
                      <a:pt x="1321" y="487"/>
                    </a:lnTo>
                    <a:lnTo>
                      <a:pt x="1282" y="485"/>
                    </a:lnTo>
                    <a:lnTo>
                      <a:pt x="1242" y="482"/>
                    </a:lnTo>
                    <a:lnTo>
                      <a:pt x="1204" y="476"/>
                    </a:lnTo>
                    <a:lnTo>
                      <a:pt x="1166" y="471"/>
                    </a:lnTo>
                    <a:lnTo>
                      <a:pt x="1128" y="465"/>
                    </a:lnTo>
                    <a:lnTo>
                      <a:pt x="1093" y="459"/>
                    </a:lnTo>
                    <a:lnTo>
                      <a:pt x="1059" y="453"/>
                    </a:lnTo>
                    <a:lnTo>
                      <a:pt x="1028" y="448"/>
                    </a:lnTo>
                    <a:lnTo>
                      <a:pt x="998" y="442"/>
                    </a:lnTo>
                    <a:lnTo>
                      <a:pt x="971" y="437"/>
                    </a:lnTo>
                    <a:lnTo>
                      <a:pt x="948" y="433"/>
                    </a:lnTo>
                    <a:lnTo>
                      <a:pt x="928" y="430"/>
                    </a:lnTo>
                    <a:lnTo>
                      <a:pt x="912" y="429"/>
                    </a:lnTo>
                    <a:lnTo>
                      <a:pt x="900" y="429"/>
                    </a:lnTo>
                    <a:lnTo>
                      <a:pt x="892" y="432"/>
                    </a:lnTo>
                    <a:lnTo>
                      <a:pt x="890" y="436"/>
                    </a:lnTo>
                    <a:lnTo>
                      <a:pt x="893" y="453"/>
                    </a:lnTo>
                    <a:lnTo>
                      <a:pt x="903" y="468"/>
                    </a:lnTo>
                    <a:lnTo>
                      <a:pt x="920" y="484"/>
                    </a:lnTo>
                    <a:lnTo>
                      <a:pt x="942" y="499"/>
                    </a:lnTo>
                    <a:lnTo>
                      <a:pt x="969" y="513"/>
                    </a:lnTo>
                    <a:lnTo>
                      <a:pt x="1001" y="527"/>
                    </a:lnTo>
                    <a:lnTo>
                      <a:pt x="1036" y="539"/>
                    </a:lnTo>
                    <a:lnTo>
                      <a:pt x="1075" y="551"/>
                    </a:lnTo>
                    <a:lnTo>
                      <a:pt x="1116" y="562"/>
                    </a:lnTo>
                    <a:lnTo>
                      <a:pt x="1160" y="571"/>
                    </a:lnTo>
                    <a:lnTo>
                      <a:pt x="1205" y="579"/>
                    </a:lnTo>
                    <a:lnTo>
                      <a:pt x="1251" y="586"/>
                    </a:lnTo>
                    <a:lnTo>
                      <a:pt x="1298" y="592"/>
                    </a:lnTo>
                    <a:lnTo>
                      <a:pt x="1344" y="596"/>
                    </a:lnTo>
                    <a:lnTo>
                      <a:pt x="1391" y="599"/>
                    </a:lnTo>
                    <a:lnTo>
                      <a:pt x="1436" y="600"/>
                    </a:lnTo>
                    <a:lnTo>
                      <a:pt x="1480" y="599"/>
                    </a:lnTo>
                    <a:lnTo>
                      <a:pt x="1521" y="596"/>
                    </a:lnTo>
                    <a:lnTo>
                      <a:pt x="1559" y="591"/>
                    </a:lnTo>
                    <a:lnTo>
                      <a:pt x="1656" y="574"/>
                    </a:lnTo>
                    <a:lnTo>
                      <a:pt x="1754" y="551"/>
                    </a:lnTo>
                    <a:lnTo>
                      <a:pt x="1849" y="525"/>
                    </a:lnTo>
                    <a:lnTo>
                      <a:pt x="1941" y="494"/>
                    </a:lnTo>
                    <a:lnTo>
                      <a:pt x="2031" y="461"/>
                    </a:lnTo>
                    <a:lnTo>
                      <a:pt x="2117" y="425"/>
                    </a:lnTo>
                    <a:lnTo>
                      <a:pt x="2197" y="387"/>
                    </a:lnTo>
                    <a:lnTo>
                      <a:pt x="2271" y="348"/>
                    </a:lnTo>
                    <a:lnTo>
                      <a:pt x="2299" y="336"/>
                    </a:lnTo>
                    <a:lnTo>
                      <a:pt x="2326" y="331"/>
                    </a:lnTo>
                    <a:lnTo>
                      <a:pt x="2350" y="330"/>
                    </a:lnTo>
                    <a:lnTo>
                      <a:pt x="2374" y="335"/>
                    </a:lnTo>
                    <a:lnTo>
                      <a:pt x="2396" y="344"/>
                    </a:lnTo>
                    <a:lnTo>
                      <a:pt x="2414" y="357"/>
                    </a:lnTo>
                    <a:lnTo>
                      <a:pt x="2429" y="375"/>
                    </a:lnTo>
                    <a:lnTo>
                      <a:pt x="2441" y="396"/>
                    </a:lnTo>
                    <a:lnTo>
                      <a:pt x="2448" y="420"/>
                    </a:lnTo>
                    <a:lnTo>
                      <a:pt x="2451" y="446"/>
                    </a:lnTo>
                    <a:lnTo>
                      <a:pt x="2448" y="474"/>
                    </a:lnTo>
                    <a:lnTo>
                      <a:pt x="2439" y="504"/>
                    </a:lnTo>
                    <a:lnTo>
                      <a:pt x="2424" y="535"/>
                    </a:lnTo>
                    <a:lnTo>
                      <a:pt x="2402" y="567"/>
                    </a:lnTo>
                    <a:lnTo>
                      <a:pt x="2373" y="599"/>
                    </a:lnTo>
                    <a:lnTo>
                      <a:pt x="2357" y="613"/>
                    </a:lnTo>
                    <a:lnTo>
                      <a:pt x="2335" y="630"/>
                    </a:lnTo>
                    <a:lnTo>
                      <a:pt x="2310" y="649"/>
                    </a:lnTo>
                    <a:lnTo>
                      <a:pt x="2281" y="669"/>
                    </a:lnTo>
                    <a:lnTo>
                      <a:pt x="2248" y="692"/>
                    </a:lnTo>
                    <a:lnTo>
                      <a:pt x="2212" y="715"/>
                    </a:lnTo>
                    <a:lnTo>
                      <a:pt x="2174" y="741"/>
                    </a:lnTo>
                    <a:lnTo>
                      <a:pt x="2133" y="766"/>
                    </a:lnTo>
                    <a:lnTo>
                      <a:pt x="2090" y="792"/>
                    </a:lnTo>
                    <a:lnTo>
                      <a:pt x="2046" y="819"/>
                    </a:lnTo>
                    <a:lnTo>
                      <a:pt x="2001" y="846"/>
                    </a:lnTo>
                    <a:lnTo>
                      <a:pt x="1955" y="871"/>
                    </a:lnTo>
                    <a:lnTo>
                      <a:pt x="1907" y="897"/>
                    </a:lnTo>
                    <a:lnTo>
                      <a:pt x="1861" y="923"/>
                    </a:lnTo>
                    <a:lnTo>
                      <a:pt x="1815" y="947"/>
                    </a:lnTo>
                    <a:lnTo>
                      <a:pt x="1771" y="970"/>
                    </a:lnTo>
                    <a:lnTo>
                      <a:pt x="1727" y="991"/>
                    </a:lnTo>
                    <a:lnTo>
                      <a:pt x="1685" y="1011"/>
                    </a:lnTo>
                    <a:lnTo>
                      <a:pt x="1645" y="1029"/>
                    </a:lnTo>
                    <a:lnTo>
                      <a:pt x="1608" y="1045"/>
                    </a:lnTo>
                    <a:lnTo>
                      <a:pt x="1573" y="1058"/>
                    </a:lnTo>
                    <a:lnTo>
                      <a:pt x="1542" y="1068"/>
                    </a:lnTo>
                    <a:lnTo>
                      <a:pt x="1515" y="1076"/>
                    </a:lnTo>
                    <a:lnTo>
                      <a:pt x="1496" y="1079"/>
                    </a:lnTo>
                    <a:lnTo>
                      <a:pt x="1473" y="1080"/>
                    </a:lnTo>
                    <a:lnTo>
                      <a:pt x="1443" y="1080"/>
                    </a:lnTo>
                    <a:lnTo>
                      <a:pt x="1408" y="1078"/>
                    </a:lnTo>
                    <a:lnTo>
                      <a:pt x="1369" y="1075"/>
                    </a:lnTo>
                    <a:lnTo>
                      <a:pt x="1325" y="1070"/>
                    </a:lnTo>
                    <a:lnTo>
                      <a:pt x="1278" y="1065"/>
                    </a:lnTo>
                    <a:lnTo>
                      <a:pt x="1228" y="1059"/>
                    </a:lnTo>
                    <a:lnTo>
                      <a:pt x="1174" y="1053"/>
                    </a:lnTo>
                    <a:lnTo>
                      <a:pt x="1119" y="1045"/>
                    </a:lnTo>
                    <a:lnTo>
                      <a:pt x="1061" y="1037"/>
                    </a:lnTo>
                    <a:lnTo>
                      <a:pt x="1002" y="1028"/>
                    </a:lnTo>
                    <a:lnTo>
                      <a:pt x="942" y="1019"/>
                    </a:lnTo>
                    <a:lnTo>
                      <a:pt x="883" y="1010"/>
                    </a:lnTo>
                    <a:lnTo>
                      <a:pt x="822" y="1000"/>
                    </a:lnTo>
                    <a:lnTo>
                      <a:pt x="763" y="990"/>
                    </a:lnTo>
                    <a:lnTo>
                      <a:pt x="705" y="980"/>
                    </a:lnTo>
                    <a:lnTo>
                      <a:pt x="648" y="970"/>
                    </a:lnTo>
                    <a:lnTo>
                      <a:pt x="593" y="961"/>
                    </a:lnTo>
                    <a:lnTo>
                      <a:pt x="540" y="951"/>
                    </a:lnTo>
                    <a:lnTo>
                      <a:pt x="491" y="942"/>
                    </a:lnTo>
                    <a:lnTo>
                      <a:pt x="445" y="934"/>
                    </a:lnTo>
                    <a:lnTo>
                      <a:pt x="403" y="926"/>
                    </a:lnTo>
                    <a:lnTo>
                      <a:pt x="365" y="919"/>
                    </a:lnTo>
                    <a:lnTo>
                      <a:pt x="332" y="912"/>
                    </a:lnTo>
                    <a:lnTo>
                      <a:pt x="305" y="907"/>
                    </a:lnTo>
                    <a:lnTo>
                      <a:pt x="283" y="903"/>
                    </a:lnTo>
                    <a:lnTo>
                      <a:pt x="268" y="899"/>
                    </a:lnTo>
                    <a:lnTo>
                      <a:pt x="240" y="896"/>
                    </a:lnTo>
                    <a:lnTo>
                      <a:pt x="211" y="899"/>
                    </a:lnTo>
                    <a:lnTo>
                      <a:pt x="184" y="906"/>
                    </a:lnTo>
                    <a:lnTo>
                      <a:pt x="157" y="918"/>
                    </a:lnTo>
                    <a:lnTo>
                      <a:pt x="130" y="932"/>
                    </a:lnTo>
                    <a:lnTo>
                      <a:pt x="105" y="948"/>
                    </a:lnTo>
                    <a:lnTo>
                      <a:pt x="80" y="966"/>
                    </a:lnTo>
                    <a:lnTo>
                      <a:pt x="59" y="984"/>
                    </a:lnTo>
                    <a:lnTo>
                      <a:pt x="45" y="994"/>
                    </a:lnTo>
                    <a:lnTo>
                      <a:pt x="34" y="999"/>
                    </a:lnTo>
                    <a:lnTo>
                      <a:pt x="26" y="1000"/>
                    </a:lnTo>
                    <a:lnTo>
                      <a:pt x="19" y="998"/>
                    </a:lnTo>
                    <a:lnTo>
                      <a:pt x="12" y="994"/>
                    </a:lnTo>
                    <a:lnTo>
                      <a:pt x="8" y="988"/>
                    </a:lnTo>
                    <a:lnTo>
                      <a:pt x="5" y="981"/>
                    </a:lnTo>
                    <a:lnTo>
                      <a:pt x="2" y="975"/>
                    </a:lnTo>
                    <a:lnTo>
                      <a:pt x="1" y="969"/>
                    </a:lnTo>
                    <a:lnTo>
                      <a:pt x="1" y="964"/>
                    </a:lnTo>
                    <a:lnTo>
                      <a:pt x="0" y="962"/>
                    </a:lnTo>
                    <a:lnTo>
                      <a:pt x="4" y="907"/>
                    </a:lnTo>
                    <a:lnTo>
                      <a:pt x="8" y="847"/>
                    </a:lnTo>
                    <a:lnTo>
                      <a:pt x="12" y="782"/>
                    </a:lnTo>
                    <a:lnTo>
                      <a:pt x="16" y="712"/>
                    </a:lnTo>
                    <a:lnTo>
                      <a:pt x="22" y="642"/>
                    </a:lnTo>
                    <a:lnTo>
                      <a:pt x="26" y="569"/>
                    </a:lnTo>
                    <a:lnTo>
                      <a:pt x="31" y="495"/>
                    </a:lnTo>
                    <a:lnTo>
                      <a:pt x="35" y="423"/>
                    </a:lnTo>
                    <a:lnTo>
                      <a:pt x="40" y="352"/>
                    </a:lnTo>
                    <a:lnTo>
                      <a:pt x="44" y="286"/>
                    </a:lnTo>
                    <a:lnTo>
                      <a:pt x="48" y="222"/>
                    </a:lnTo>
                    <a:lnTo>
                      <a:pt x="51" y="165"/>
                    </a:lnTo>
                    <a:lnTo>
                      <a:pt x="55" y="113"/>
                    </a:lnTo>
                    <a:lnTo>
                      <a:pt x="57" y="99"/>
                    </a:lnTo>
                    <a:lnTo>
                      <a:pt x="62" y="88"/>
                    </a:lnTo>
                    <a:lnTo>
                      <a:pt x="69" y="79"/>
                    </a:lnTo>
                    <a:lnTo>
                      <a:pt x="78" y="74"/>
                    </a:lnTo>
                    <a:lnTo>
                      <a:pt x="89" y="70"/>
                    </a:lnTo>
                    <a:lnTo>
                      <a:pt x="102" y="67"/>
                    </a:lnTo>
                    <a:lnTo>
                      <a:pt x="117" y="65"/>
                    </a:lnTo>
                    <a:lnTo>
                      <a:pt x="133" y="62"/>
                    </a:lnTo>
                    <a:lnTo>
                      <a:pt x="167" y="57"/>
                    </a:lnTo>
                    <a:lnTo>
                      <a:pt x="205" y="51"/>
                    </a:lnTo>
                    <a:lnTo>
                      <a:pt x="246" y="45"/>
                    </a:lnTo>
                    <a:lnTo>
                      <a:pt x="290" y="37"/>
                    </a:lnTo>
                    <a:lnTo>
                      <a:pt x="335" y="31"/>
                    </a:lnTo>
                    <a:lnTo>
                      <a:pt x="383" y="25"/>
                    </a:lnTo>
                    <a:lnTo>
                      <a:pt x="429" y="19"/>
                    </a:lnTo>
                    <a:lnTo>
                      <a:pt x="475" y="14"/>
                    </a:lnTo>
                    <a:lnTo>
                      <a:pt x="519" y="9"/>
                    </a:lnTo>
                    <a:lnTo>
                      <a:pt x="560" y="5"/>
                    </a:lnTo>
                    <a:lnTo>
                      <a:pt x="598" y="2"/>
                    </a:lnTo>
                    <a:lnTo>
                      <a:pt x="633" y="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92"/>
              <p:cNvSpPr>
                <a:spLocks noEditPoints="1"/>
              </p:cNvSpPr>
              <p:nvPr/>
            </p:nvSpPr>
            <p:spPr bwMode="auto">
              <a:xfrm>
                <a:off x="4745038" y="5862638"/>
                <a:ext cx="153987" cy="198437"/>
              </a:xfrm>
              <a:custGeom>
                <a:avLst/>
                <a:gdLst>
                  <a:gd name="T0" fmla="*/ 403 w 777"/>
                  <a:gd name="T1" fmla="*/ 600 h 1002"/>
                  <a:gd name="T2" fmla="*/ 373 w 777"/>
                  <a:gd name="T3" fmla="*/ 603 h 1002"/>
                  <a:gd name="T4" fmla="*/ 347 w 777"/>
                  <a:gd name="T5" fmla="*/ 612 h 1002"/>
                  <a:gd name="T6" fmla="*/ 322 w 777"/>
                  <a:gd name="T7" fmla="*/ 625 h 1002"/>
                  <a:gd name="T8" fmla="*/ 300 w 777"/>
                  <a:gd name="T9" fmla="*/ 642 h 1002"/>
                  <a:gd name="T10" fmla="*/ 283 w 777"/>
                  <a:gd name="T11" fmla="*/ 664 h 1002"/>
                  <a:gd name="T12" fmla="*/ 270 w 777"/>
                  <a:gd name="T13" fmla="*/ 687 h 1002"/>
                  <a:gd name="T14" fmla="*/ 261 w 777"/>
                  <a:gd name="T15" fmla="*/ 715 h 1002"/>
                  <a:gd name="T16" fmla="*/ 258 w 777"/>
                  <a:gd name="T17" fmla="*/ 744 h 1002"/>
                  <a:gd name="T18" fmla="*/ 261 w 777"/>
                  <a:gd name="T19" fmla="*/ 773 h 1002"/>
                  <a:gd name="T20" fmla="*/ 270 w 777"/>
                  <a:gd name="T21" fmla="*/ 800 h 1002"/>
                  <a:gd name="T22" fmla="*/ 283 w 777"/>
                  <a:gd name="T23" fmla="*/ 825 h 1002"/>
                  <a:gd name="T24" fmla="*/ 300 w 777"/>
                  <a:gd name="T25" fmla="*/ 847 h 1002"/>
                  <a:gd name="T26" fmla="*/ 322 w 777"/>
                  <a:gd name="T27" fmla="*/ 864 h 1002"/>
                  <a:gd name="T28" fmla="*/ 347 w 777"/>
                  <a:gd name="T29" fmla="*/ 877 h 1002"/>
                  <a:gd name="T30" fmla="*/ 373 w 777"/>
                  <a:gd name="T31" fmla="*/ 885 h 1002"/>
                  <a:gd name="T32" fmla="*/ 403 w 777"/>
                  <a:gd name="T33" fmla="*/ 889 h 1002"/>
                  <a:gd name="T34" fmla="*/ 432 w 777"/>
                  <a:gd name="T35" fmla="*/ 885 h 1002"/>
                  <a:gd name="T36" fmla="*/ 458 w 777"/>
                  <a:gd name="T37" fmla="*/ 877 h 1002"/>
                  <a:gd name="T38" fmla="*/ 483 w 777"/>
                  <a:gd name="T39" fmla="*/ 864 h 1002"/>
                  <a:gd name="T40" fmla="*/ 505 w 777"/>
                  <a:gd name="T41" fmla="*/ 847 h 1002"/>
                  <a:gd name="T42" fmla="*/ 522 w 777"/>
                  <a:gd name="T43" fmla="*/ 825 h 1002"/>
                  <a:gd name="T44" fmla="*/ 535 w 777"/>
                  <a:gd name="T45" fmla="*/ 800 h 1002"/>
                  <a:gd name="T46" fmla="*/ 543 w 777"/>
                  <a:gd name="T47" fmla="*/ 773 h 1002"/>
                  <a:gd name="T48" fmla="*/ 547 w 777"/>
                  <a:gd name="T49" fmla="*/ 744 h 1002"/>
                  <a:gd name="T50" fmla="*/ 543 w 777"/>
                  <a:gd name="T51" fmla="*/ 715 h 1002"/>
                  <a:gd name="T52" fmla="*/ 535 w 777"/>
                  <a:gd name="T53" fmla="*/ 687 h 1002"/>
                  <a:gd name="T54" fmla="*/ 522 w 777"/>
                  <a:gd name="T55" fmla="*/ 664 h 1002"/>
                  <a:gd name="T56" fmla="*/ 505 w 777"/>
                  <a:gd name="T57" fmla="*/ 642 h 1002"/>
                  <a:gd name="T58" fmla="*/ 483 w 777"/>
                  <a:gd name="T59" fmla="*/ 625 h 1002"/>
                  <a:gd name="T60" fmla="*/ 458 w 777"/>
                  <a:gd name="T61" fmla="*/ 612 h 1002"/>
                  <a:gd name="T62" fmla="*/ 432 w 777"/>
                  <a:gd name="T63" fmla="*/ 603 h 1002"/>
                  <a:gd name="T64" fmla="*/ 403 w 777"/>
                  <a:gd name="T65" fmla="*/ 600 h 1002"/>
                  <a:gd name="T66" fmla="*/ 189 w 777"/>
                  <a:gd name="T67" fmla="*/ 0 h 1002"/>
                  <a:gd name="T68" fmla="*/ 710 w 777"/>
                  <a:gd name="T69" fmla="*/ 26 h 1002"/>
                  <a:gd name="T70" fmla="*/ 729 w 777"/>
                  <a:gd name="T71" fmla="*/ 30 h 1002"/>
                  <a:gd name="T72" fmla="*/ 746 w 777"/>
                  <a:gd name="T73" fmla="*/ 38 h 1002"/>
                  <a:gd name="T74" fmla="*/ 760 w 777"/>
                  <a:gd name="T75" fmla="*/ 50 h 1002"/>
                  <a:gd name="T76" fmla="*/ 770 w 777"/>
                  <a:gd name="T77" fmla="*/ 66 h 1002"/>
                  <a:gd name="T78" fmla="*/ 776 w 777"/>
                  <a:gd name="T79" fmla="*/ 83 h 1002"/>
                  <a:gd name="T80" fmla="*/ 777 w 777"/>
                  <a:gd name="T81" fmla="*/ 103 h 1002"/>
                  <a:gd name="T82" fmla="*/ 714 w 777"/>
                  <a:gd name="T83" fmla="*/ 932 h 1002"/>
                  <a:gd name="T84" fmla="*/ 710 w 777"/>
                  <a:gd name="T85" fmla="*/ 951 h 1002"/>
                  <a:gd name="T86" fmla="*/ 700 w 777"/>
                  <a:gd name="T87" fmla="*/ 969 h 1002"/>
                  <a:gd name="T88" fmla="*/ 688 w 777"/>
                  <a:gd name="T89" fmla="*/ 983 h 1002"/>
                  <a:gd name="T90" fmla="*/ 673 w 777"/>
                  <a:gd name="T91" fmla="*/ 993 h 1002"/>
                  <a:gd name="T92" fmla="*/ 654 w 777"/>
                  <a:gd name="T93" fmla="*/ 1000 h 1002"/>
                  <a:gd name="T94" fmla="*/ 635 w 777"/>
                  <a:gd name="T95" fmla="*/ 1002 h 1002"/>
                  <a:gd name="T96" fmla="*/ 57 w 777"/>
                  <a:gd name="T97" fmla="*/ 1002 h 1002"/>
                  <a:gd name="T98" fmla="*/ 39 w 777"/>
                  <a:gd name="T99" fmla="*/ 999 h 1002"/>
                  <a:gd name="T100" fmla="*/ 23 w 777"/>
                  <a:gd name="T101" fmla="*/ 991 h 1002"/>
                  <a:gd name="T102" fmla="*/ 11 w 777"/>
                  <a:gd name="T103" fmla="*/ 980 h 1002"/>
                  <a:gd name="T104" fmla="*/ 3 w 777"/>
                  <a:gd name="T105" fmla="*/ 964 h 1002"/>
                  <a:gd name="T106" fmla="*/ 0 w 777"/>
                  <a:gd name="T107" fmla="*/ 947 h 1002"/>
                  <a:gd name="T108" fmla="*/ 2 w 777"/>
                  <a:gd name="T109" fmla="*/ 929 h 1002"/>
                  <a:gd name="T110" fmla="*/ 97 w 777"/>
                  <a:gd name="T111" fmla="*/ 68 h 1002"/>
                  <a:gd name="T112" fmla="*/ 105 w 777"/>
                  <a:gd name="T113" fmla="*/ 49 h 1002"/>
                  <a:gd name="T114" fmla="*/ 116 w 777"/>
                  <a:gd name="T115" fmla="*/ 33 h 1002"/>
                  <a:gd name="T116" fmla="*/ 131 w 777"/>
                  <a:gd name="T117" fmla="*/ 19 h 1002"/>
                  <a:gd name="T118" fmla="*/ 149 w 777"/>
                  <a:gd name="T119" fmla="*/ 8 h 1002"/>
                  <a:gd name="T120" fmla="*/ 168 w 777"/>
                  <a:gd name="T121" fmla="*/ 2 h 1002"/>
                  <a:gd name="T122" fmla="*/ 189 w 777"/>
                  <a:gd name="T123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77" h="1002">
                    <a:moveTo>
                      <a:pt x="403" y="600"/>
                    </a:moveTo>
                    <a:lnTo>
                      <a:pt x="373" y="603"/>
                    </a:lnTo>
                    <a:lnTo>
                      <a:pt x="347" y="612"/>
                    </a:lnTo>
                    <a:lnTo>
                      <a:pt x="322" y="625"/>
                    </a:lnTo>
                    <a:lnTo>
                      <a:pt x="300" y="642"/>
                    </a:lnTo>
                    <a:lnTo>
                      <a:pt x="283" y="664"/>
                    </a:lnTo>
                    <a:lnTo>
                      <a:pt x="270" y="687"/>
                    </a:lnTo>
                    <a:lnTo>
                      <a:pt x="261" y="715"/>
                    </a:lnTo>
                    <a:lnTo>
                      <a:pt x="258" y="744"/>
                    </a:lnTo>
                    <a:lnTo>
                      <a:pt x="261" y="773"/>
                    </a:lnTo>
                    <a:lnTo>
                      <a:pt x="270" y="800"/>
                    </a:lnTo>
                    <a:lnTo>
                      <a:pt x="283" y="825"/>
                    </a:lnTo>
                    <a:lnTo>
                      <a:pt x="300" y="847"/>
                    </a:lnTo>
                    <a:lnTo>
                      <a:pt x="322" y="864"/>
                    </a:lnTo>
                    <a:lnTo>
                      <a:pt x="347" y="877"/>
                    </a:lnTo>
                    <a:lnTo>
                      <a:pt x="373" y="885"/>
                    </a:lnTo>
                    <a:lnTo>
                      <a:pt x="403" y="889"/>
                    </a:lnTo>
                    <a:lnTo>
                      <a:pt x="432" y="885"/>
                    </a:lnTo>
                    <a:lnTo>
                      <a:pt x="458" y="877"/>
                    </a:lnTo>
                    <a:lnTo>
                      <a:pt x="483" y="864"/>
                    </a:lnTo>
                    <a:lnTo>
                      <a:pt x="505" y="847"/>
                    </a:lnTo>
                    <a:lnTo>
                      <a:pt x="522" y="825"/>
                    </a:lnTo>
                    <a:lnTo>
                      <a:pt x="535" y="800"/>
                    </a:lnTo>
                    <a:lnTo>
                      <a:pt x="543" y="773"/>
                    </a:lnTo>
                    <a:lnTo>
                      <a:pt x="547" y="744"/>
                    </a:lnTo>
                    <a:lnTo>
                      <a:pt x="543" y="715"/>
                    </a:lnTo>
                    <a:lnTo>
                      <a:pt x="535" y="687"/>
                    </a:lnTo>
                    <a:lnTo>
                      <a:pt x="522" y="664"/>
                    </a:lnTo>
                    <a:lnTo>
                      <a:pt x="505" y="642"/>
                    </a:lnTo>
                    <a:lnTo>
                      <a:pt x="483" y="625"/>
                    </a:lnTo>
                    <a:lnTo>
                      <a:pt x="458" y="612"/>
                    </a:lnTo>
                    <a:lnTo>
                      <a:pt x="432" y="603"/>
                    </a:lnTo>
                    <a:lnTo>
                      <a:pt x="403" y="600"/>
                    </a:lnTo>
                    <a:close/>
                    <a:moveTo>
                      <a:pt x="189" y="0"/>
                    </a:moveTo>
                    <a:lnTo>
                      <a:pt x="710" y="26"/>
                    </a:lnTo>
                    <a:lnTo>
                      <a:pt x="729" y="30"/>
                    </a:lnTo>
                    <a:lnTo>
                      <a:pt x="746" y="38"/>
                    </a:lnTo>
                    <a:lnTo>
                      <a:pt x="760" y="50"/>
                    </a:lnTo>
                    <a:lnTo>
                      <a:pt x="770" y="66"/>
                    </a:lnTo>
                    <a:lnTo>
                      <a:pt x="776" y="83"/>
                    </a:lnTo>
                    <a:lnTo>
                      <a:pt x="777" y="103"/>
                    </a:lnTo>
                    <a:lnTo>
                      <a:pt x="714" y="932"/>
                    </a:lnTo>
                    <a:lnTo>
                      <a:pt x="710" y="951"/>
                    </a:lnTo>
                    <a:lnTo>
                      <a:pt x="700" y="969"/>
                    </a:lnTo>
                    <a:lnTo>
                      <a:pt x="688" y="983"/>
                    </a:lnTo>
                    <a:lnTo>
                      <a:pt x="673" y="993"/>
                    </a:lnTo>
                    <a:lnTo>
                      <a:pt x="654" y="1000"/>
                    </a:lnTo>
                    <a:lnTo>
                      <a:pt x="635" y="1002"/>
                    </a:lnTo>
                    <a:lnTo>
                      <a:pt x="57" y="1002"/>
                    </a:lnTo>
                    <a:lnTo>
                      <a:pt x="39" y="999"/>
                    </a:lnTo>
                    <a:lnTo>
                      <a:pt x="23" y="991"/>
                    </a:lnTo>
                    <a:lnTo>
                      <a:pt x="11" y="980"/>
                    </a:lnTo>
                    <a:lnTo>
                      <a:pt x="3" y="964"/>
                    </a:lnTo>
                    <a:lnTo>
                      <a:pt x="0" y="947"/>
                    </a:lnTo>
                    <a:lnTo>
                      <a:pt x="2" y="929"/>
                    </a:lnTo>
                    <a:lnTo>
                      <a:pt x="97" y="68"/>
                    </a:lnTo>
                    <a:lnTo>
                      <a:pt x="105" y="49"/>
                    </a:lnTo>
                    <a:lnTo>
                      <a:pt x="116" y="33"/>
                    </a:lnTo>
                    <a:lnTo>
                      <a:pt x="131" y="19"/>
                    </a:lnTo>
                    <a:lnTo>
                      <a:pt x="149" y="8"/>
                    </a:lnTo>
                    <a:lnTo>
                      <a:pt x="168" y="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526477" y="1894786"/>
              <a:ext cx="619429" cy="594896"/>
              <a:chOff x="6300788" y="5084763"/>
              <a:chExt cx="481013" cy="461962"/>
            </a:xfrm>
            <a:solidFill>
              <a:schemeClr val="bg1"/>
            </a:solidFill>
          </p:grpSpPr>
          <p:sp>
            <p:nvSpPr>
              <p:cNvPr id="77" name="Freeform 97"/>
              <p:cNvSpPr>
                <a:spLocks/>
              </p:cNvSpPr>
              <p:nvPr/>
            </p:nvSpPr>
            <p:spPr bwMode="auto">
              <a:xfrm>
                <a:off x="6370638" y="5146675"/>
                <a:ext cx="109538" cy="107950"/>
              </a:xfrm>
              <a:custGeom>
                <a:avLst/>
                <a:gdLst>
                  <a:gd name="T0" fmla="*/ 301 w 766"/>
                  <a:gd name="T1" fmla="*/ 0 h 746"/>
                  <a:gd name="T2" fmla="*/ 342 w 766"/>
                  <a:gd name="T3" fmla="*/ 3 h 746"/>
                  <a:gd name="T4" fmla="*/ 381 w 766"/>
                  <a:gd name="T5" fmla="*/ 11 h 746"/>
                  <a:gd name="T6" fmla="*/ 418 w 766"/>
                  <a:gd name="T7" fmla="*/ 23 h 746"/>
                  <a:gd name="T8" fmla="*/ 452 w 766"/>
                  <a:gd name="T9" fmla="*/ 41 h 746"/>
                  <a:gd name="T10" fmla="*/ 485 w 766"/>
                  <a:gd name="T11" fmla="*/ 62 h 746"/>
                  <a:gd name="T12" fmla="*/ 513 w 766"/>
                  <a:gd name="T13" fmla="*/ 88 h 746"/>
                  <a:gd name="T14" fmla="*/ 539 w 766"/>
                  <a:gd name="T15" fmla="*/ 117 h 746"/>
                  <a:gd name="T16" fmla="*/ 560 w 766"/>
                  <a:gd name="T17" fmla="*/ 149 h 746"/>
                  <a:gd name="T18" fmla="*/ 578 w 766"/>
                  <a:gd name="T19" fmla="*/ 183 h 746"/>
                  <a:gd name="T20" fmla="*/ 591 w 766"/>
                  <a:gd name="T21" fmla="*/ 220 h 746"/>
                  <a:gd name="T22" fmla="*/ 599 w 766"/>
                  <a:gd name="T23" fmla="*/ 260 h 746"/>
                  <a:gd name="T24" fmla="*/ 601 w 766"/>
                  <a:gd name="T25" fmla="*/ 301 h 746"/>
                  <a:gd name="T26" fmla="*/ 599 w 766"/>
                  <a:gd name="T27" fmla="*/ 340 h 746"/>
                  <a:gd name="T28" fmla="*/ 591 w 766"/>
                  <a:gd name="T29" fmla="*/ 376 h 746"/>
                  <a:gd name="T30" fmla="*/ 579 w 766"/>
                  <a:gd name="T31" fmla="*/ 411 h 746"/>
                  <a:gd name="T32" fmla="*/ 563 w 766"/>
                  <a:gd name="T33" fmla="*/ 445 h 746"/>
                  <a:gd name="T34" fmla="*/ 766 w 766"/>
                  <a:gd name="T35" fmla="*/ 636 h 746"/>
                  <a:gd name="T36" fmla="*/ 729 w 766"/>
                  <a:gd name="T37" fmla="*/ 670 h 746"/>
                  <a:gd name="T38" fmla="*/ 694 w 766"/>
                  <a:gd name="T39" fmla="*/ 707 h 746"/>
                  <a:gd name="T40" fmla="*/ 662 w 766"/>
                  <a:gd name="T41" fmla="*/ 746 h 746"/>
                  <a:gd name="T42" fmla="*/ 459 w 766"/>
                  <a:gd name="T43" fmla="*/ 555 h 746"/>
                  <a:gd name="T44" fmla="*/ 424 w 766"/>
                  <a:gd name="T45" fmla="*/ 574 h 746"/>
                  <a:gd name="T46" fmla="*/ 385 w 766"/>
                  <a:gd name="T47" fmla="*/ 588 h 746"/>
                  <a:gd name="T48" fmla="*/ 344 w 766"/>
                  <a:gd name="T49" fmla="*/ 598 h 746"/>
                  <a:gd name="T50" fmla="*/ 301 w 766"/>
                  <a:gd name="T51" fmla="*/ 601 h 746"/>
                  <a:gd name="T52" fmla="*/ 261 w 766"/>
                  <a:gd name="T53" fmla="*/ 599 h 746"/>
                  <a:gd name="T54" fmla="*/ 221 w 766"/>
                  <a:gd name="T55" fmla="*/ 590 h 746"/>
                  <a:gd name="T56" fmla="*/ 184 w 766"/>
                  <a:gd name="T57" fmla="*/ 577 h 746"/>
                  <a:gd name="T58" fmla="*/ 149 w 766"/>
                  <a:gd name="T59" fmla="*/ 560 h 746"/>
                  <a:gd name="T60" fmla="*/ 117 w 766"/>
                  <a:gd name="T61" fmla="*/ 538 h 746"/>
                  <a:gd name="T62" fmla="*/ 88 w 766"/>
                  <a:gd name="T63" fmla="*/ 513 h 746"/>
                  <a:gd name="T64" fmla="*/ 63 w 766"/>
                  <a:gd name="T65" fmla="*/ 484 h 746"/>
                  <a:gd name="T66" fmla="*/ 41 w 766"/>
                  <a:gd name="T67" fmla="*/ 452 h 746"/>
                  <a:gd name="T68" fmla="*/ 24 w 766"/>
                  <a:gd name="T69" fmla="*/ 417 h 746"/>
                  <a:gd name="T70" fmla="*/ 11 w 766"/>
                  <a:gd name="T71" fmla="*/ 380 h 746"/>
                  <a:gd name="T72" fmla="*/ 3 w 766"/>
                  <a:gd name="T73" fmla="*/ 342 h 746"/>
                  <a:gd name="T74" fmla="*/ 0 w 766"/>
                  <a:gd name="T75" fmla="*/ 301 h 746"/>
                  <a:gd name="T76" fmla="*/ 3 w 766"/>
                  <a:gd name="T77" fmla="*/ 260 h 746"/>
                  <a:gd name="T78" fmla="*/ 11 w 766"/>
                  <a:gd name="T79" fmla="*/ 220 h 746"/>
                  <a:gd name="T80" fmla="*/ 24 w 766"/>
                  <a:gd name="T81" fmla="*/ 183 h 746"/>
                  <a:gd name="T82" fmla="*/ 41 w 766"/>
                  <a:gd name="T83" fmla="*/ 149 h 746"/>
                  <a:gd name="T84" fmla="*/ 63 w 766"/>
                  <a:gd name="T85" fmla="*/ 117 h 746"/>
                  <a:gd name="T86" fmla="*/ 88 w 766"/>
                  <a:gd name="T87" fmla="*/ 88 h 746"/>
                  <a:gd name="T88" fmla="*/ 117 w 766"/>
                  <a:gd name="T89" fmla="*/ 62 h 746"/>
                  <a:gd name="T90" fmla="*/ 149 w 766"/>
                  <a:gd name="T91" fmla="*/ 41 h 746"/>
                  <a:gd name="T92" fmla="*/ 184 w 766"/>
                  <a:gd name="T93" fmla="*/ 23 h 746"/>
                  <a:gd name="T94" fmla="*/ 221 w 766"/>
                  <a:gd name="T95" fmla="*/ 11 h 746"/>
                  <a:gd name="T96" fmla="*/ 261 w 766"/>
                  <a:gd name="T97" fmla="*/ 3 h 746"/>
                  <a:gd name="T98" fmla="*/ 301 w 766"/>
                  <a:gd name="T99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6" h="746">
                    <a:moveTo>
                      <a:pt x="301" y="0"/>
                    </a:moveTo>
                    <a:lnTo>
                      <a:pt x="342" y="3"/>
                    </a:lnTo>
                    <a:lnTo>
                      <a:pt x="381" y="11"/>
                    </a:lnTo>
                    <a:lnTo>
                      <a:pt x="418" y="23"/>
                    </a:lnTo>
                    <a:lnTo>
                      <a:pt x="452" y="41"/>
                    </a:lnTo>
                    <a:lnTo>
                      <a:pt x="485" y="62"/>
                    </a:lnTo>
                    <a:lnTo>
                      <a:pt x="513" y="88"/>
                    </a:lnTo>
                    <a:lnTo>
                      <a:pt x="539" y="117"/>
                    </a:lnTo>
                    <a:lnTo>
                      <a:pt x="560" y="149"/>
                    </a:lnTo>
                    <a:lnTo>
                      <a:pt x="578" y="183"/>
                    </a:lnTo>
                    <a:lnTo>
                      <a:pt x="591" y="220"/>
                    </a:lnTo>
                    <a:lnTo>
                      <a:pt x="599" y="260"/>
                    </a:lnTo>
                    <a:lnTo>
                      <a:pt x="601" y="301"/>
                    </a:lnTo>
                    <a:lnTo>
                      <a:pt x="599" y="340"/>
                    </a:lnTo>
                    <a:lnTo>
                      <a:pt x="591" y="376"/>
                    </a:lnTo>
                    <a:lnTo>
                      <a:pt x="579" y="411"/>
                    </a:lnTo>
                    <a:lnTo>
                      <a:pt x="563" y="445"/>
                    </a:lnTo>
                    <a:lnTo>
                      <a:pt x="766" y="636"/>
                    </a:lnTo>
                    <a:lnTo>
                      <a:pt x="729" y="670"/>
                    </a:lnTo>
                    <a:lnTo>
                      <a:pt x="694" y="707"/>
                    </a:lnTo>
                    <a:lnTo>
                      <a:pt x="662" y="746"/>
                    </a:lnTo>
                    <a:lnTo>
                      <a:pt x="459" y="555"/>
                    </a:lnTo>
                    <a:lnTo>
                      <a:pt x="424" y="574"/>
                    </a:lnTo>
                    <a:lnTo>
                      <a:pt x="385" y="588"/>
                    </a:lnTo>
                    <a:lnTo>
                      <a:pt x="344" y="598"/>
                    </a:lnTo>
                    <a:lnTo>
                      <a:pt x="301" y="601"/>
                    </a:lnTo>
                    <a:lnTo>
                      <a:pt x="261" y="599"/>
                    </a:lnTo>
                    <a:lnTo>
                      <a:pt x="221" y="590"/>
                    </a:lnTo>
                    <a:lnTo>
                      <a:pt x="184" y="577"/>
                    </a:lnTo>
                    <a:lnTo>
                      <a:pt x="149" y="560"/>
                    </a:lnTo>
                    <a:lnTo>
                      <a:pt x="117" y="538"/>
                    </a:lnTo>
                    <a:lnTo>
                      <a:pt x="88" y="513"/>
                    </a:lnTo>
                    <a:lnTo>
                      <a:pt x="63" y="484"/>
                    </a:lnTo>
                    <a:lnTo>
                      <a:pt x="41" y="452"/>
                    </a:lnTo>
                    <a:lnTo>
                      <a:pt x="24" y="417"/>
                    </a:lnTo>
                    <a:lnTo>
                      <a:pt x="11" y="380"/>
                    </a:lnTo>
                    <a:lnTo>
                      <a:pt x="3" y="342"/>
                    </a:lnTo>
                    <a:lnTo>
                      <a:pt x="0" y="301"/>
                    </a:lnTo>
                    <a:lnTo>
                      <a:pt x="3" y="260"/>
                    </a:lnTo>
                    <a:lnTo>
                      <a:pt x="11" y="220"/>
                    </a:lnTo>
                    <a:lnTo>
                      <a:pt x="24" y="183"/>
                    </a:lnTo>
                    <a:lnTo>
                      <a:pt x="41" y="149"/>
                    </a:lnTo>
                    <a:lnTo>
                      <a:pt x="63" y="117"/>
                    </a:lnTo>
                    <a:lnTo>
                      <a:pt x="88" y="88"/>
                    </a:lnTo>
                    <a:lnTo>
                      <a:pt x="117" y="62"/>
                    </a:lnTo>
                    <a:lnTo>
                      <a:pt x="149" y="41"/>
                    </a:lnTo>
                    <a:lnTo>
                      <a:pt x="184" y="23"/>
                    </a:lnTo>
                    <a:lnTo>
                      <a:pt x="221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98"/>
              <p:cNvSpPr>
                <a:spLocks/>
              </p:cNvSpPr>
              <p:nvPr/>
            </p:nvSpPr>
            <p:spPr bwMode="auto">
              <a:xfrm>
                <a:off x="6584951" y="5084763"/>
                <a:ext cx="112713" cy="149225"/>
              </a:xfrm>
              <a:custGeom>
                <a:avLst/>
                <a:gdLst>
                  <a:gd name="T0" fmla="*/ 482 w 783"/>
                  <a:gd name="T1" fmla="*/ 0 h 1042"/>
                  <a:gd name="T2" fmla="*/ 482 w 783"/>
                  <a:gd name="T3" fmla="*/ 0 h 1042"/>
                  <a:gd name="T4" fmla="*/ 523 w 783"/>
                  <a:gd name="T5" fmla="*/ 4 h 1042"/>
                  <a:gd name="T6" fmla="*/ 562 w 783"/>
                  <a:gd name="T7" fmla="*/ 12 h 1042"/>
                  <a:gd name="T8" fmla="*/ 599 w 783"/>
                  <a:gd name="T9" fmla="*/ 25 h 1042"/>
                  <a:gd name="T10" fmla="*/ 634 w 783"/>
                  <a:gd name="T11" fmla="*/ 42 h 1042"/>
                  <a:gd name="T12" fmla="*/ 666 w 783"/>
                  <a:gd name="T13" fmla="*/ 64 h 1042"/>
                  <a:gd name="T14" fmla="*/ 694 w 783"/>
                  <a:gd name="T15" fmla="*/ 89 h 1042"/>
                  <a:gd name="T16" fmla="*/ 720 w 783"/>
                  <a:gd name="T17" fmla="*/ 118 h 1042"/>
                  <a:gd name="T18" fmla="*/ 741 w 783"/>
                  <a:gd name="T19" fmla="*/ 149 h 1042"/>
                  <a:gd name="T20" fmla="*/ 759 w 783"/>
                  <a:gd name="T21" fmla="*/ 184 h 1042"/>
                  <a:gd name="T22" fmla="*/ 772 w 783"/>
                  <a:gd name="T23" fmla="*/ 222 h 1042"/>
                  <a:gd name="T24" fmla="*/ 780 w 783"/>
                  <a:gd name="T25" fmla="*/ 261 h 1042"/>
                  <a:gd name="T26" fmla="*/ 783 w 783"/>
                  <a:gd name="T27" fmla="*/ 301 h 1042"/>
                  <a:gd name="T28" fmla="*/ 780 w 783"/>
                  <a:gd name="T29" fmla="*/ 342 h 1042"/>
                  <a:gd name="T30" fmla="*/ 772 w 783"/>
                  <a:gd name="T31" fmla="*/ 381 h 1042"/>
                  <a:gd name="T32" fmla="*/ 759 w 783"/>
                  <a:gd name="T33" fmla="*/ 419 h 1042"/>
                  <a:gd name="T34" fmla="*/ 741 w 783"/>
                  <a:gd name="T35" fmla="*/ 453 h 1042"/>
                  <a:gd name="T36" fmla="*/ 720 w 783"/>
                  <a:gd name="T37" fmla="*/ 485 h 1042"/>
                  <a:gd name="T38" fmla="*/ 694 w 783"/>
                  <a:gd name="T39" fmla="*/ 514 h 1042"/>
                  <a:gd name="T40" fmla="*/ 666 w 783"/>
                  <a:gd name="T41" fmla="*/ 539 h 1042"/>
                  <a:gd name="T42" fmla="*/ 634 w 783"/>
                  <a:gd name="T43" fmla="*/ 560 h 1042"/>
                  <a:gd name="T44" fmla="*/ 599 w 783"/>
                  <a:gd name="T45" fmla="*/ 578 h 1042"/>
                  <a:gd name="T46" fmla="*/ 562 w 783"/>
                  <a:gd name="T47" fmla="*/ 591 h 1042"/>
                  <a:gd name="T48" fmla="*/ 523 w 783"/>
                  <a:gd name="T49" fmla="*/ 599 h 1042"/>
                  <a:gd name="T50" fmla="*/ 482 w 783"/>
                  <a:gd name="T51" fmla="*/ 602 h 1042"/>
                  <a:gd name="T52" fmla="*/ 454 w 783"/>
                  <a:gd name="T53" fmla="*/ 600 h 1042"/>
                  <a:gd name="T54" fmla="*/ 426 w 783"/>
                  <a:gd name="T55" fmla="*/ 595 h 1042"/>
                  <a:gd name="T56" fmla="*/ 398 w 783"/>
                  <a:gd name="T57" fmla="*/ 589 h 1042"/>
                  <a:gd name="T58" fmla="*/ 130 w 783"/>
                  <a:gd name="T59" fmla="*/ 1042 h 1042"/>
                  <a:gd name="T60" fmla="*/ 88 w 783"/>
                  <a:gd name="T61" fmla="*/ 1012 h 1042"/>
                  <a:gd name="T62" fmla="*/ 46 w 783"/>
                  <a:gd name="T63" fmla="*/ 987 h 1042"/>
                  <a:gd name="T64" fmla="*/ 0 w 783"/>
                  <a:gd name="T65" fmla="*/ 964 h 1042"/>
                  <a:gd name="T66" fmla="*/ 268 w 783"/>
                  <a:gd name="T67" fmla="*/ 513 h 1042"/>
                  <a:gd name="T68" fmla="*/ 243 w 783"/>
                  <a:gd name="T69" fmla="*/ 484 h 1042"/>
                  <a:gd name="T70" fmla="*/ 222 w 783"/>
                  <a:gd name="T71" fmla="*/ 452 h 1042"/>
                  <a:gd name="T72" fmla="*/ 205 w 783"/>
                  <a:gd name="T73" fmla="*/ 418 h 1042"/>
                  <a:gd name="T74" fmla="*/ 192 w 783"/>
                  <a:gd name="T75" fmla="*/ 381 h 1042"/>
                  <a:gd name="T76" fmla="*/ 184 w 783"/>
                  <a:gd name="T77" fmla="*/ 342 h 1042"/>
                  <a:gd name="T78" fmla="*/ 181 w 783"/>
                  <a:gd name="T79" fmla="*/ 301 h 1042"/>
                  <a:gd name="T80" fmla="*/ 184 w 783"/>
                  <a:gd name="T81" fmla="*/ 261 h 1042"/>
                  <a:gd name="T82" fmla="*/ 192 w 783"/>
                  <a:gd name="T83" fmla="*/ 221 h 1042"/>
                  <a:gd name="T84" fmla="*/ 205 w 783"/>
                  <a:gd name="T85" fmla="*/ 184 h 1042"/>
                  <a:gd name="T86" fmla="*/ 222 w 783"/>
                  <a:gd name="T87" fmla="*/ 149 h 1042"/>
                  <a:gd name="T88" fmla="*/ 244 w 783"/>
                  <a:gd name="T89" fmla="*/ 118 h 1042"/>
                  <a:gd name="T90" fmla="*/ 269 w 783"/>
                  <a:gd name="T91" fmla="*/ 89 h 1042"/>
                  <a:gd name="T92" fmla="*/ 299 w 783"/>
                  <a:gd name="T93" fmla="*/ 64 h 1042"/>
                  <a:gd name="T94" fmla="*/ 330 w 783"/>
                  <a:gd name="T95" fmla="*/ 42 h 1042"/>
                  <a:gd name="T96" fmla="*/ 365 w 783"/>
                  <a:gd name="T97" fmla="*/ 25 h 1042"/>
                  <a:gd name="T98" fmla="*/ 402 w 783"/>
                  <a:gd name="T99" fmla="*/ 12 h 1042"/>
                  <a:gd name="T100" fmla="*/ 441 w 783"/>
                  <a:gd name="T101" fmla="*/ 4 h 1042"/>
                  <a:gd name="T102" fmla="*/ 482 w 783"/>
                  <a:gd name="T103" fmla="*/ 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3" h="1042">
                    <a:moveTo>
                      <a:pt x="482" y="0"/>
                    </a:moveTo>
                    <a:lnTo>
                      <a:pt x="482" y="0"/>
                    </a:lnTo>
                    <a:lnTo>
                      <a:pt x="523" y="4"/>
                    </a:lnTo>
                    <a:lnTo>
                      <a:pt x="562" y="12"/>
                    </a:lnTo>
                    <a:lnTo>
                      <a:pt x="599" y="25"/>
                    </a:lnTo>
                    <a:lnTo>
                      <a:pt x="634" y="42"/>
                    </a:lnTo>
                    <a:lnTo>
                      <a:pt x="666" y="64"/>
                    </a:lnTo>
                    <a:lnTo>
                      <a:pt x="694" y="89"/>
                    </a:lnTo>
                    <a:lnTo>
                      <a:pt x="720" y="118"/>
                    </a:lnTo>
                    <a:lnTo>
                      <a:pt x="741" y="149"/>
                    </a:lnTo>
                    <a:lnTo>
                      <a:pt x="759" y="184"/>
                    </a:lnTo>
                    <a:lnTo>
                      <a:pt x="772" y="222"/>
                    </a:lnTo>
                    <a:lnTo>
                      <a:pt x="780" y="261"/>
                    </a:lnTo>
                    <a:lnTo>
                      <a:pt x="783" y="301"/>
                    </a:lnTo>
                    <a:lnTo>
                      <a:pt x="780" y="342"/>
                    </a:lnTo>
                    <a:lnTo>
                      <a:pt x="772" y="381"/>
                    </a:lnTo>
                    <a:lnTo>
                      <a:pt x="759" y="419"/>
                    </a:lnTo>
                    <a:lnTo>
                      <a:pt x="741" y="453"/>
                    </a:lnTo>
                    <a:lnTo>
                      <a:pt x="720" y="485"/>
                    </a:lnTo>
                    <a:lnTo>
                      <a:pt x="694" y="514"/>
                    </a:lnTo>
                    <a:lnTo>
                      <a:pt x="666" y="539"/>
                    </a:lnTo>
                    <a:lnTo>
                      <a:pt x="634" y="560"/>
                    </a:lnTo>
                    <a:lnTo>
                      <a:pt x="599" y="578"/>
                    </a:lnTo>
                    <a:lnTo>
                      <a:pt x="562" y="591"/>
                    </a:lnTo>
                    <a:lnTo>
                      <a:pt x="523" y="599"/>
                    </a:lnTo>
                    <a:lnTo>
                      <a:pt x="482" y="602"/>
                    </a:lnTo>
                    <a:lnTo>
                      <a:pt x="454" y="600"/>
                    </a:lnTo>
                    <a:lnTo>
                      <a:pt x="426" y="595"/>
                    </a:lnTo>
                    <a:lnTo>
                      <a:pt x="398" y="589"/>
                    </a:lnTo>
                    <a:lnTo>
                      <a:pt x="130" y="1042"/>
                    </a:lnTo>
                    <a:lnTo>
                      <a:pt x="88" y="1012"/>
                    </a:lnTo>
                    <a:lnTo>
                      <a:pt x="46" y="987"/>
                    </a:lnTo>
                    <a:lnTo>
                      <a:pt x="0" y="964"/>
                    </a:lnTo>
                    <a:lnTo>
                      <a:pt x="268" y="513"/>
                    </a:lnTo>
                    <a:lnTo>
                      <a:pt x="243" y="484"/>
                    </a:lnTo>
                    <a:lnTo>
                      <a:pt x="222" y="452"/>
                    </a:lnTo>
                    <a:lnTo>
                      <a:pt x="205" y="418"/>
                    </a:lnTo>
                    <a:lnTo>
                      <a:pt x="192" y="381"/>
                    </a:lnTo>
                    <a:lnTo>
                      <a:pt x="184" y="342"/>
                    </a:lnTo>
                    <a:lnTo>
                      <a:pt x="181" y="301"/>
                    </a:lnTo>
                    <a:lnTo>
                      <a:pt x="184" y="261"/>
                    </a:lnTo>
                    <a:lnTo>
                      <a:pt x="192" y="221"/>
                    </a:lnTo>
                    <a:lnTo>
                      <a:pt x="205" y="184"/>
                    </a:lnTo>
                    <a:lnTo>
                      <a:pt x="222" y="149"/>
                    </a:lnTo>
                    <a:lnTo>
                      <a:pt x="244" y="118"/>
                    </a:lnTo>
                    <a:lnTo>
                      <a:pt x="269" y="89"/>
                    </a:lnTo>
                    <a:lnTo>
                      <a:pt x="299" y="64"/>
                    </a:lnTo>
                    <a:lnTo>
                      <a:pt x="330" y="42"/>
                    </a:lnTo>
                    <a:lnTo>
                      <a:pt x="365" y="25"/>
                    </a:lnTo>
                    <a:lnTo>
                      <a:pt x="402" y="12"/>
                    </a:lnTo>
                    <a:lnTo>
                      <a:pt x="441" y="4"/>
                    </a:lnTo>
                    <a:lnTo>
                      <a:pt x="4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99"/>
              <p:cNvSpPr>
                <a:spLocks/>
              </p:cNvSpPr>
              <p:nvPr/>
            </p:nvSpPr>
            <p:spPr bwMode="auto">
              <a:xfrm>
                <a:off x="6642101" y="5289550"/>
                <a:ext cx="139700" cy="87313"/>
              </a:xfrm>
              <a:custGeom>
                <a:avLst/>
                <a:gdLst>
                  <a:gd name="T0" fmla="*/ 670 w 970"/>
                  <a:gd name="T1" fmla="*/ 0 h 601"/>
                  <a:gd name="T2" fmla="*/ 711 w 970"/>
                  <a:gd name="T3" fmla="*/ 2 h 601"/>
                  <a:gd name="T4" fmla="*/ 750 w 970"/>
                  <a:gd name="T5" fmla="*/ 11 h 601"/>
                  <a:gd name="T6" fmla="*/ 787 w 970"/>
                  <a:gd name="T7" fmla="*/ 24 h 601"/>
                  <a:gd name="T8" fmla="*/ 821 w 970"/>
                  <a:gd name="T9" fmla="*/ 41 h 601"/>
                  <a:gd name="T10" fmla="*/ 854 w 970"/>
                  <a:gd name="T11" fmla="*/ 63 h 601"/>
                  <a:gd name="T12" fmla="*/ 883 w 970"/>
                  <a:gd name="T13" fmla="*/ 88 h 601"/>
                  <a:gd name="T14" fmla="*/ 908 w 970"/>
                  <a:gd name="T15" fmla="*/ 117 h 601"/>
                  <a:gd name="T16" fmla="*/ 930 w 970"/>
                  <a:gd name="T17" fmla="*/ 149 h 601"/>
                  <a:gd name="T18" fmla="*/ 947 w 970"/>
                  <a:gd name="T19" fmla="*/ 184 h 601"/>
                  <a:gd name="T20" fmla="*/ 960 w 970"/>
                  <a:gd name="T21" fmla="*/ 221 h 601"/>
                  <a:gd name="T22" fmla="*/ 968 w 970"/>
                  <a:gd name="T23" fmla="*/ 259 h 601"/>
                  <a:gd name="T24" fmla="*/ 970 w 970"/>
                  <a:gd name="T25" fmla="*/ 300 h 601"/>
                  <a:gd name="T26" fmla="*/ 968 w 970"/>
                  <a:gd name="T27" fmla="*/ 341 h 601"/>
                  <a:gd name="T28" fmla="*/ 960 w 970"/>
                  <a:gd name="T29" fmla="*/ 381 h 601"/>
                  <a:gd name="T30" fmla="*/ 947 w 970"/>
                  <a:gd name="T31" fmla="*/ 418 h 601"/>
                  <a:gd name="T32" fmla="*/ 930 w 970"/>
                  <a:gd name="T33" fmla="*/ 452 h 601"/>
                  <a:gd name="T34" fmla="*/ 908 w 970"/>
                  <a:gd name="T35" fmla="*/ 484 h 601"/>
                  <a:gd name="T36" fmla="*/ 883 w 970"/>
                  <a:gd name="T37" fmla="*/ 513 h 601"/>
                  <a:gd name="T38" fmla="*/ 854 w 970"/>
                  <a:gd name="T39" fmla="*/ 538 h 601"/>
                  <a:gd name="T40" fmla="*/ 821 w 970"/>
                  <a:gd name="T41" fmla="*/ 560 h 601"/>
                  <a:gd name="T42" fmla="*/ 787 w 970"/>
                  <a:gd name="T43" fmla="*/ 578 h 601"/>
                  <a:gd name="T44" fmla="*/ 750 w 970"/>
                  <a:gd name="T45" fmla="*/ 590 h 601"/>
                  <a:gd name="T46" fmla="*/ 711 w 970"/>
                  <a:gd name="T47" fmla="*/ 598 h 601"/>
                  <a:gd name="T48" fmla="*/ 670 w 970"/>
                  <a:gd name="T49" fmla="*/ 601 h 601"/>
                  <a:gd name="T50" fmla="*/ 630 w 970"/>
                  <a:gd name="T51" fmla="*/ 598 h 601"/>
                  <a:gd name="T52" fmla="*/ 592 w 970"/>
                  <a:gd name="T53" fmla="*/ 591 h 601"/>
                  <a:gd name="T54" fmla="*/ 555 w 970"/>
                  <a:gd name="T55" fmla="*/ 578 h 601"/>
                  <a:gd name="T56" fmla="*/ 520 w 970"/>
                  <a:gd name="T57" fmla="*/ 561 h 601"/>
                  <a:gd name="T58" fmla="*/ 489 w 970"/>
                  <a:gd name="T59" fmla="*/ 540 h 601"/>
                  <a:gd name="T60" fmla="*/ 460 w 970"/>
                  <a:gd name="T61" fmla="*/ 515 h 601"/>
                  <a:gd name="T62" fmla="*/ 436 w 970"/>
                  <a:gd name="T63" fmla="*/ 487 h 601"/>
                  <a:gd name="T64" fmla="*/ 413 w 970"/>
                  <a:gd name="T65" fmla="*/ 455 h 601"/>
                  <a:gd name="T66" fmla="*/ 396 w 970"/>
                  <a:gd name="T67" fmla="*/ 422 h 601"/>
                  <a:gd name="T68" fmla="*/ 383 w 970"/>
                  <a:gd name="T69" fmla="*/ 386 h 601"/>
                  <a:gd name="T70" fmla="*/ 375 w 970"/>
                  <a:gd name="T71" fmla="*/ 347 h 601"/>
                  <a:gd name="T72" fmla="*/ 0 w 970"/>
                  <a:gd name="T73" fmla="*/ 310 h 601"/>
                  <a:gd name="T74" fmla="*/ 8 w 970"/>
                  <a:gd name="T75" fmla="*/ 265 h 601"/>
                  <a:gd name="T76" fmla="*/ 14 w 970"/>
                  <a:gd name="T77" fmla="*/ 217 h 601"/>
                  <a:gd name="T78" fmla="*/ 16 w 970"/>
                  <a:gd name="T79" fmla="*/ 168 h 601"/>
                  <a:gd name="T80" fmla="*/ 15 w 970"/>
                  <a:gd name="T81" fmla="*/ 159 h 601"/>
                  <a:gd name="T82" fmla="*/ 389 w 970"/>
                  <a:gd name="T83" fmla="*/ 197 h 601"/>
                  <a:gd name="T84" fmla="*/ 405 w 970"/>
                  <a:gd name="T85" fmla="*/ 159 h 601"/>
                  <a:gd name="T86" fmla="*/ 427 w 970"/>
                  <a:gd name="T87" fmla="*/ 126 h 601"/>
                  <a:gd name="T88" fmla="*/ 452 w 970"/>
                  <a:gd name="T89" fmla="*/ 95 h 601"/>
                  <a:gd name="T90" fmla="*/ 482 w 970"/>
                  <a:gd name="T91" fmla="*/ 68 h 601"/>
                  <a:gd name="T92" fmla="*/ 513 w 970"/>
                  <a:gd name="T93" fmla="*/ 44 h 601"/>
                  <a:gd name="T94" fmla="*/ 549 w 970"/>
                  <a:gd name="T95" fmla="*/ 26 h 601"/>
                  <a:gd name="T96" fmla="*/ 588 w 970"/>
                  <a:gd name="T97" fmla="*/ 12 h 601"/>
                  <a:gd name="T98" fmla="*/ 628 w 970"/>
                  <a:gd name="T99" fmla="*/ 3 h 601"/>
                  <a:gd name="T100" fmla="*/ 670 w 970"/>
                  <a:gd name="T101" fmla="*/ 0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70" h="601">
                    <a:moveTo>
                      <a:pt x="670" y="0"/>
                    </a:moveTo>
                    <a:lnTo>
                      <a:pt x="711" y="2"/>
                    </a:lnTo>
                    <a:lnTo>
                      <a:pt x="750" y="11"/>
                    </a:lnTo>
                    <a:lnTo>
                      <a:pt x="787" y="24"/>
                    </a:lnTo>
                    <a:lnTo>
                      <a:pt x="821" y="41"/>
                    </a:lnTo>
                    <a:lnTo>
                      <a:pt x="854" y="63"/>
                    </a:lnTo>
                    <a:lnTo>
                      <a:pt x="883" y="88"/>
                    </a:lnTo>
                    <a:lnTo>
                      <a:pt x="908" y="117"/>
                    </a:lnTo>
                    <a:lnTo>
                      <a:pt x="930" y="149"/>
                    </a:lnTo>
                    <a:lnTo>
                      <a:pt x="947" y="184"/>
                    </a:lnTo>
                    <a:lnTo>
                      <a:pt x="960" y="221"/>
                    </a:lnTo>
                    <a:lnTo>
                      <a:pt x="968" y="259"/>
                    </a:lnTo>
                    <a:lnTo>
                      <a:pt x="970" y="300"/>
                    </a:lnTo>
                    <a:lnTo>
                      <a:pt x="968" y="341"/>
                    </a:lnTo>
                    <a:lnTo>
                      <a:pt x="960" y="381"/>
                    </a:lnTo>
                    <a:lnTo>
                      <a:pt x="947" y="418"/>
                    </a:lnTo>
                    <a:lnTo>
                      <a:pt x="930" y="452"/>
                    </a:lnTo>
                    <a:lnTo>
                      <a:pt x="908" y="484"/>
                    </a:lnTo>
                    <a:lnTo>
                      <a:pt x="883" y="513"/>
                    </a:lnTo>
                    <a:lnTo>
                      <a:pt x="854" y="538"/>
                    </a:lnTo>
                    <a:lnTo>
                      <a:pt x="821" y="560"/>
                    </a:lnTo>
                    <a:lnTo>
                      <a:pt x="787" y="578"/>
                    </a:lnTo>
                    <a:lnTo>
                      <a:pt x="750" y="590"/>
                    </a:lnTo>
                    <a:lnTo>
                      <a:pt x="711" y="598"/>
                    </a:lnTo>
                    <a:lnTo>
                      <a:pt x="670" y="601"/>
                    </a:lnTo>
                    <a:lnTo>
                      <a:pt x="630" y="598"/>
                    </a:lnTo>
                    <a:lnTo>
                      <a:pt x="592" y="591"/>
                    </a:lnTo>
                    <a:lnTo>
                      <a:pt x="555" y="578"/>
                    </a:lnTo>
                    <a:lnTo>
                      <a:pt x="520" y="561"/>
                    </a:lnTo>
                    <a:lnTo>
                      <a:pt x="489" y="540"/>
                    </a:lnTo>
                    <a:lnTo>
                      <a:pt x="460" y="515"/>
                    </a:lnTo>
                    <a:lnTo>
                      <a:pt x="436" y="487"/>
                    </a:lnTo>
                    <a:lnTo>
                      <a:pt x="413" y="455"/>
                    </a:lnTo>
                    <a:lnTo>
                      <a:pt x="396" y="422"/>
                    </a:lnTo>
                    <a:lnTo>
                      <a:pt x="383" y="386"/>
                    </a:lnTo>
                    <a:lnTo>
                      <a:pt x="375" y="347"/>
                    </a:lnTo>
                    <a:lnTo>
                      <a:pt x="0" y="310"/>
                    </a:lnTo>
                    <a:lnTo>
                      <a:pt x="8" y="265"/>
                    </a:lnTo>
                    <a:lnTo>
                      <a:pt x="14" y="217"/>
                    </a:lnTo>
                    <a:lnTo>
                      <a:pt x="16" y="168"/>
                    </a:lnTo>
                    <a:lnTo>
                      <a:pt x="15" y="159"/>
                    </a:lnTo>
                    <a:lnTo>
                      <a:pt x="389" y="197"/>
                    </a:lnTo>
                    <a:lnTo>
                      <a:pt x="405" y="159"/>
                    </a:lnTo>
                    <a:lnTo>
                      <a:pt x="427" y="126"/>
                    </a:lnTo>
                    <a:lnTo>
                      <a:pt x="452" y="95"/>
                    </a:lnTo>
                    <a:lnTo>
                      <a:pt x="482" y="68"/>
                    </a:lnTo>
                    <a:lnTo>
                      <a:pt x="513" y="44"/>
                    </a:lnTo>
                    <a:lnTo>
                      <a:pt x="549" y="26"/>
                    </a:lnTo>
                    <a:lnTo>
                      <a:pt x="588" y="12"/>
                    </a:lnTo>
                    <a:lnTo>
                      <a:pt x="628" y="3"/>
                    </a:lnTo>
                    <a:lnTo>
                      <a:pt x="6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100"/>
              <p:cNvSpPr>
                <a:spLocks/>
              </p:cNvSpPr>
              <p:nvPr/>
            </p:nvSpPr>
            <p:spPr bwMode="auto">
              <a:xfrm>
                <a:off x="6543676" y="5407025"/>
                <a:ext cx="87313" cy="139700"/>
              </a:xfrm>
              <a:custGeom>
                <a:avLst/>
                <a:gdLst>
                  <a:gd name="T0" fmla="*/ 227 w 602"/>
                  <a:gd name="T1" fmla="*/ 0 h 965"/>
                  <a:gd name="T2" fmla="*/ 310 w 602"/>
                  <a:gd name="T3" fmla="*/ 365 h 965"/>
                  <a:gd name="T4" fmla="*/ 353 w 602"/>
                  <a:gd name="T5" fmla="*/ 370 h 965"/>
                  <a:gd name="T6" fmla="*/ 395 w 602"/>
                  <a:gd name="T7" fmla="*/ 380 h 965"/>
                  <a:gd name="T8" fmla="*/ 434 w 602"/>
                  <a:gd name="T9" fmla="*/ 396 h 965"/>
                  <a:gd name="T10" fmla="*/ 469 w 602"/>
                  <a:gd name="T11" fmla="*/ 416 h 965"/>
                  <a:gd name="T12" fmla="*/ 502 w 602"/>
                  <a:gd name="T13" fmla="*/ 442 h 965"/>
                  <a:gd name="T14" fmla="*/ 531 w 602"/>
                  <a:gd name="T15" fmla="*/ 472 h 965"/>
                  <a:gd name="T16" fmla="*/ 555 w 602"/>
                  <a:gd name="T17" fmla="*/ 504 h 965"/>
                  <a:gd name="T18" fmla="*/ 574 w 602"/>
                  <a:gd name="T19" fmla="*/ 541 h 965"/>
                  <a:gd name="T20" fmla="*/ 590 w 602"/>
                  <a:gd name="T21" fmla="*/ 580 h 965"/>
                  <a:gd name="T22" fmla="*/ 599 w 602"/>
                  <a:gd name="T23" fmla="*/ 622 h 965"/>
                  <a:gd name="T24" fmla="*/ 602 w 602"/>
                  <a:gd name="T25" fmla="*/ 665 h 965"/>
                  <a:gd name="T26" fmla="*/ 599 w 602"/>
                  <a:gd name="T27" fmla="*/ 706 h 965"/>
                  <a:gd name="T28" fmla="*/ 591 w 602"/>
                  <a:gd name="T29" fmla="*/ 745 h 965"/>
                  <a:gd name="T30" fmla="*/ 578 w 602"/>
                  <a:gd name="T31" fmla="*/ 782 h 965"/>
                  <a:gd name="T32" fmla="*/ 560 w 602"/>
                  <a:gd name="T33" fmla="*/ 816 h 965"/>
                  <a:gd name="T34" fmla="*/ 539 w 602"/>
                  <a:gd name="T35" fmla="*/ 849 h 965"/>
                  <a:gd name="T36" fmla="*/ 513 w 602"/>
                  <a:gd name="T37" fmla="*/ 878 h 965"/>
                  <a:gd name="T38" fmla="*/ 485 w 602"/>
                  <a:gd name="T39" fmla="*/ 903 h 965"/>
                  <a:gd name="T40" fmla="*/ 453 w 602"/>
                  <a:gd name="T41" fmla="*/ 924 h 965"/>
                  <a:gd name="T42" fmla="*/ 418 w 602"/>
                  <a:gd name="T43" fmla="*/ 942 h 965"/>
                  <a:gd name="T44" fmla="*/ 381 w 602"/>
                  <a:gd name="T45" fmla="*/ 955 h 965"/>
                  <a:gd name="T46" fmla="*/ 342 w 602"/>
                  <a:gd name="T47" fmla="*/ 963 h 965"/>
                  <a:gd name="T48" fmla="*/ 301 w 602"/>
                  <a:gd name="T49" fmla="*/ 965 h 965"/>
                  <a:gd name="T50" fmla="*/ 260 w 602"/>
                  <a:gd name="T51" fmla="*/ 963 h 965"/>
                  <a:gd name="T52" fmla="*/ 221 w 602"/>
                  <a:gd name="T53" fmla="*/ 955 h 965"/>
                  <a:gd name="T54" fmla="*/ 184 w 602"/>
                  <a:gd name="T55" fmla="*/ 942 h 965"/>
                  <a:gd name="T56" fmla="*/ 149 w 602"/>
                  <a:gd name="T57" fmla="*/ 924 h 965"/>
                  <a:gd name="T58" fmla="*/ 117 w 602"/>
                  <a:gd name="T59" fmla="*/ 903 h 965"/>
                  <a:gd name="T60" fmla="*/ 89 w 602"/>
                  <a:gd name="T61" fmla="*/ 878 h 965"/>
                  <a:gd name="T62" fmla="*/ 63 w 602"/>
                  <a:gd name="T63" fmla="*/ 849 h 965"/>
                  <a:gd name="T64" fmla="*/ 42 w 602"/>
                  <a:gd name="T65" fmla="*/ 816 h 965"/>
                  <a:gd name="T66" fmla="*/ 25 w 602"/>
                  <a:gd name="T67" fmla="*/ 782 h 965"/>
                  <a:gd name="T68" fmla="*/ 11 w 602"/>
                  <a:gd name="T69" fmla="*/ 745 h 965"/>
                  <a:gd name="T70" fmla="*/ 3 w 602"/>
                  <a:gd name="T71" fmla="*/ 706 h 965"/>
                  <a:gd name="T72" fmla="*/ 0 w 602"/>
                  <a:gd name="T73" fmla="*/ 665 h 965"/>
                  <a:gd name="T74" fmla="*/ 3 w 602"/>
                  <a:gd name="T75" fmla="*/ 623 h 965"/>
                  <a:gd name="T76" fmla="*/ 12 w 602"/>
                  <a:gd name="T77" fmla="*/ 582 h 965"/>
                  <a:gd name="T78" fmla="*/ 27 w 602"/>
                  <a:gd name="T79" fmla="*/ 544 h 965"/>
                  <a:gd name="T80" fmla="*/ 46 w 602"/>
                  <a:gd name="T81" fmla="*/ 508 h 965"/>
                  <a:gd name="T82" fmla="*/ 69 w 602"/>
                  <a:gd name="T83" fmla="*/ 476 h 965"/>
                  <a:gd name="T84" fmla="*/ 97 w 602"/>
                  <a:gd name="T85" fmla="*/ 446 h 965"/>
                  <a:gd name="T86" fmla="*/ 129 w 602"/>
                  <a:gd name="T87" fmla="*/ 421 h 965"/>
                  <a:gd name="T88" fmla="*/ 163 w 602"/>
                  <a:gd name="T89" fmla="*/ 400 h 965"/>
                  <a:gd name="T90" fmla="*/ 79 w 602"/>
                  <a:gd name="T91" fmla="*/ 34 h 965"/>
                  <a:gd name="T92" fmla="*/ 130 w 602"/>
                  <a:gd name="T93" fmla="*/ 26 h 965"/>
                  <a:gd name="T94" fmla="*/ 179 w 602"/>
                  <a:gd name="T95" fmla="*/ 15 h 965"/>
                  <a:gd name="T96" fmla="*/ 227 w 602"/>
                  <a:gd name="T97" fmla="*/ 0 h 9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02" h="965">
                    <a:moveTo>
                      <a:pt x="227" y="0"/>
                    </a:moveTo>
                    <a:lnTo>
                      <a:pt x="310" y="365"/>
                    </a:lnTo>
                    <a:lnTo>
                      <a:pt x="353" y="370"/>
                    </a:lnTo>
                    <a:lnTo>
                      <a:pt x="395" y="380"/>
                    </a:lnTo>
                    <a:lnTo>
                      <a:pt x="434" y="396"/>
                    </a:lnTo>
                    <a:lnTo>
                      <a:pt x="469" y="416"/>
                    </a:lnTo>
                    <a:lnTo>
                      <a:pt x="502" y="442"/>
                    </a:lnTo>
                    <a:lnTo>
                      <a:pt x="531" y="472"/>
                    </a:lnTo>
                    <a:lnTo>
                      <a:pt x="555" y="504"/>
                    </a:lnTo>
                    <a:lnTo>
                      <a:pt x="574" y="541"/>
                    </a:lnTo>
                    <a:lnTo>
                      <a:pt x="590" y="580"/>
                    </a:lnTo>
                    <a:lnTo>
                      <a:pt x="599" y="622"/>
                    </a:lnTo>
                    <a:lnTo>
                      <a:pt x="602" y="665"/>
                    </a:lnTo>
                    <a:lnTo>
                      <a:pt x="599" y="706"/>
                    </a:lnTo>
                    <a:lnTo>
                      <a:pt x="591" y="745"/>
                    </a:lnTo>
                    <a:lnTo>
                      <a:pt x="578" y="782"/>
                    </a:lnTo>
                    <a:lnTo>
                      <a:pt x="560" y="816"/>
                    </a:lnTo>
                    <a:lnTo>
                      <a:pt x="539" y="849"/>
                    </a:lnTo>
                    <a:lnTo>
                      <a:pt x="513" y="878"/>
                    </a:lnTo>
                    <a:lnTo>
                      <a:pt x="485" y="903"/>
                    </a:lnTo>
                    <a:lnTo>
                      <a:pt x="453" y="924"/>
                    </a:lnTo>
                    <a:lnTo>
                      <a:pt x="418" y="942"/>
                    </a:lnTo>
                    <a:lnTo>
                      <a:pt x="381" y="955"/>
                    </a:lnTo>
                    <a:lnTo>
                      <a:pt x="342" y="963"/>
                    </a:lnTo>
                    <a:lnTo>
                      <a:pt x="301" y="965"/>
                    </a:lnTo>
                    <a:lnTo>
                      <a:pt x="260" y="963"/>
                    </a:lnTo>
                    <a:lnTo>
                      <a:pt x="221" y="955"/>
                    </a:lnTo>
                    <a:lnTo>
                      <a:pt x="184" y="942"/>
                    </a:lnTo>
                    <a:lnTo>
                      <a:pt x="149" y="924"/>
                    </a:lnTo>
                    <a:lnTo>
                      <a:pt x="117" y="903"/>
                    </a:lnTo>
                    <a:lnTo>
                      <a:pt x="89" y="878"/>
                    </a:lnTo>
                    <a:lnTo>
                      <a:pt x="63" y="849"/>
                    </a:lnTo>
                    <a:lnTo>
                      <a:pt x="42" y="816"/>
                    </a:lnTo>
                    <a:lnTo>
                      <a:pt x="25" y="782"/>
                    </a:lnTo>
                    <a:lnTo>
                      <a:pt x="11" y="745"/>
                    </a:lnTo>
                    <a:lnTo>
                      <a:pt x="3" y="706"/>
                    </a:lnTo>
                    <a:lnTo>
                      <a:pt x="0" y="665"/>
                    </a:lnTo>
                    <a:lnTo>
                      <a:pt x="3" y="623"/>
                    </a:lnTo>
                    <a:lnTo>
                      <a:pt x="12" y="582"/>
                    </a:lnTo>
                    <a:lnTo>
                      <a:pt x="27" y="544"/>
                    </a:lnTo>
                    <a:lnTo>
                      <a:pt x="46" y="508"/>
                    </a:lnTo>
                    <a:lnTo>
                      <a:pt x="69" y="476"/>
                    </a:lnTo>
                    <a:lnTo>
                      <a:pt x="97" y="446"/>
                    </a:lnTo>
                    <a:lnTo>
                      <a:pt x="129" y="421"/>
                    </a:lnTo>
                    <a:lnTo>
                      <a:pt x="163" y="400"/>
                    </a:lnTo>
                    <a:lnTo>
                      <a:pt x="79" y="34"/>
                    </a:lnTo>
                    <a:lnTo>
                      <a:pt x="130" y="26"/>
                    </a:lnTo>
                    <a:lnTo>
                      <a:pt x="179" y="15"/>
                    </a:lnTo>
                    <a:lnTo>
                      <a:pt x="2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101"/>
              <p:cNvSpPr>
                <a:spLocks/>
              </p:cNvSpPr>
              <p:nvPr/>
            </p:nvSpPr>
            <p:spPr bwMode="auto">
              <a:xfrm>
                <a:off x="6300788" y="5334000"/>
                <a:ext cx="153988" cy="90488"/>
              </a:xfrm>
              <a:custGeom>
                <a:avLst/>
                <a:gdLst>
                  <a:gd name="T0" fmla="*/ 1017 w 1066"/>
                  <a:gd name="T1" fmla="*/ 0 h 621"/>
                  <a:gd name="T2" fmla="*/ 1030 w 1066"/>
                  <a:gd name="T3" fmla="*/ 49 h 621"/>
                  <a:gd name="T4" fmla="*/ 1047 w 1066"/>
                  <a:gd name="T5" fmla="*/ 97 h 621"/>
                  <a:gd name="T6" fmla="*/ 1066 w 1066"/>
                  <a:gd name="T7" fmla="*/ 143 h 621"/>
                  <a:gd name="T8" fmla="*/ 599 w 1066"/>
                  <a:gd name="T9" fmla="*/ 300 h 621"/>
                  <a:gd name="T10" fmla="*/ 600 w 1066"/>
                  <a:gd name="T11" fmla="*/ 310 h 621"/>
                  <a:gd name="T12" fmla="*/ 601 w 1066"/>
                  <a:gd name="T13" fmla="*/ 320 h 621"/>
                  <a:gd name="T14" fmla="*/ 599 w 1066"/>
                  <a:gd name="T15" fmla="*/ 361 h 621"/>
                  <a:gd name="T16" fmla="*/ 591 w 1066"/>
                  <a:gd name="T17" fmla="*/ 400 h 621"/>
                  <a:gd name="T18" fmla="*/ 577 w 1066"/>
                  <a:gd name="T19" fmla="*/ 437 h 621"/>
                  <a:gd name="T20" fmla="*/ 560 w 1066"/>
                  <a:gd name="T21" fmla="*/ 472 h 621"/>
                  <a:gd name="T22" fmla="*/ 539 w 1066"/>
                  <a:gd name="T23" fmla="*/ 503 h 621"/>
                  <a:gd name="T24" fmla="*/ 513 w 1066"/>
                  <a:gd name="T25" fmla="*/ 533 h 621"/>
                  <a:gd name="T26" fmla="*/ 485 w 1066"/>
                  <a:gd name="T27" fmla="*/ 558 h 621"/>
                  <a:gd name="T28" fmla="*/ 452 w 1066"/>
                  <a:gd name="T29" fmla="*/ 580 h 621"/>
                  <a:gd name="T30" fmla="*/ 417 w 1066"/>
                  <a:gd name="T31" fmla="*/ 597 h 621"/>
                  <a:gd name="T32" fmla="*/ 380 w 1066"/>
                  <a:gd name="T33" fmla="*/ 610 h 621"/>
                  <a:gd name="T34" fmla="*/ 341 w 1066"/>
                  <a:gd name="T35" fmla="*/ 618 h 621"/>
                  <a:gd name="T36" fmla="*/ 300 w 1066"/>
                  <a:gd name="T37" fmla="*/ 621 h 621"/>
                  <a:gd name="T38" fmla="*/ 259 w 1066"/>
                  <a:gd name="T39" fmla="*/ 618 h 621"/>
                  <a:gd name="T40" fmla="*/ 220 w 1066"/>
                  <a:gd name="T41" fmla="*/ 610 h 621"/>
                  <a:gd name="T42" fmla="*/ 184 w 1066"/>
                  <a:gd name="T43" fmla="*/ 597 h 621"/>
                  <a:gd name="T44" fmla="*/ 149 w 1066"/>
                  <a:gd name="T45" fmla="*/ 580 h 621"/>
                  <a:gd name="T46" fmla="*/ 116 w 1066"/>
                  <a:gd name="T47" fmla="*/ 558 h 621"/>
                  <a:gd name="T48" fmla="*/ 88 w 1066"/>
                  <a:gd name="T49" fmla="*/ 533 h 621"/>
                  <a:gd name="T50" fmla="*/ 62 w 1066"/>
                  <a:gd name="T51" fmla="*/ 503 h 621"/>
                  <a:gd name="T52" fmla="*/ 41 w 1066"/>
                  <a:gd name="T53" fmla="*/ 472 h 621"/>
                  <a:gd name="T54" fmla="*/ 23 w 1066"/>
                  <a:gd name="T55" fmla="*/ 437 h 621"/>
                  <a:gd name="T56" fmla="*/ 11 w 1066"/>
                  <a:gd name="T57" fmla="*/ 400 h 621"/>
                  <a:gd name="T58" fmla="*/ 3 w 1066"/>
                  <a:gd name="T59" fmla="*/ 361 h 621"/>
                  <a:gd name="T60" fmla="*/ 0 w 1066"/>
                  <a:gd name="T61" fmla="*/ 320 h 621"/>
                  <a:gd name="T62" fmla="*/ 3 w 1066"/>
                  <a:gd name="T63" fmla="*/ 279 h 621"/>
                  <a:gd name="T64" fmla="*/ 11 w 1066"/>
                  <a:gd name="T65" fmla="*/ 240 h 621"/>
                  <a:gd name="T66" fmla="*/ 23 w 1066"/>
                  <a:gd name="T67" fmla="*/ 203 h 621"/>
                  <a:gd name="T68" fmla="*/ 41 w 1066"/>
                  <a:gd name="T69" fmla="*/ 169 h 621"/>
                  <a:gd name="T70" fmla="*/ 62 w 1066"/>
                  <a:gd name="T71" fmla="*/ 136 h 621"/>
                  <a:gd name="T72" fmla="*/ 88 w 1066"/>
                  <a:gd name="T73" fmla="*/ 108 h 621"/>
                  <a:gd name="T74" fmla="*/ 116 w 1066"/>
                  <a:gd name="T75" fmla="*/ 82 h 621"/>
                  <a:gd name="T76" fmla="*/ 149 w 1066"/>
                  <a:gd name="T77" fmla="*/ 61 h 621"/>
                  <a:gd name="T78" fmla="*/ 184 w 1066"/>
                  <a:gd name="T79" fmla="*/ 43 h 621"/>
                  <a:gd name="T80" fmla="*/ 220 w 1066"/>
                  <a:gd name="T81" fmla="*/ 30 h 621"/>
                  <a:gd name="T82" fmla="*/ 259 w 1066"/>
                  <a:gd name="T83" fmla="*/ 23 h 621"/>
                  <a:gd name="T84" fmla="*/ 300 w 1066"/>
                  <a:gd name="T85" fmla="*/ 20 h 621"/>
                  <a:gd name="T86" fmla="*/ 340 w 1066"/>
                  <a:gd name="T87" fmla="*/ 22 h 621"/>
                  <a:gd name="T88" fmla="*/ 376 w 1066"/>
                  <a:gd name="T89" fmla="*/ 30 h 621"/>
                  <a:gd name="T90" fmla="*/ 412 w 1066"/>
                  <a:gd name="T91" fmla="*/ 41 h 621"/>
                  <a:gd name="T92" fmla="*/ 446 w 1066"/>
                  <a:gd name="T93" fmla="*/ 58 h 621"/>
                  <a:gd name="T94" fmla="*/ 476 w 1066"/>
                  <a:gd name="T95" fmla="*/ 77 h 621"/>
                  <a:gd name="T96" fmla="*/ 505 w 1066"/>
                  <a:gd name="T97" fmla="*/ 100 h 621"/>
                  <a:gd name="T98" fmla="*/ 530 w 1066"/>
                  <a:gd name="T99" fmla="*/ 127 h 621"/>
                  <a:gd name="T100" fmla="*/ 552 w 1066"/>
                  <a:gd name="T101" fmla="*/ 157 h 621"/>
                  <a:gd name="T102" fmla="*/ 1017 w 1066"/>
                  <a:gd name="T103" fmla="*/ 0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6" h="621">
                    <a:moveTo>
                      <a:pt x="1017" y="0"/>
                    </a:moveTo>
                    <a:lnTo>
                      <a:pt x="1030" y="49"/>
                    </a:lnTo>
                    <a:lnTo>
                      <a:pt x="1047" y="97"/>
                    </a:lnTo>
                    <a:lnTo>
                      <a:pt x="1066" y="143"/>
                    </a:lnTo>
                    <a:lnTo>
                      <a:pt x="599" y="300"/>
                    </a:lnTo>
                    <a:lnTo>
                      <a:pt x="600" y="310"/>
                    </a:lnTo>
                    <a:lnTo>
                      <a:pt x="601" y="320"/>
                    </a:lnTo>
                    <a:lnTo>
                      <a:pt x="599" y="361"/>
                    </a:lnTo>
                    <a:lnTo>
                      <a:pt x="591" y="400"/>
                    </a:lnTo>
                    <a:lnTo>
                      <a:pt x="577" y="437"/>
                    </a:lnTo>
                    <a:lnTo>
                      <a:pt x="560" y="472"/>
                    </a:lnTo>
                    <a:lnTo>
                      <a:pt x="539" y="503"/>
                    </a:lnTo>
                    <a:lnTo>
                      <a:pt x="513" y="533"/>
                    </a:lnTo>
                    <a:lnTo>
                      <a:pt x="485" y="558"/>
                    </a:lnTo>
                    <a:lnTo>
                      <a:pt x="452" y="580"/>
                    </a:lnTo>
                    <a:lnTo>
                      <a:pt x="417" y="597"/>
                    </a:lnTo>
                    <a:lnTo>
                      <a:pt x="380" y="610"/>
                    </a:lnTo>
                    <a:lnTo>
                      <a:pt x="341" y="618"/>
                    </a:lnTo>
                    <a:lnTo>
                      <a:pt x="300" y="621"/>
                    </a:lnTo>
                    <a:lnTo>
                      <a:pt x="259" y="618"/>
                    </a:lnTo>
                    <a:lnTo>
                      <a:pt x="220" y="610"/>
                    </a:lnTo>
                    <a:lnTo>
                      <a:pt x="184" y="597"/>
                    </a:lnTo>
                    <a:lnTo>
                      <a:pt x="149" y="580"/>
                    </a:lnTo>
                    <a:lnTo>
                      <a:pt x="116" y="558"/>
                    </a:lnTo>
                    <a:lnTo>
                      <a:pt x="88" y="533"/>
                    </a:lnTo>
                    <a:lnTo>
                      <a:pt x="62" y="503"/>
                    </a:lnTo>
                    <a:lnTo>
                      <a:pt x="41" y="472"/>
                    </a:lnTo>
                    <a:lnTo>
                      <a:pt x="23" y="437"/>
                    </a:lnTo>
                    <a:lnTo>
                      <a:pt x="11" y="400"/>
                    </a:lnTo>
                    <a:lnTo>
                      <a:pt x="3" y="361"/>
                    </a:lnTo>
                    <a:lnTo>
                      <a:pt x="0" y="320"/>
                    </a:lnTo>
                    <a:lnTo>
                      <a:pt x="3" y="279"/>
                    </a:lnTo>
                    <a:lnTo>
                      <a:pt x="11" y="240"/>
                    </a:lnTo>
                    <a:lnTo>
                      <a:pt x="23" y="203"/>
                    </a:lnTo>
                    <a:lnTo>
                      <a:pt x="41" y="169"/>
                    </a:lnTo>
                    <a:lnTo>
                      <a:pt x="62" y="136"/>
                    </a:lnTo>
                    <a:lnTo>
                      <a:pt x="88" y="108"/>
                    </a:lnTo>
                    <a:lnTo>
                      <a:pt x="116" y="82"/>
                    </a:lnTo>
                    <a:lnTo>
                      <a:pt x="149" y="61"/>
                    </a:lnTo>
                    <a:lnTo>
                      <a:pt x="184" y="43"/>
                    </a:lnTo>
                    <a:lnTo>
                      <a:pt x="220" y="30"/>
                    </a:lnTo>
                    <a:lnTo>
                      <a:pt x="259" y="23"/>
                    </a:lnTo>
                    <a:lnTo>
                      <a:pt x="300" y="20"/>
                    </a:lnTo>
                    <a:lnTo>
                      <a:pt x="340" y="22"/>
                    </a:lnTo>
                    <a:lnTo>
                      <a:pt x="376" y="30"/>
                    </a:lnTo>
                    <a:lnTo>
                      <a:pt x="412" y="41"/>
                    </a:lnTo>
                    <a:lnTo>
                      <a:pt x="446" y="58"/>
                    </a:lnTo>
                    <a:lnTo>
                      <a:pt x="476" y="77"/>
                    </a:lnTo>
                    <a:lnTo>
                      <a:pt x="505" y="100"/>
                    </a:lnTo>
                    <a:lnTo>
                      <a:pt x="530" y="127"/>
                    </a:lnTo>
                    <a:lnTo>
                      <a:pt x="552" y="157"/>
                    </a:lnTo>
                    <a:lnTo>
                      <a:pt x="10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02"/>
              <p:cNvSpPr>
                <a:spLocks/>
              </p:cNvSpPr>
              <p:nvPr/>
            </p:nvSpPr>
            <p:spPr bwMode="auto">
              <a:xfrm>
                <a:off x="6470651" y="5238750"/>
                <a:ext cx="147638" cy="149225"/>
              </a:xfrm>
              <a:custGeom>
                <a:avLst/>
                <a:gdLst>
                  <a:gd name="T0" fmla="*/ 515 w 1031"/>
                  <a:gd name="T1" fmla="*/ 0 h 1031"/>
                  <a:gd name="T2" fmla="*/ 571 w 1031"/>
                  <a:gd name="T3" fmla="*/ 3 h 1031"/>
                  <a:gd name="T4" fmla="*/ 626 w 1031"/>
                  <a:gd name="T5" fmla="*/ 12 h 1031"/>
                  <a:gd name="T6" fmla="*/ 678 w 1031"/>
                  <a:gd name="T7" fmla="*/ 26 h 1031"/>
                  <a:gd name="T8" fmla="*/ 728 w 1031"/>
                  <a:gd name="T9" fmla="*/ 45 h 1031"/>
                  <a:gd name="T10" fmla="*/ 775 w 1031"/>
                  <a:gd name="T11" fmla="*/ 70 h 1031"/>
                  <a:gd name="T12" fmla="*/ 820 w 1031"/>
                  <a:gd name="T13" fmla="*/ 99 h 1031"/>
                  <a:gd name="T14" fmla="*/ 861 w 1031"/>
                  <a:gd name="T15" fmla="*/ 133 h 1031"/>
                  <a:gd name="T16" fmla="*/ 898 w 1031"/>
                  <a:gd name="T17" fmla="*/ 170 h 1031"/>
                  <a:gd name="T18" fmla="*/ 931 w 1031"/>
                  <a:gd name="T19" fmla="*/ 211 h 1031"/>
                  <a:gd name="T20" fmla="*/ 961 w 1031"/>
                  <a:gd name="T21" fmla="*/ 256 h 1031"/>
                  <a:gd name="T22" fmla="*/ 985 w 1031"/>
                  <a:gd name="T23" fmla="*/ 302 h 1031"/>
                  <a:gd name="T24" fmla="*/ 1005 w 1031"/>
                  <a:gd name="T25" fmla="*/ 352 h 1031"/>
                  <a:gd name="T26" fmla="*/ 1019 w 1031"/>
                  <a:gd name="T27" fmla="*/ 404 h 1031"/>
                  <a:gd name="T28" fmla="*/ 1028 w 1031"/>
                  <a:gd name="T29" fmla="*/ 459 h 1031"/>
                  <a:gd name="T30" fmla="*/ 1031 w 1031"/>
                  <a:gd name="T31" fmla="*/ 515 h 1031"/>
                  <a:gd name="T32" fmla="*/ 1028 w 1031"/>
                  <a:gd name="T33" fmla="*/ 571 h 1031"/>
                  <a:gd name="T34" fmla="*/ 1019 w 1031"/>
                  <a:gd name="T35" fmla="*/ 626 h 1031"/>
                  <a:gd name="T36" fmla="*/ 1005 w 1031"/>
                  <a:gd name="T37" fmla="*/ 678 h 1031"/>
                  <a:gd name="T38" fmla="*/ 985 w 1031"/>
                  <a:gd name="T39" fmla="*/ 728 h 1031"/>
                  <a:gd name="T40" fmla="*/ 961 w 1031"/>
                  <a:gd name="T41" fmla="*/ 775 h 1031"/>
                  <a:gd name="T42" fmla="*/ 931 w 1031"/>
                  <a:gd name="T43" fmla="*/ 820 h 1031"/>
                  <a:gd name="T44" fmla="*/ 898 w 1031"/>
                  <a:gd name="T45" fmla="*/ 860 h 1031"/>
                  <a:gd name="T46" fmla="*/ 861 w 1031"/>
                  <a:gd name="T47" fmla="*/ 898 h 1031"/>
                  <a:gd name="T48" fmla="*/ 820 w 1031"/>
                  <a:gd name="T49" fmla="*/ 931 h 1031"/>
                  <a:gd name="T50" fmla="*/ 775 w 1031"/>
                  <a:gd name="T51" fmla="*/ 960 h 1031"/>
                  <a:gd name="T52" fmla="*/ 728 w 1031"/>
                  <a:gd name="T53" fmla="*/ 985 h 1031"/>
                  <a:gd name="T54" fmla="*/ 678 w 1031"/>
                  <a:gd name="T55" fmla="*/ 1004 h 1031"/>
                  <a:gd name="T56" fmla="*/ 626 w 1031"/>
                  <a:gd name="T57" fmla="*/ 1018 h 1031"/>
                  <a:gd name="T58" fmla="*/ 571 w 1031"/>
                  <a:gd name="T59" fmla="*/ 1028 h 1031"/>
                  <a:gd name="T60" fmla="*/ 515 w 1031"/>
                  <a:gd name="T61" fmla="*/ 1031 h 1031"/>
                  <a:gd name="T62" fmla="*/ 459 w 1031"/>
                  <a:gd name="T63" fmla="*/ 1028 h 1031"/>
                  <a:gd name="T64" fmla="*/ 405 w 1031"/>
                  <a:gd name="T65" fmla="*/ 1018 h 1031"/>
                  <a:gd name="T66" fmla="*/ 353 w 1031"/>
                  <a:gd name="T67" fmla="*/ 1004 h 1031"/>
                  <a:gd name="T68" fmla="*/ 303 w 1031"/>
                  <a:gd name="T69" fmla="*/ 985 h 1031"/>
                  <a:gd name="T70" fmla="*/ 256 w 1031"/>
                  <a:gd name="T71" fmla="*/ 960 h 1031"/>
                  <a:gd name="T72" fmla="*/ 211 w 1031"/>
                  <a:gd name="T73" fmla="*/ 931 h 1031"/>
                  <a:gd name="T74" fmla="*/ 170 w 1031"/>
                  <a:gd name="T75" fmla="*/ 898 h 1031"/>
                  <a:gd name="T76" fmla="*/ 133 w 1031"/>
                  <a:gd name="T77" fmla="*/ 860 h 1031"/>
                  <a:gd name="T78" fmla="*/ 100 w 1031"/>
                  <a:gd name="T79" fmla="*/ 820 h 1031"/>
                  <a:gd name="T80" fmla="*/ 70 w 1031"/>
                  <a:gd name="T81" fmla="*/ 775 h 1031"/>
                  <a:gd name="T82" fmla="*/ 46 w 1031"/>
                  <a:gd name="T83" fmla="*/ 728 h 1031"/>
                  <a:gd name="T84" fmla="*/ 27 w 1031"/>
                  <a:gd name="T85" fmla="*/ 678 h 1031"/>
                  <a:gd name="T86" fmla="*/ 12 w 1031"/>
                  <a:gd name="T87" fmla="*/ 626 h 1031"/>
                  <a:gd name="T88" fmla="*/ 3 w 1031"/>
                  <a:gd name="T89" fmla="*/ 571 h 1031"/>
                  <a:gd name="T90" fmla="*/ 0 w 1031"/>
                  <a:gd name="T91" fmla="*/ 515 h 1031"/>
                  <a:gd name="T92" fmla="*/ 3 w 1031"/>
                  <a:gd name="T93" fmla="*/ 459 h 1031"/>
                  <a:gd name="T94" fmla="*/ 12 w 1031"/>
                  <a:gd name="T95" fmla="*/ 404 h 1031"/>
                  <a:gd name="T96" fmla="*/ 27 w 1031"/>
                  <a:gd name="T97" fmla="*/ 352 h 1031"/>
                  <a:gd name="T98" fmla="*/ 46 w 1031"/>
                  <a:gd name="T99" fmla="*/ 302 h 1031"/>
                  <a:gd name="T100" fmla="*/ 70 w 1031"/>
                  <a:gd name="T101" fmla="*/ 256 h 1031"/>
                  <a:gd name="T102" fmla="*/ 100 w 1031"/>
                  <a:gd name="T103" fmla="*/ 211 h 1031"/>
                  <a:gd name="T104" fmla="*/ 133 w 1031"/>
                  <a:gd name="T105" fmla="*/ 170 h 1031"/>
                  <a:gd name="T106" fmla="*/ 170 w 1031"/>
                  <a:gd name="T107" fmla="*/ 133 h 1031"/>
                  <a:gd name="T108" fmla="*/ 211 w 1031"/>
                  <a:gd name="T109" fmla="*/ 99 h 1031"/>
                  <a:gd name="T110" fmla="*/ 256 w 1031"/>
                  <a:gd name="T111" fmla="*/ 70 h 1031"/>
                  <a:gd name="T112" fmla="*/ 303 w 1031"/>
                  <a:gd name="T113" fmla="*/ 45 h 1031"/>
                  <a:gd name="T114" fmla="*/ 353 w 1031"/>
                  <a:gd name="T115" fmla="*/ 26 h 1031"/>
                  <a:gd name="T116" fmla="*/ 405 w 1031"/>
                  <a:gd name="T117" fmla="*/ 12 h 1031"/>
                  <a:gd name="T118" fmla="*/ 459 w 1031"/>
                  <a:gd name="T119" fmla="*/ 3 h 1031"/>
                  <a:gd name="T120" fmla="*/ 515 w 1031"/>
                  <a:gd name="T121" fmla="*/ 0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31" h="1031">
                    <a:moveTo>
                      <a:pt x="515" y="0"/>
                    </a:moveTo>
                    <a:lnTo>
                      <a:pt x="571" y="3"/>
                    </a:lnTo>
                    <a:lnTo>
                      <a:pt x="626" y="12"/>
                    </a:lnTo>
                    <a:lnTo>
                      <a:pt x="678" y="26"/>
                    </a:lnTo>
                    <a:lnTo>
                      <a:pt x="728" y="45"/>
                    </a:lnTo>
                    <a:lnTo>
                      <a:pt x="775" y="70"/>
                    </a:lnTo>
                    <a:lnTo>
                      <a:pt x="820" y="99"/>
                    </a:lnTo>
                    <a:lnTo>
                      <a:pt x="861" y="133"/>
                    </a:lnTo>
                    <a:lnTo>
                      <a:pt x="898" y="170"/>
                    </a:lnTo>
                    <a:lnTo>
                      <a:pt x="931" y="211"/>
                    </a:lnTo>
                    <a:lnTo>
                      <a:pt x="961" y="256"/>
                    </a:lnTo>
                    <a:lnTo>
                      <a:pt x="985" y="302"/>
                    </a:lnTo>
                    <a:lnTo>
                      <a:pt x="1005" y="352"/>
                    </a:lnTo>
                    <a:lnTo>
                      <a:pt x="1019" y="404"/>
                    </a:lnTo>
                    <a:lnTo>
                      <a:pt x="1028" y="459"/>
                    </a:lnTo>
                    <a:lnTo>
                      <a:pt x="1031" y="515"/>
                    </a:lnTo>
                    <a:lnTo>
                      <a:pt x="1028" y="571"/>
                    </a:lnTo>
                    <a:lnTo>
                      <a:pt x="1019" y="626"/>
                    </a:lnTo>
                    <a:lnTo>
                      <a:pt x="1005" y="678"/>
                    </a:lnTo>
                    <a:lnTo>
                      <a:pt x="985" y="728"/>
                    </a:lnTo>
                    <a:lnTo>
                      <a:pt x="961" y="775"/>
                    </a:lnTo>
                    <a:lnTo>
                      <a:pt x="931" y="820"/>
                    </a:lnTo>
                    <a:lnTo>
                      <a:pt x="898" y="860"/>
                    </a:lnTo>
                    <a:lnTo>
                      <a:pt x="861" y="898"/>
                    </a:lnTo>
                    <a:lnTo>
                      <a:pt x="820" y="931"/>
                    </a:lnTo>
                    <a:lnTo>
                      <a:pt x="775" y="960"/>
                    </a:lnTo>
                    <a:lnTo>
                      <a:pt x="728" y="985"/>
                    </a:lnTo>
                    <a:lnTo>
                      <a:pt x="678" y="1004"/>
                    </a:lnTo>
                    <a:lnTo>
                      <a:pt x="626" y="1018"/>
                    </a:lnTo>
                    <a:lnTo>
                      <a:pt x="571" y="1028"/>
                    </a:lnTo>
                    <a:lnTo>
                      <a:pt x="515" y="1031"/>
                    </a:lnTo>
                    <a:lnTo>
                      <a:pt x="459" y="1028"/>
                    </a:lnTo>
                    <a:lnTo>
                      <a:pt x="405" y="1018"/>
                    </a:lnTo>
                    <a:lnTo>
                      <a:pt x="353" y="1004"/>
                    </a:lnTo>
                    <a:lnTo>
                      <a:pt x="303" y="985"/>
                    </a:lnTo>
                    <a:lnTo>
                      <a:pt x="256" y="960"/>
                    </a:lnTo>
                    <a:lnTo>
                      <a:pt x="211" y="931"/>
                    </a:lnTo>
                    <a:lnTo>
                      <a:pt x="170" y="898"/>
                    </a:lnTo>
                    <a:lnTo>
                      <a:pt x="133" y="860"/>
                    </a:lnTo>
                    <a:lnTo>
                      <a:pt x="100" y="820"/>
                    </a:lnTo>
                    <a:lnTo>
                      <a:pt x="70" y="775"/>
                    </a:lnTo>
                    <a:lnTo>
                      <a:pt x="46" y="728"/>
                    </a:lnTo>
                    <a:lnTo>
                      <a:pt x="27" y="678"/>
                    </a:lnTo>
                    <a:lnTo>
                      <a:pt x="12" y="626"/>
                    </a:lnTo>
                    <a:lnTo>
                      <a:pt x="3" y="571"/>
                    </a:lnTo>
                    <a:lnTo>
                      <a:pt x="0" y="515"/>
                    </a:lnTo>
                    <a:lnTo>
                      <a:pt x="3" y="459"/>
                    </a:lnTo>
                    <a:lnTo>
                      <a:pt x="12" y="404"/>
                    </a:lnTo>
                    <a:lnTo>
                      <a:pt x="27" y="352"/>
                    </a:lnTo>
                    <a:lnTo>
                      <a:pt x="46" y="302"/>
                    </a:lnTo>
                    <a:lnTo>
                      <a:pt x="70" y="256"/>
                    </a:lnTo>
                    <a:lnTo>
                      <a:pt x="100" y="211"/>
                    </a:lnTo>
                    <a:lnTo>
                      <a:pt x="133" y="170"/>
                    </a:lnTo>
                    <a:lnTo>
                      <a:pt x="170" y="133"/>
                    </a:lnTo>
                    <a:lnTo>
                      <a:pt x="211" y="99"/>
                    </a:lnTo>
                    <a:lnTo>
                      <a:pt x="256" y="70"/>
                    </a:lnTo>
                    <a:lnTo>
                      <a:pt x="303" y="45"/>
                    </a:lnTo>
                    <a:lnTo>
                      <a:pt x="353" y="26"/>
                    </a:lnTo>
                    <a:lnTo>
                      <a:pt x="405" y="12"/>
                    </a:lnTo>
                    <a:lnTo>
                      <a:pt x="459" y="3"/>
                    </a:lnTo>
                    <a:lnTo>
                      <a:pt x="5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5" name="Group 1094"/>
            <p:cNvGrpSpPr/>
            <p:nvPr/>
          </p:nvGrpSpPr>
          <p:grpSpPr>
            <a:xfrm>
              <a:off x="6561660" y="5022973"/>
              <a:ext cx="549064" cy="612133"/>
              <a:chOff x="6954838" y="4065588"/>
              <a:chExt cx="434976" cy="484940"/>
            </a:xfrm>
            <a:solidFill>
              <a:schemeClr val="bg1"/>
            </a:solidFill>
          </p:grpSpPr>
          <p:sp>
            <p:nvSpPr>
              <p:cNvPr id="91" name="Freeform 107"/>
              <p:cNvSpPr>
                <a:spLocks noEditPoints="1"/>
              </p:cNvSpPr>
              <p:nvPr/>
            </p:nvSpPr>
            <p:spPr bwMode="auto">
              <a:xfrm>
                <a:off x="7026276" y="4145715"/>
                <a:ext cx="292100" cy="404813"/>
              </a:xfrm>
              <a:custGeom>
                <a:avLst/>
                <a:gdLst>
                  <a:gd name="T0" fmla="*/ 750 w 2029"/>
                  <a:gd name="T1" fmla="*/ 299 h 2800"/>
                  <a:gd name="T2" fmla="*/ 479 w 2029"/>
                  <a:gd name="T3" fmla="*/ 466 h 2800"/>
                  <a:gd name="T4" fmla="*/ 304 w 2029"/>
                  <a:gd name="T5" fmla="*/ 723 h 2800"/>
                  <a:gd name="T6" fmla="*/ 259 w 2029"/>
                  <a:gd name="T7" fmla="*/ 1034 h 2800"/>
                  <a:gd name="T8" fmla="*/ 314 w 2029"/>
                  <a:gd name="T9" fmla="*/ 1283 h 2800"/>
                  <a:gd name="T10" fmla="*/ 414 w 2029"/>
                  <a:gd name="T11" fmla="*/ 1472 h 2800"/>
                  <a:gd name="T12" fmla="*/ 530 w 2029"/>
                  <a:gd name="T13" fmla="*/ 1646 h 2800"/>
                  <a:gd name="T14" fmla="*/ 603 w 2029"/>
                  <a:gd name="T15" fmla="*/ 1843 h 2800"/>
                  <a:gd name="T16" fmla="*/ 647 w 2029"/>
                  <a:gd name="T17" fmla="*/ 1978 h 2800"/>
                  <a:gd name="T18" fmla="*/ 1346 w 2029"/>
                  <a:gd name="T19" fmla="*/ 2011 h 2800"/>
                  <a:gd name="T20" fmla="*/ 1421 w 2029"/>
                  <a:gd name="T21" fmla="*/ 1912 h 2800"/>
                  <a:gd name="T22" fmla="*/ 1460 w 2029"/>
                  <a:gd name="T23" fmla="*/ 1721 h 2800"/>
                  <a:gd name="T24" fmla="*/ 1570 w 2029"/>
                  <a:gd name="T25" fmla="*/ 1538 h 2800"/>
                  <a:gd name="T26" fmla="*/ 1678 w 2029"/>
                  <a:gd name="T27" fmla="*/ 1364 h 2800"/>
                  <a:gd name="T28" fmla="*/ 1756 w 2029"/>
                  <a:gd name="T29" fmla="*/ 1143 h 2800"/>
                  <a:gd name="T30" fmla="*/ 1760 w 2029"/>
                  <a:gd name="T31" fmla="*/ 844 h 2800"/>
                  <a:gd name="T32" fmla="*/ 1634 w 2029"/>
                  <a:gd name="T33" fmla="*/ 559 h 2800"/>
                  <a:gd name="T34" fmla="*/ 1397 w 2029"/>
                  <a:gd name="T35" fmla="*/ 352 h 2800"/>
                  <a:gd name="T36" fmla="*/ 1084 w 2029"/>
                  <a:gd name="T37" fmla="*/ 258 h 2800"/>
                  <a:gd name="T38" fmla="*/ 1258 w 2029"/>
                  <a:gd name="T39" fmla="*/ 29 h 2800"/>
                  <a:gd name="T40" fmla="*/ 1613 w 2029"/>
                  <a:gd name="T41" fmla="*/ 188 h 2800"/>
                  <a:gd name="T42" fmla="*/ 1877 w 2029"/>
                  <a:gd name="T43" fmla="*/ 461 h 2800"/>
                  <a:gd name="T44" fmla="*/ 2015 w 2029"/>
                  <a:gd name="T45" fmla="*/ 815 h 2800"/>
                  <a:gd name="T46" fmla="*/ 2013 w 2029"/>
                  <a:gd name="T47" fmla="*/ 1166 h 2800"/>
                  <a:gd name="T48" fmla="*/ 1934 w 2029"/>
                  <a:gd name="T49" fmla="*/ 1424 h 2800"/>
                  <a:gd name="T50" fmla="*/ 1825 w 2029"/>
                  <a:gd name="T51" fmla="*/ 1617 h 2800"/>
                  <a:gd name="T52" fmla="*/ 1714 w 2029"/>
                  <a:gd name="T53" fmla="*/ 1785 h 2800"/>
                  <a:gd name="T54" fmla="*/ 1677 w 2029"/>
                  <a:gd name="T55" fmla="*/ 1934 h 2800"/>
                  <a:gd name="T56" fmla="*/ 1572 w 2029"/>
                  <a:gd name="T57" fmla="*/ 2150 h 2800"/>
                  <a:gd name="T58" fmla="*/ 1487 w 2029"/>
                  <a:gd name="T59" fmla="*/ 2294 h 2800"/>
                  <a:gd name="T60" fmla="*/ 1480 w 2029"/>
                  <a:gd name="T61" fmla="*/ 2429 h 2800"/>
                  <a:gd name="T62" fmla="*/ 1476 w 2029"/>
                  <a:gd name="T63" fmla="*/ 2492 h 2800"/>
                  <a:gd name="T64" fmla="*/ 1446 w 2029"/>
                  <a:gd name="T65" fmla="*/ 2575 h 2800"/>
                  <a:gd name="T66" fmla="*/ 1340 w 2029"/>
                  <a:gd name="T67" fmla="*/ 2666 h 2800"/>
                  <a:gd name="T68" fmla="*/ 1184 w 2029"/>
                  <a:gd name="T69" fmla="*/ 2779 h 2800"/>
                  <a:gd name="T70" fmla="*/ 891 w 2029"/>
                  <a:gd name="T71" fmla="*/ 2798 h 2800"/>
                  <a:gd name="T72" fmla="*/ 762 w 2029"/>
                  <a:gd name="T73" fmla="*/ 2698 h 2800"/>
                  <a:gd name="T74" fmla="*/ 607 w 2029"/>
                  <a:gd name="T75" fmla="*/ 2606 h 2800"/>
                  <a:gd name="T76" fmla="*/ 556 w 2029"/>
                  <a:gd name="T77" fmla="*/ 2509 h 2800"/>
                  <a:gd name="T78" fmla="*/ 551 w 2029"/>
                  <a:gd name="T79" fmla="*/ 2466 h 2800"/>
                  <a:gd name="T80" fmla="*/ 545 w 2029"/>
                  <a:gd name="T81" fmla="*/ 2350 h 2800"/>
                  <a:gd name="T82" fmla="*/ 538 w 2029"/>
                  <a:gd name="T83" fmla="*/ 2221 h 2800"/>
                  <a:gd name="T84" fmla="*/ 376 w 2029"/>
                  <a:gd name="T85" fmla="*/ 2025 h 2800"/>
                  <a:gd name="T86" fmla="*/ 340 w 2029"/>
                  <a:gd name="T87" fmla="*/ 1839 h 2800"/>
                  <a:gd name="T88" fmla="*/ 248 w 2029"/>
                  <a:gd name="T89" fmla="*/ 1682 h 2800"/>
                  <a:gd name="T90" fmla="*/ 138 w 2029"/>
                  <a:gd name="T91" fmla="*/ 1508 h 2800"/>
                  <a:gd name="T92" fmla="*/ 41 w 2029"/>
                  <a:gd name="T93" fmla="*/ 1278 h 2800"/>
                  <a:gd name="T94" fmla="*/ 0 w 2029"/>
                  <a:gd name="T95" fmla="*/ 973 h 2800"/>
                  <a:gd name="T96" fmla="*/ 80 w 2029"/>
                  <a:gd name="T97" fmla="*/ 595 h 2800"/>
                  <a:gd name="T98" fmla="*/ 298 w 2029"/>
                  <a:gd name="T99" fmla="*/ 286 h 2800"/>
                  <a:gd name="T100" fmla="*/ 621 w 2029"/>
                  <a:gd name="T101" fmla="*/ 77 h 2800"/>
                  <a:gd name="T102" fmla="*/ 1014 w 2029"/>
                  <a:gd name="T103" fmla="*/ 0 h 2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29" h="2800">
                    <a:moveTo>
                      <a:pt x="1014" y="255"/>
                    </a:moveTo>
                    <a:lnTo>
                      <a:pt x="945" y="258"/>
                    </a:lnTo>
                    <a:lnTo>
                      <a:pt x="878" y="266"/>
                    </a:lnTo>
                    <a:lnTo>
                      <a:pt x="813" y="281"/>
                    </a:lnTo>
                    <a:lnTo>
                      <a:pt x="750" y="299"/>
                    </a:lnTo>
                    <a:lnTo>
                      <a:pt x="690" y="324"/>
                    </a:lnTo>
                    <a:lnTo>
                      <a:pt x="632" y="354"/>
                    </a:lnTo>
                    <a:lnTo>
                      <a:pt x="578" y="387"/>
                    </a:lnTo>
                    <a:lnTo>
                      <a:pt x="527" y="424"/>
                    </a:lnTo>
                    <a:lnTo>
                      <a:pt x="479" y="466"/>
                    </a:lnTo>
                    <a:lnTo>
                      <a:pt x="435" y="511"/>
                    </a:lnTo>
                    <a:lnTo>
                      <a:pt x="396" y="559"/>
                    </a:lnTo>
                    <a:lnTo>
                      <a:pt x="361" y="611"/>
                    </a:lnTo>
                    <a:lnTo>
                      <a:pt x="330" y="666"/>
                    </a:lnTo>
                    <a:lnTo>
                      <a:pt x="304" y="723"/>
                    </a:lnTo>
                    <a:lnTo>
                      <a:pt x="284" y="783"/>
                    </a:lnTo>
                    <a:lnTo>
                      <a:pt x="270" y="844"/>
                    </a:lnTo>
                    <a:lnTo>
                      <a:pt x="260" y="908"/>
                    </a:lnTo>
                    <a:lnTo>
                      <a:pt x="257" y="973"/>
                    </a:lnTo>
                    <a:lnTo>
                      <a:pt x="259" y="1034"/>
                    </a:lnTo>
                    <a:lnTo>
                      <a:pt x="264" y="1090"/>
                    </a:lnTo>
                    <a:lnTo>
                      <a:pt x="273" y="1143"/>
                    </a:lnTo>
                    <a:lnTo>
                      <a:pt x="284" y="1193"/>
                    </a:lnTo>
                    <a:lnTo>
                      <a:pt x="298" y="1240"/>
                    </a:lnTo>
                    <a:lnTo>
                      <a:pt x="314" y="1283"/>
                    </a:lnTo>
                    <a:lnTo>
                      <a:pt x="331" y="1325"/>
                    </a:lnTo>
                    <a:lnTo>
                      <a:pt x="351" y="1364"/>
                    </a:lnTo>
                    <a:lnTo>
                      <a:pt x="371" y="1402"/>
                    </a:lnTo>
                    <a:lnTo>
                      <a:pt x="393" y="1437"/>
                    </a:lnTo>
                    <a:lnTo>
                      <a:pt x="414" y="1472"/>
                    </a:lnTo>
                    <a:lnTo>
                      <a:pt x="437" y="1505"/>
                    </a:lnTo>
                    <a:lnTo>
                      <a:pt x="458" y="1537"/>
                    </a:lnTo>
                    <a:lnTo>
                      <a:pt x="483" y="1573"/>
                    </a:lnTo>
                    <a:lnTo>
                      <a:pt x="507" y="1610"/>
                    </a:lnTo>
                    <a:lnTo>
                      <a:pt x="530" y="1646"/>
                    </a:lnTo>
                    <a:lnTo>
                      <a:pt x="551" y="1683"/>
                    </a:lnTo>
                    <a:lnTo>
                      <a:pt x="569" y="1721"/>
                    </a:lnTo>
                    <a:lnTo>
                      <a:pt x="584" y="1760"/>
                    </a:lnTo>
                    <a:lnTo>
                      <a:pt x="595" y="1800"/>
                    </a:lnTo>
                    <a:lnTo>
                      <a:pt x="603" y="1843"/>
                    </a:lnTo>
                    <a:lnTo>
                      <a:pt x="605" y="1888"/>
                    </a:lnTo>
                    <a:lnTo>
                      <a:pt x="608" y="1912"/>
                    </a:lnTo>
                    <a:lnTo>
                      <a:pt x="617" y="1936"/>
                    </a:lnTo>
                    <a:lnTo>
                      <a:pt x="630" y="1958"/>
                    </a:lnTo>
                    <a:lnTo>
                      <a:pt x="647" y="1978"/>
                    </a:lnTo>
                    <a:lnTo>
                      <a:pt x="665" y="1996"/>
                    </a:lnTo>
                    <a:lnTo>
                      <a:pt x="683" y="2011"/>
                    </a:lnTo>
                    <a:lnTo>
                      <a:pt x="701" y="2025"/>
                    </a:lnTo>
                    <a:lnTo>
                      <a:pt x="1328" y="2025"/>
                    </a:lnTo>
                    <a:lnTo>
                      <a:pt x="1346" y="2011"/>
                    </a:lnTo>
                    <a:lnTo>
                      <a:pt x="1364" y="1996"/>
                    </a:lnTo>
                    <a:lnTo>
                      <a:pt x="1383" y="1978"/>
                    </a:lnTo>
                    <a:lnTo>
                      <a:pt x="1399" y="1958"/>
                    </a:lnTo>
                    <a:lnTo>
                      <a:pt x="1412" y="1936"/>
                    </a:lnTo>
                    <a:lnTo>
                      <a:pt x="1421" y="1912"/>
                    </a:lnTo>
                    <a:lnTo>
                      <a:pt x="1424" y="1888"/>
                    </a:lnTo>
                    <a:lnTo>
                      <a:pt x="1426" y="1843"/>
                    </a:lnTo>
                    <a:lnTo>
                      <a:pt x="1434" y="1800"/>
                    </a:lnTo>
                    <a:lnTo>
                      <a:pt x="1445" y="1760"/>
                    </a:lnTo>
                    <a:lnTo>
                      <a:pt x="1460" y="1721"/>
                    </a:lnTo>
                    <a:lnTo>
                      <a:pt x="1478" y="1684"/>
                    </a:lnTo>
                    <a:lnTo>
                      <a:pt x="1498" y="1646"/>
                    </a:lnTo>
                    <a:lnTo>
                      <a:pt x="1520" y="1610"/>
                    </a:lnTo>
                    <a:lnTo>
                      <a:pt x="1545" y="1574"/>
                    </a:lnTo>
                    <a:lnTo>
                      <a:pt x="1570" y="1538"/>
                    </a:lnTo>
                    <a:lnTo>
                      <a:pt x="1592" y="1506"/>
                    </a:lnTo>
                    <a:lnTo>
                      <a:pt x="1614" y="1473"/>
                    </a:lnTo>
                    <a:lnTo>
                      <a:pt x="1636" y="1438"/>
                    </a:lnTo>
                    <a:lnTo>
                      <a:pt x="1658" y="1402"/>
                    </a:lnTo>
                    <a:lnTo>
                      <a:pt x="1678" y="1364"/>
                    </a:lnTo>
                    <a:lnTo>
                      <a:pt x="1698" y="1325"/>
                    </a:lnTo>
                    <a:lnTo>
                      <a:pt x="1715" y="1283"/>
                    </a:lnTo>
                    <a:lnTo>
                      <a:pt x="1731" y="1240"/>
                    </a:lnTo>
                    <a:lnTo>
                      <a:pt x="1745" y="1193"/>
                    </a:lnTo>
                    <a:lnTo>
                      <a:pt x="1756" y="1143"/>
                    </a:lnTo>
                    <a:lnTo>
                      <a:pt x="1765" y="1090"/>
                    </a:lnTo>
                    <a:lnTo>
                      <a:pt x="1770" y="1034"/>
                    </a:lnTo>
                    <a:lnTo>
                      <a:pt x="1772" y="973"/>
                    </a:lnTo>
                    <a:lnTo>
                      <a:pt x="1769" y="908"/>
                    </a:lnTo>
                    <a:lnTo>
                      <a:pt x="1760" y="844"/>
                    </a:lnTo>
                    <a:lnTo>
                      <a:pt x="1745" y="782"/>
                    </a:lnTo>
                    <a:lnTo>
                      <a:pt x="1725" y="723"/>
                    </a:lnTo>
                    <a:lnTo>
                      <a:pt x="1700" y="666"/>
                    </a:lnTo>
                    <a:lnTo>
                      <a:pt x="1668" y="610"/>
                    </a:lnTo>
                    <a:lnTo>
                      <a:pt x="1634" y="559"/>
                    </a:lnTo>
                    <a:lnTo>
                      <a:pt x="1594" y="511"/>
                    </a:lnTo>
                    <a:lnTo>
                      <a:pt x="1550" y="466"/>
                    </a:lnTo>
                    <a:lnTo>
                      <a:pt x="1503" y="424"/>
                    </a:lnTo>
                    <a:lnTo>
                      <a:pt x="1451" y="386"/>
                    </a:lnTo>
                    <a:lnTo>
                      <a:pt x="1397" y="352"/>
                    </a:lnTo>
                    <a:lnTo>
                      <a:pt x="1339" y="324"/>
                    </a:lnTo>
                    <a:lnTo>
                      <a:pt x="1278" y="299"/>
                    </a:lnTo>
                    <a:lnTo>
                      <a:pt x="1216" y="281"/>
                    </a:lnTo>
                    <a:lnTo>
                      <a:pt x="1151" y="266"/>
                    </a:lnTo>
                    <a:lnTo>
                      <a:pt x="1084" y="258"/>
                    </a:lnTo>
                    <a:lnTo>
                      <a:pt x="1014" y="255"/>
                    </a:lnTo>
                    <a:close/>
                    <a:moveTo>
                      <a:pt x="1014" y="0"/>
                    </a:moveTo>
                    <a:lnTo>
                      <a:pt x="1097" y="3"/>
                    </a:lnTo>
                    <a:lnTo>
                      <a:pt x="1179" y="13"/>
                    </a:lnTo>
                    <a:lnTo>
                      <a:pt x="1258" y="29"/>
                    </a:lnTo>
                    <a:lnTo>
                      <a:pt x="1335" y="50"/>
                    </a:lnTo>
                    <a:lnTo>
                      <a:pt x="1408" y="77"/>
                    </a:lnTo>
                    <a:lnTo>
                      <a:pt x="1480" y="109"/>
                    </a:lnTo>
                    <a:lnTo>
                      <a:pt x="1548" y="147"/>
                    </a:lnTo>
                    <a:lnTo>
                      <a:pt x="1613" y="188"/>
                    </a:lnTo>
                    <a:lnTo>
                      <a:pt x="1673" y="235"/>
                    </a:lnTo>
                    <a:lnTo>
                      <a:pt x="1731" y="286"/>
                    </a:lnTo>
                    <a:lnTo>
                      <a:pt x="1783" y="340"/>
                    </a:lnTo>
                    <a:lnTo>
                      <a:pt x="1833" y="399"/>
                    </a:lnTo>
                    <a:lnTo>
                      <a:pt x="1877" y="461"/>
                    </a:lnTo>
                    <a:lnTo>
                      <a:pt x="1915" y="526"/>
                    </a:lnTo>
                    <a:lnTo>
                      <a:pt x="1949" y="595"/>
                    </a:lnTo>
                    <a:lnTo>
                      <a:pt x="1976" y="667"/>
                    </a:lnTo>
                    <a:lnTo>
                      <a:pt x="1999" y="739"/>
                    </a:lnTo>
                    <a:lnTo>
                      <a:pt x="2015" y="815"/>
                    </a:lnTo>
                    <a:lnTo>
                      <a:pt x="2025" y="893"/>
                    </a:lnTo>
                    <a:lnTo>
                      <a:pt x="2029" y="973"/>
                    </a:lnTo>
                    <a:lnTo>
                      <a:pt x="2026" y="1041"/>
                    </a:lnTo>
                    <a:lnTo>
                      <a:pt x="2021" y="1105"/>
                    </a:lnTo>
                    <a:lnTo>
                      <a:pt x="2013" y="1166"/>
                    </a:lnTo>
                    <a:lnTo>
                      <a:pt x="2001" y="1224"/>
                    </a:lnTo>
                    <a:lnTo>
                      <a:pt x="1988" y="1278"/>
                    </a:lnTo>
                    <a:lnTo>
                      <a:pt x="1972" y="1329"/>
                    </a:lnTo>
                    <a:lnTo>
                      <a:pt x="1953" y="1378"/>
                    </a:lnTo>
                    <a:lnTo>
                      <a:pt x="1934" y="1424"/>
                    </a:lnTo>
                    <a:lnTo>
                      <a:pt x="1913" y="1466"/>
                    </a:lnTo>
                    <a:lnTo>
                      <a:pt x="1892" y="1507"/>
                    </a:lnTo>
                    <a:lnTo>
                      <a:pt x="1869" y="1546"/>
                    </a:lnTo>
                    <a:lnTo>
                      <a:pt x="1847" y="1583"/>
                    </a:lnTo>
                    <a:lnTo>
                      <a:pt x="1825" y="1617"/>
                    </a:lnTo>
                    <a:lnTo>
                      <a:pt x="1803" y="1649"/>
                    </a:lnTo>
                    <a:lnTo>
                      <a:pt x="1781" y="1681"/>
                    </a:lnTo>
                    <a:lnTo>
                      <a:pt x="1756" y="1719"/>
                    </a:lnTo>
                    <a:lnTo>
                      <a:pt x="1733" y="1753"/>
                    </a:lnTo>
                    <a:lnTo>
                      <a:pt x="1714" y="1785"/>
                    </a:lnTo>
                    <a:lnTo>
                      <a:pt x="1700" y="1813"/>
                    </a:lnTo>
                    <a:lnTo>
                      <a:pt x="1689" y="1839"/>
                    </a:lnTo>
                    <a:lnTo>
                      <a:pt x="1682" y="1864"/>
                    </a:lnTo>
                    <a:lnTo>
                      <a:pt x="1680" y="1888"/>
                    </a:lnTo>
                    <a:lnTo>
                      <a:pt x="1677" y="1934"/>
                    </a:lnTo>
                    <a:lnTo>
                      <a:pt x="1667" y="1980"/>
                    </a:lnTo>
                    <a:lnTo>
                      <a:pt x="1652" y="2025"/>
                    </a:lnTo>
                    <a:lnTo>
                      <a:pt x="1630" y="2068"/>
                    </a:lnTo>
                    <a:lnTo>
                      <a:pt x="1604" y="2110"/>
                    </a:lnTo>
                    <a:lnTo>
                      <a:pt x="1572" y="2150"/>
                    </a:lnTo>
                    <a:lnTo>
                      <a:pt x="1534" y="2187"/>
                    </a:lnTo>
                    <a:lnTo>
                      <a:pt x="1491" y="2221"/>
                    </a:lnTo>
                    <a:lnTo>
                      <a:pt x="1490" y="2242"/>
                    </a:lnTo>
                    <a:lnTo>
                      <a:pt x="1489" y="2267"/>
                    </a:lnTo>
                    <a:lnTo>
                      <a:pt x="1487" y="2294"/>
                    </a:lnTo>
                    <a:lnTo>
                      <a:pt x="1486" y="2322"/>
                    </a:lnTo>
                    <a:lnTo>
                      <a:pt x="1484" y="2350"/>
                    </a:lnTo>
                    <a:lnTo>
                      <a:pt x="1483" y="2378"/>
                    </a:lnTo>
                    <a:lnTo>
                      <a:pt x="1481" y="2405"/>
                    </a:lnTo>
                    <a:lnTo>
                      <a:pt x="1480" y="2429"/>
                    </a:lnTo>
                    <a:lnTo>
                      <a:pt x="1479" y="2449"/>
                    </a:lnTo>
                    <a:lnTo>
                      <a:pt x="1478" y="2466"/>
                    </a:lnTo>
                    <a:lnTo>
                      <a:pt x="1478" y="2476"/>
                    </a:lnTo>
                    <a:lnTo>
                      <a:pt x="1476" y="2479"/>
                    </a:lnTo>
                    <a:lnTo>
                      <a:pt x="1476" y="2492"/>
                    </a:lnTo>
                    <a:lnTo>
                      <a:pt x="1474" y="2506"/>
                    </a:lnTo>
                    <a:lnTo>
                      <a:pt x="1470" y="2522"/>
                    </a:lnTo>
                    <a:lnTo>
                      <a:pt x="1465" y="2539"/>
                    </a:lnTo>
                    <a:lnTo>
                      <a:pt x="1457" y="2557"/>
                    </a:lnTo>
                    <a:lnTo>
                      <a:pt x="1446" y="2575"/>
                    </a:lnTo>
                    <a:lnTo>
                      <a:pt x="1432" y="2594"/>
                    </a:lnTo>
                    <a:lnTo>
                      <a:pt x="1416" y="2613"/>
                    </a:lnTo>
                    <a:lnTo>
                      <a:pt x="1395" y="2631"/>
                    </a:lnTo>
                    <a:lnTo>
                      <a:pt x="1370" y="2650"/>
                    </a:lnTo>
                    <a:lnTo>
                      <a:pt x="1340" y="2666"/>
                    </a:lnTo>
                    <a:lnTo>
                      <a:pt x="1307" y="2683"/>
                    </a:lnTo>
                    <a:lnTo>
                      <a:pt x="1267" y="2698"/>
                    </a:lnTo>
                    <a:lnTo>
                      <a:pt x="1244" y="2727"/>
                    </a:lnTo>
                    <a:lnTo>
                      <a:pt x="1216" y="2754"/>
                    </a:lnTo>
                    <a:lnTo>
                      <a:pt x="1184" y="2779"/>
                    </a:lnTo>
                    <a:lnTo>
                      <a:pt x="1162" y="2790"/>
                    </a:lnTo>
                    <a:lnTo>
                      <a:pt x="1138" y="2798"/>
                    </a:lnTo>
                    <a:lnTo>
                      <a:pt x="1113" y="2800"/>
                    </a:lnTo>
                    <a:lnTo>
                      <a:pt x="916" y="2800"/>
                    </a:lnTo>
                    <a:lnTo>
                      <a:pt x="891" y="2798"/>
                    </a:lnTo>
                    <a:lnTo>
                      <a:pt x="867" y="2790"/>
                    </a:lnTo>
                    <a:lnTo>
                      <a:pt x="845" y="2779"/>
                    </a:lnTo>
                    <a:lnTo>
                      <a:pt x="813" y="2754"/>
                    </a:lnTo>
                    <a:lnTo>
                      <a:pt x="785" y="2727"/>
                    </a:lnTo>
                    <a:lnTo>
                      <a:pt x="762" y="2698"/>
                    </a:lnTo>
                    <a:lnTo>
                      <a:pt x="720" y="2681"/>
                    </a:lnTo>
                    <a:lnTo>
                      <a:pt x="684" y="2664"/>
                    </a:lnTo>
                    <a:lnTo>
                      <a:pt x="653" y="2646"/>
                    </a:lnTo>
                    <a:lnTo>
                      <a:pt x="628" y="2626"/>
                    </a:lnTo>
                    <a:lnTo>
                      <a:pt x="607" y="2606"/>
                    </a:lnTo>
                    <a:lnTo>
                      <a:pt x="590" y="2585"/>
                    </a:lnTo>
                    <a:lnTo>
                      <a:pt x="578" y="2566"/>
                    </a:lnTo>
                    <a:lnTo>
                      <a:pt x="567" y="2546"/>
                    </a:lnTo>
                    <a:lnTo>
                      <a:pt x="561" y="2527"/>
                    </a:lnTo>
                    <a:lnTo>
                      <a:pt x="556" y="2509"/>
                    </a:lnTo>
                    <a:lnTo>
                      <a:pt x="554" y="2494"/>
                    </a:lnTo>
                    <a:lnTo>
                      <a:pt x="552" y="2479"/>
                    </a:lnTo>
                    <a:lnTo>
                      <a:pt x="552" y="2479"/>
                    </a:lnTo>
                    <a:lnTo>
                      <a:pt x="552" y="2476"/>
                    </a:lnTo>
                    <a:lnTo>
                      <a:pt x="551" y="2466"/>
                    </a:lnTo>
                    <a:lnTo>
                      <a:pt x="550" y="2449"/>
                    </a:lnTo>
                    <a:lnTo>
                      <a:pt x="549" y="2429"/>
                    </a:lnTo>
                    <a:lnTo>
                      <a:pt x="548" y="2405"/>
                    </a:lnTo>
                    <a:lnTo>
                      <a:pt x="546" y="2378"/>
                    </a:lnTo>
                    <a:lnTo>
                      <a:pt x="545" y="2350"/>
                    </a:lnTo>
                    <a:lnTo>
                      <a:pt x="543" y="2322"/>
                    </a:lnTo>
                    <a:lnTo>
                      <a:pt x="542" y="2294"/>
                    </a:lnTo>
                    <a:lnTo>
                      <a:pt x="540" y="2267"/>
                    </a:lnTo>
                    <a:lnTo>
                      <a:pt x="539" y="2242"/>
                    </a:lnTo>
                    <a:lnTo>
                      <a:pt x="538" y="2221"/>
                    </a:lnTo>
                    <a:lnTo>
                      <a:pt x="495" y="2187"/>
                    </a:lnTo>
                    <a:lnTo>
                      <a:pt x="457" y="2150"/>
                    </a:lnTo>
                    <a:lnTo>
                      <a:pt x="425" y="2110"/>
                    </a:lnTo>
                    <a:lnTo>
                      <a:pt x="398" y="2068"/>
                    </a:lnTo>
                    <a:lnTo>
                      <a:pt x="376" y="2025"/>
                    </a:lnTo>
                    <a:lnTo>
                      <a:pt x="362" y="1980"/>
                    </a:lnTo>
                    <a:lnTo>
                      <a:pt x="352" y="1934"/>
                    </a:lnTo>
                    <a:lnTo>
                      <a:pt x="349" y="1888"/>
                    </a:lnTo>
                    <a:lnTo>
                      <a:pt x="347" y="1864"/>
                    </a:lnTo>
                    <a:lnTo>
                      <a:pt x="340" y="1839"/>
                    </a:lnTo>
                    <a:lnTo>
                      <a:pt x="329" y="1813"/>
                    </a:lnTo>
                    <a:lnTo>
                      <a:pt x="315" y="1785"/>
                    </a:lnTo>
                    <a:lnTo>
                      <a:pt x="296" y="1753"/>
                    </a:lnTo>
                    <a:lnTo>
                      <a:pt x="274" y="1719"/>
                    </a:lnTo>
                    <a:lnTo>
                      <a:pt x="248" y="1682"/>
                    </a:lnTo>
                    <a:lnTo>
                      <a:pt x="227" y="1650"/>
                    </a:lnTo>
                    <a:lnTo>
                      <a:pt x="205" y="1617"/>
                    </a:lnTo>
                    <a:lnTo>
                      <a:pt x="182" y="1583"/>
                    </a:lnTo>
                    <a:lnTo>
                      <a:pt x="160" y="1546"/>
                    </a:lnTo>
                    <a:lnTo>
                      <a:pt x="138" y="1508"/>
                    </a:lnTo>
                    <a:lnTo>
                      <a:pt x="116" y="1466"/>
                    </a:lnTo>
                    <a:lnTo>
                      <a:pt x="95" y="1424"/>
                    </a:lnTo>
                    <a:lnTo>
                      <a:pt x="76" y="1378"/>
                    </a:lnTo>
                    <a:lnTo>
                      <a:pt x="57" y="1329"/>
                    </a:lnTo>
                    <a:lnTo>
                      <a:pt x="41" y="1278"/>
                    </a:lnTo>
                    <a:lnTo>
                      <a:pt x="28" y="1224"/>
                    </a:lnTo>
                    <a:lnTo>
                      <a:pt x="16" y="1166"/>
                    </a:lnTo>
                    <a:lnTo>
                      <a:pt x="8" y="1105"/>
                    </a:lnTo>
                    <a:lnTo>
                      <a:pt x="2" y="1041"/>
                    </a:lnTo>
                    <a:lnTo>
                      <a:pt x="0" y="973"/>
                    </a:lnTo>
                    <a:lnTo>
                      <a:pt x="4" y="893"/>
                    </a:lnTo>
                    <a:lnTo>
                      <a:pt x="14" y="815"/>
                    </a:lnTo>
                    <a:lnTo>
                      <a:pt x="30" y="739"/>
                    </a:lnTo>
                    <a:lnTo>
                      <a:pt x="53" y="667"/>
                    </a:lnTo>
                    <a:lnTo>
                      <a:pt x="80" y="595"/>
                    </a:lnTo>
                    <a:lnTo>
                      <a:pt x="114" y="526"/>
                    </a:lnTo>
                    <a:lnTo>
                      <a:pt x="152" y="461"/>
                    </a:lnTo>
                    <a:lnTo>
                      <a:pt x="196" y="399"/>
                    </a:lnTo>
                    <a:lnTo>
                      <a:pt x="246" y="340"/>
                    </a:lnTo>
                    <a:lnTo>
                      <a:pt x="298" y="286"/>
                    </a:lnTo>
                    <a:lnTo>
                      <a:pt x="356" y="235"/>
                    </a:lnTo>
                    <a:lnTo>
                      <a:pt x="416" y="188"/>
                    </a:lnTo>
                    <a:lnTo>
                      <a:pt x="481" y="147"/>
                    </a:lnTo>
                    <a:lnTo>
                      <a:pt x="549" y="109"/>
                    </a:lnTo>
                    <a:lnTo>
                      <a:pt x="621" y="77"/>
                    </a:lnTo>
                    <a:lnTo>
                      <a:pt x="695" y="50"/>
                    </a:lnTo>
                    <a:lnTo>
                      <a:pt x="771" y="29"/>
                    </a:lnTo>
                    <a:lnTo>
                      <a:pt x="850" y="13"/>
                    </a:lnTo>
                    <a:lnTo>
                      <a:pt x="932" y="3"/>
                    </a:lnTo>
                    <a:lnTo>
                      <a:pt x="10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108"/>
              <p:cNvSpPr>
                <a:spLocks/>
              </p:cNvSpPr>
              <p:nvPr/>
            </p:nvSpPr>
            <p:spPr bwMode="auto">
              <a:xfrm>
                <a:off x="7162801" y="4065588"/>
                <a:ext cx="19050" cy="46038"/>
              </a:xfrm>
              <a:custGeom>
                <a:avLst/>
                <a:gdLst>
                  <a:gd name="T0" fmla="*/ 63 w 127"/>
                  <a:gd name="T1" fmla="*/ 0 h 318"/>
                  <a:gd name="T2" fmla="*/ 63 w 127"/>
                  <a:gd name="T3" fmla="*/ 0 h 318"/>
                  <a:gd name="T4" fmla="*/ 80 w 127"/>
                  <a:gd name="T5" fmla="*/ 2 h 318"/>
                  <a:gd name="T6" fmla="*/ 96 w 127"/>
                  <a:gd name="T7" fmla="*/ 9 h 318"/>
                  <a:gd name="T8" fmla="*/ 109 w 127"/>
                  <a:gd name="T9" fmla="*/ 19 h 318"/>
                  <a:gd name="T10" fmla="*/ 119 w 127"/>
                  <a:gd name="T11" fmla="*/ 32 h 318"/>
                  <a:gd name="T12" fmla="*/ 125 w 127"/>
                  <a:gd name="T13" fmla="*/ 47 h 318"/>
                  <a:gd name="T14" fmla="*/ 127 w 127"/>
                  <a:gd name="T15" fmla="*/ 64 h 318"/>
                  <a:gd name="T16" fmla="*/ 127 w 127"/>
                  <a:gd name="T17" fmla="*/ 254 h 318"/>
                  <a:gd name="T18" fmla="*/ 125 w 127"/>
                  <a:gd name="T19" fmla="*/ 272 h 318"/>
                  <a:gd name="T20" fmla="*/ 119 w 127"/>
                  <a:gd name="T21" fmla="*/ 286 h 318"/>
                  <a:gd name="T22" fmla="*/ 109 w 127"/>
                  <a:gd name="T23" fmla="*/ 300 h 318"/>
                  <a:gd name="T24" fmla="*/ 96 w 127"/>
                  <a:gd name="T25" fmla="*/ 309 h 318"/>
                  <a:gd name="T26" fmla="*/ 80 w 127"/>
                  <a:gd name="T27" fmla="*/ 315 h 318"/>
                  <a:gd name="T28" fmla="*/ 63 w 127"/>
                  <a:gd name="T29" fmla="*/ 318 h 318"/>
                  <a:gd name="T30" fmla="*/ 47 w 127"/>
                  <a:gd name="T31" fmla="*/ 315 h 318"/>
                  <a:gd name="T32" fmla="*/ 31 w 127"/>
                  <a:gd name="T33" fmla="*/ 309 h 318"/>
                  <a:gd name="T34" fmla="*/ 18 w 127"/>
                  <a:gd name="T35" fmla="*/ 300 h 318"/>
                  <a:gd name="T36" fmla="*/ 8 w 127"/>
                  <a:gd name="T37" fmla="*/ 286 h 318"/>
                  <a:gd name="T38" fmla="*/ 2 w 127"/>
                  <a:gd name="T39" fmla="*/ 272 h 318"/>
                  <a:gd name="T40" fmla="*/ 0 w 127"/>
                  <a:gd name="T41" fmla="*/ 254 h 318"/>
                  <a:gd name="T42" fmla="*/ 0 w 127"/>
                  <a:gd name="T43" fmla="*/ 64 h 318"/>
                  <a:gd name="T44" fmla="*/ 2 w 127"/>
                  <a:gd name="T45" fmla="*/ 47 h 318"/>
                  <a:gd name="T46" fmla="*/ 8 w 127"/>
                  <a:gd name="T47" fmla="*/ 32 h 318"/>
                  <a:gd name="T48" fmla="*/ 18 w 127"/>
                  <a:gd name="T49" fmla="*/ 19 h 318"/>
                  <a:gd name="T50" fmla="*/ 31 w 127"/>
                  <a:gd name="T51" fmla="*/ 9 h 318"/>
                  <a:gd name="T52" fmla="*/ 47 w 127"/>
                  <a:gd name="T53" fmla="*/ 2 h 318"/>
                  <a:gd name="T54" fmla="*/ 63 w 127"/>
                  <a:gd name="T5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7" h="318">
                    <a:moveTo>
                      <a:pt x="63" y="0"/>
                    </a:moveTo>
                    <a:lnTo>
                      <a:pt x="63" y="0"/>
                    </a:lnTo>
                    <a:lnTo>
                      <a:pt x="80" y="2"/>
                    </a:lnTo>
                    <a:lnTo>
                      <a:pt x="96" y="9"/>
                    </a:lnTo>
                    <a:lnTo>
                      <a:pt x="109" y="19"/>
                    </a:lnTo>
                    <a:lnTo>
                      <a:pt x="119" y="32"/>
                    </a:lnTo>
                    <a:lnTo>
                      <a:pt x="125" y="47"/>
                    </a:lnTo>
                    <a:lnTo>
                      <a:pt x="127" y="64"/>
                    </a:lnTo>
                    <a:lnTo>
                      <a:pt x="127" y="254"/>
                    </a:lnTo>
                    <a:lnTo>
                      <a:pt x="125" y="272"/>
                    </a:lnTo>
                    <a:lnTo>
                      <a:pt x="119" y="286"/>
                    </a:lnTo>
                    <a:lnTo>
                      <a:pt x="109" y="300"/>
                    </a:lnTo>
                    <a:lnTo>
                      <a:pt x="96" y="309"/>
                    </a:lnTo>
                    <a:lnTo>
                      <a:pt x="80" y="315"/>
                    </a:lnTo>
                    <a:lnTo>
                      <a:pt x="63" y="318"/>
                    </a:lnTo>
                    <a:lnTo>
                      <a:pt x="47" y="315"/>
                    </a:lnTo>
                    <a:lnTo>
                      <a:pt x="31" y="309"/>
                    </a:lnTo>
                    <a:lnTo>
                      <a:pt x="18" y="300"/>
                    </a:lnTo>
                    <a:lnTo>
                      <a:pt x="8" y="286"/>
                    </a:lnTo>
                    <a:lnTo>
                      <a:pt x="2" y="272"/>
                    </a:lnTo>
                    <a:lnTo>
                      <a:pt x="0" y="254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8" y="19"/>
                    </a:lnTo>
                    <a:lnTo>
                      <a:pt x="31" y="9"/>
                    </a:lnTo>
                    <a:lnTo>
                      <a:pt x="47" y="2"/>
                    </a:lnTo>
                    <a:lnTo>
                      <a:pt x="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9"/>
              <p:cNvSpPr>
                <a:spLocks/>
              </p:cNvSpPr>
              <p:nvPr/>
            </p:nvSpPr>
            <p:spPr bwMode="auto">
              <a:xfrm>
                <a:off x="7059613" y="4094163"/>
                <a:ext cx="31750" cy="41275"/>
              </a:xfrm>
              <a:custGeom>
                <a:avLst/>
                <a:gdLst>
                  <a:gd name="T0" fmla="*/ 64 w 224"/>
                  <a:gd name="T1" fmla="*/ 0 h 293"/>
                  <a:gd name="T2" fmla="*/ 80 w 224"/>
                  <a:gd name="T3" fmla="*/ 2 h 293"/>
                  <a:gd name="T4" fmla="*/ 95 w 224"/>
                  <a:gd name="T5" fmla="*/ 8 h 293"/>
                  <a:gd name="T6" fmla="*/ 109 w 224"/>
                  <a:gd name="T7" fmla="*/ 18 h 293"/>
                  <a:gd name="T8" fmla="*/ 119 w 224"/>
                  <a:gd name="T9" fmla="*/ 32 h 293"/>
                  <a:gd name="T10" fmla="*/ 216 w 224"/>
                  <a:gd name="T11" fmla="*/ 197 h 293"/>
                  <a:gd name="T12" fmla="*/ 222 w 224"/>
                  <a:gd name="T13" fmla="*/ 213 h 293"/>
                  <a:gd name="T14" fmla="*/ 224 w 224"/>
                  <a:gd name="T15" fmla="*/ 230 h 293"/>
                  <a:gd name="T16" fmla="*/ 222 w 224"/>
                  <a:gd name="T17" fmla="*/ 245 h 293"/>
                  <a:gd name="T18" fmla="*/ 216 w 224"/>
                  <a:gd name="T19" fmla="*/ 261 h 293"/>
                  <a:gd name="T20" fmla="*/ 206 w 224"/>
                  <a:gd name="T21" fmla="*/ 274 h 293"/>
                  <a:gd name="T22" fmla="*/ 193 w 224"/>
                  <a:gd name="T23" fmla="*/ 285 h 293"/>
                  <a:gd name="T24" fmla="*/ 177 w 224"/>
                  <a:gd name="T25" fmla="*/ 291 h 293"/>
                  <a:gd name="T26" fmla="*/ 160 w 224"/>
                  <a:gd name="T27" fmla="*/ 293 h 293"/>
                  <a:gd name="T28" fmla="*/ 143 w 224"/>
                  <a:gd name="T29" fmla="*/ 291 h 293"/>
                  <a:gd name="T30" fmla="*/ 129 w 224"/>
                  <a:gd name="T31" fmla="*/ 285 h 293"/>
                  <a:gd name="T32" fmla="*/ 115 w 224"/>
                  <a:gd name="T33" fmla="*/ 274 h 293"/>
                  <a:gd name="T34" fmla="*/ 105 w 224"/>
                  <a:gd name="T35" fmla="*/ 261 h 293"/>
                  <a:gd name="T36" fmla="*/ 8 w 224"/>
                  <a:gd name="T37" fmla="*/ 95 h 293"/>
                  <a:gd name="T38" fmla="*/ 2 w 224"/>
                  <a:gd name="T39" fmla="*/ 80 h 293"/>
                  <a:gd name="T40" fmla="*/ 0 w 224"/>
                  <a:gd name="T41" fmla="*/ 63 h 293"/>
                  <a:gd name="T42" fmla="*/ 2 w 224"/>
                  <a:gd name="T43" fmla="*/ 48 h 293"/>
                  <a:gd name="T44" fmla="*/ 8 w 224"/>
                  <a:gd name="T45" fmla="*/ 32 h 293"/>
                  <a:gd name="T46" fmla="*/ 19 w 224"/>
                  <a:gd name="T47" fmla="*/ 19 h 293"/>
                  <a:gd name="T48" fmla="*/ 31 w 224"/>
                  <a:gd name="T49" fmla="*/ 9 h 293"/>
                  <a:gd name="T50" fmla="*/ 48 w 224"/>
                  <a:gd name="T51" fmla="*/ 2 h 293"/>
                  <a:gd name="T52" fmla="*/ 64 w 224"/>
                  <a:gd name="T5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3">
                    <a:moveTo>
                      <a:pt x="64" y="0"/>
                    </a:moveTo>
                    <a:lnTo>
                      <a:pt x="80" y="2"/>
                    </a:lnTo>
                    <a:lnTo>
                      <a:pt x="95" y="8"/>
                    </a:lnTo>
                    <a:lnTo>
                      <a:pt x="109" y="18"/>
                    </a:lnTo>
                    <a:lnTo>
                      <a:pt x="119" y="32"/>
                    </a:lnTo>
                    <a:lnTo>
                      <a:pt x="216" y="197"/>
                    </a:lnTo>
                    <a:lnTo>
                      <a:pt x="222" y="213"/>
                    </a:lnTo>
                    <a:lnTo>
                      <a:pt x="224" y="230"/>
                    </a:lnTo>
                    <a:lnTo>
                      <a:pt x="222" y="245"/>
                    </a:lnTo>
                    <a:lnTo>
                      <a:pt x="216" y="261"/>
                    </a:lnTo>
                    <a:lnTo>
                      <a:pt x="206" y="274"/>
                    </a:lnTo>
                    <a:lnTo>
                      <a:pt x="193" y="285"/>
                    </a:lnTo>
                    <a:lnTo>
                      <a:pt x="177" y="291"/>
                    </a:lnTo>
                    <a:lnTo>
                      <a:pt x="160" y="293"/>
                    </a:lnTo>
                    <a:lnTo>
                      <a:pt x="143" y="291"/>
                    </a:lnTo>
                    <a:lnTo>
                      <a:pt x="129" y="285"/>
                    </a:lnTo>
                    <a:lnTo>
                      <a:pt x="115" y="274"/>
                    </a:lnTo>
                    <a:lnTo>
                      <a:pt x="105" y="261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8"/>
                    </a:lnTo>
                    <a:lnTo>
                      <a:pt x="8" y="32"/>
                    </a:lnTo>
                    <a:lnTo>
                      <a:pt x="19" y="19"/>
                    </a:lnTo>
                    <a:lnTo>
                      <a:pt x="31" y="9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110"/>
              <p:cNvSpPr>
                <a:spLocks/>
              </p:cNvSpPr>
              <p:nvPr/>
            </p:nvSpPr>
            <p:spPr bwMode="auto">
              <a:xfrm>
                <a:off x="6983413" y="4168775"/>
                <a:ext cx="41275" cy="33338"/>
              </a:xfrm>
              <a:custGeom>
                <a:avLst/>
                <a:gdLst>
                  <a:gd name="T0" fmla="*/ 64 w 294"/>
                  <a:gd name="T1" fmla="*/ 0 h 222"/>
                  <a:gd name="T2" fmla="*/ 79 w 294"/>
                  <a:gd name="T3" fmla="*/ 2 h 222"/>
                  <a:gd name="T4" fmla="*/ 96 w 294"/>
                  <a:gd name="T5" fmla="*/ 8 h 222"/>
                  <a:gd name="T6" fmla="*/ 263 w 294"/>
                  <a:gd name="T7" fmla="*/ 103 h 222"/>
                  <a:gd name="T8" fmla="*/ 276 w 294"/>
                  <a:gd name="T9" fmla="*/ 114 h 222"/>
                  <a:gd name="T10" fmla="*/ 286 w 294"/>
                  <a:gd name="T11" fmla="*/ 127 h 222"/>
                  <a:gd name="T12" fmla="*/ 292 w 294"/>
                  <a:gd name="T13" fmla="*/ 142 h 222"/>
                  <a:gd name="T14" fmla="*/ 294 w 294"/>
                  <a:gd name="T15" fmla="*/ 158 h 222"/>
                  <a:gd name="T16" fmla="*/ 292 w 294"/>
                  <a:gd name="T17" fmla="*/ 175 h 222"/>
                  <a:gd name="T18" fmla="*/ 286 w 294"/>
                  <a:gd name="T19" fmla="*/ 190 h 222"/>
                  <a:gd name="T20" fmla="*/ 275 w 294"/>
                  <a:gd name="T21" fmla="*/ 204 h 222"/>
                  <a:gd name="T22" fmla="*/ 262 w 294"/>
                  <a:gd name="T23" fmla="*/ 214 h 222"/>
                  <a:gd name="T24" fmla="*/ 246 w 294"/>
                  <a:gd name="T25" fmla="*/ 220 h 222"/>
                  <a:gd name="T26" fmla="*/ 230 w 294"/>
                  <a:gd name="T27" fmla="*/ 222 h 222"/>
                  <a:gd name="T28" fmla="*/ 213 w 294"/>
                  <a:gd name="T29" fmla="*/ 220 h 222"/>
                  <a:gd name="T30" fmla="*/ 198 w 294"/>
                  <a:gd name="T31" fmla="*/ 213 h 222"/>
                  <a:gd name="T32" fmla="*/ 31 w 294"/>
                  <a:gd name="T33" fmla="*/ 118 h 222"/>
                  <a:gd name="T34" fmla="*/ 18 w 294"/>
                  <a:gd name="T35" fmla="*/ 108 h 222"/>
                  <a:gd name="T36" fmla="*/ 8 w 294"/>
                  <a:gd name="T37" fmla="*/ 95 h 222"/>
                  <a:gd name="T38" fmla="*/ 2 w 294"/>
                  <a:gd name="T39" fmla="*/ 80 h 222"/>
                  <a:gd name="T40" fmla="*/ 0 w 294"/>
                  <a:gd name="T41" fmla="*/ 63 h 222"/>
                  <a:gd name="T42" fmla="*/ 2 w 294"/>
                  <a:gd name="T43" fmla="*/ 47 h 222"/>
                  <a:gd name="T44" fmla="*/ 8 w 294"/>
                  <a:gd name="T45" fmla="*/ 31 h 222"/>
                  <a:gd name="T46" fmla="*/ 19 w 294"/>
                  <a:gd name="T47" fmla="*/ 18 h 222"/>
                  <a:gd name="T48" fmla="*/ 32 w 294"/>
                  <a:gd name="T49" fmla="*/ 8 h 222"/>
                  <a:gd name="T50" fmla="*/ 47 w 294"/>
                  <a:gd name="T51" fmla="*/ 2 h 222"/>
                  <a:gd name="T52" fmla="*/ 64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64" y="0"/>
                    </a:moveTo>
                    <a:lnTo>
                      <a:pt x="79" y="2"/>
                    </a:lnTo>
                    <a:lnTo>
                      <a:pt x="96" y="8"/>
                    </a:lnTo>
                    <a:lnTo>
                      <a:pt x="263" y="103"/>
                    </a:lnTo>
                    <a:lnTo>
                      <a:pt x="276" y="114"/>
                    </a:lnTo>
                    <a:lnTo>
                      <a:pt x="286" y="127"/>
                    </a:lnTo>
                    <a:lnTo>
                      <a:pt x="292" y="142"/>
                    </a:lnTo>
                    <a:lnTo>
                      <a:pt x="294" y="158"/>
                    </a:lnTo>
                    <a:lnTo>
                      <a:pt x="292" y="175"/>
                    </a:lnTo>
                    <a:lnTo>
                      <a:pt x="286" y="190"/>
                    </a:lnTo>
                    <a:lnTo>
                      <a:pt x="275" y="204"/>
                    </a:lnTo>
                    <a:lnTo>
                      <a:pt x="262" y="214"/>
                    </a:lnTo>
                    <a:lnTo>
                      <a:pt x="246" y="220"/>
                    </a:lnTo>
                    <a:lnTo>
                      <a:pt x="230" y="222"/>
                    </a:lnTo>
                    <a:lnTo>
                      <a:pt x="213" y="220"/>
                    </a:lnTo>
                    <a:lnTo>
                      <a:pt x="198" y="213"/>
                    </a:lnTo>
                    <a:lnTo>
                      <a:pt x="31" y="118"/>
                    </a:lnTo>
                    <a:lnTo>
                      <a:pt x="18" y="108"/>
                    </a:lnTo>
                    <a:lnTo>
                      <a:pt x="8" y="95"/>
                    </a:lnTo>
                    <a:lnTo>
                      <a:pt x="2" y="80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1"/>
              <p:cNvSpPr>
                <a:spLocks/>
              </p:cNvSpPr>
              <p:nvPr/>
            </p:nvSpPr>
            <p:spPr bwMode="auto">
              <a:xfrm>
                <a:off x="6954838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3 w 321"/>
                  <a:gd name="T5" fmla="*/ 4 h 128"/>
                  <a:gd name="T6" fmla="*/ 289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8 w 321"/>
                  <a:gd name="T13" fmla="*/ 47 h 128"/>
                  <a:gd name="T14" fmla="*/ 321 w 321"/>
                  <a:gd name="T15" fmla="*/ 65 h 128"/>
                  <a:gd name="T16" fmla="*/ 318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89 w 321"/>
                  <a:gd name="T23" fmla="*/ 119 h 128"/>
                  <a:gd name="T24" fmla="*/ 273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7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2 w 321"/>
                  <a:gd name="T39" fmla="*/ 82 h 128"/>
                  <a:gd name="T40" fmla="*/ 0 w 321"/>
                  <a:gd name="T41" fmla="*/ 65 h 128"/>
                  <a:gd name="T42" fmla="*/ 2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7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3" y="4"/>
                    </a:lnTo>
                    <a:lnTo>
                      <a:pt x="289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8" y="47"/>
                    </a:lnTo>
                    <a:lnTo>
                      <a:pt x="321" y="65"/>
                    </a:lnTo>
                    <a:lnTo>
                      <a:pt x="318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89" y="119"/>
                    </a:lnTo>
                    <a:lnTo>
                      <a:pt x="273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Freeform 112"/>
              <p:cNvSpPr>
                <a:spLocks/>
              </p:cNvSpPr>
              <p:nvPr/>
            </p:nvSpPr>
            <p:spPr bwMode="auto">
              <a:xfrm>
                <a:off x="6983413" y="4362450"/>
                <a:ext cx="41275" cy="31750"/>
              </a:xfrm>
              <a:custGeom>
                <a:avLst/>
                <a:gdLst>
                  <a:gd name="T0" fmla="*/ 230 w 294"/>
                  <a:gd name="T1" fmla="*/ 0 h 224"/>
                  <a:gd name="T2" fmla="*/ 247 w 294"/>
                  <a:gd name="T3" fmla="*/ 3 h 224"/>
                  <a:gd name="T4" fmla="*/ 262 w 294"/>
                  <a:gd name="T5" fmla="*/ 9 h 224"/>
                  <a:gd name="T6" fmla="*/ 275 w 294"/>
                  <a:gd name="T7" fmla="*/ 19 h 224"/>
                  <a:gd name="T8" fmla="*/ 286 w 294"/>
                  <a:gd name="T9" fmla="*/ 33 h 224"/>
                  <a:gd name="T10" fmla="*/ 292 w 294"/>
                  <a:gd name="T11" fmla="*/ 48 h 224"/>
                  <a:gd name="T12" fmla="*/ 294 w 294"/>
                  <a:gd name="T13" fmla="*/ 65 h 224"/>
                  <a:gd name="T14" fmla="*/ 292 w 294"/>
                  <a:gd name="T15" fmla="*/ 80 h 224"/>
                  <a:gd name="T16" fmla="*/ 286 w 294"/>
                  <a:gd name="T17" fmla="*/ 96 h 224"/>
                  <a:gd name="T18" fmla="*/ 275 w 294"/>
                  <a:gd name="T19" fmla="*/ 110 h 224"/>
                  <a:gd name="T20" fmla="*/ 263 w 294"/>
                  <a:gd name="T21" fmla="*/ 120 h 224"/>
                  <a:gd name="T22" fmla="*/ 96 w 294"/>
                  <a:gd name="T23" fmla="*/ 215 h 224"/>
                  <a:gd name="T24" fmla="*/ 80 w 294"/>
                  <a:gd name="T25" fmla="*/ 221 h 224"/>
                  <a:gd name="T26" fmla="*/ 64 w 294"/>
                  <a:gd name="T27" fmla="*/ 224 h 224"/>
                  <a:gd name="T28" fmla="*/ 47 w 294"/>
                  <a:gd name="T29" fmla="*/ 221 h 224"/>
                  <a:gd name="T30" fmla="*/ 32 w 294"/>
                  <a:gd name="T31" fmla="*/ 216 h 224"/>
                  <a:gd name="T32" fmla="*/ 19 w 294"/>
                  <a:gd name="T33" fmla="*/ 205 h 224"/>
                  <a:gd name="T34" fmla="*/ 8 w 294"/>
                  <a:gd name="T35" fmla="*/ 192 h 224"/>
                  <a:gd name="T36" fmla="*/ 2 w 294"/>
                  <a:gd name="T37" fmla="*/ 176 h 224"/>
                  <a:gd name="T38" fmla="*/ 0 w 294"/>
                  <a:gd name="T39" fmla="*/ 159 h 224"/>
                  <a:gd name="T40" fmla="*/ 2 w 294"/>
                  <a:gd name="T41" fmla="*/ 144 h 224"/>
                  <a:gd name="T42" fmla="*/ 8 w 294"/>
                  <a:gd name="T43" fmla="*/ 128 h 224"/>
                  <a:gd name="T44" fmla="*/ 18 w 294"/>
                  <a:gd name="T45" fmla="*/ 116 h 224"/>
                  <a:gd name="T46" fmla="*/ 31 w 294"/>
                  <a:gd name="T47" fmla="*/ 105 h 224"/>
                  <a:gd name="T48" fmla="*/ 198 w 294"/>
                  <a:gd name="T49" fmla="*/ 10 h 224"/>
                  <a:gd name="T50" fmla="*/ 215 w 294"/>
                  <a:gd name="T51" fmla="*/ 2 h 224"/>
                  <a:gd name="T52" fmla="*/ 230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230" y="0"/>
                    </a:moveTo>
                    <a:lnTo>
                      <a:pt x="247" y="3"/>
                    </a:lnTo>
                    <a:lnTo>
                      <a:pt x="262" y="9"/>
                    </a:lnTo>
                    <a:lnTo>
                      <a:pt x="275" y="19"/>
                    </a:lnTo>
                    <a:lnTo>
                      <a:pt x="286" y="33"/>
                    </a:lnTo>
                    <a:lnTo>
                      <a:pt x="292" y="48"/>
                    </a:lnTo>
                    <a:lnTo>
                      <a:pt x="294" y="65"/>
                    </a:lnTo>
                    <a:lnTo>
                      <a:pt x="292" y="80"/>
                    </a:lnTo>
                    <a:lnTo>
                      <a:pt x="286" y="96"/>
                    </a:lnTo>
                    <a:lnTo>
                      <a:pt x="275" y="110"/>
                    </a:lnTo>
                    <a:lnTo>
                      <a:pt x="263" y="120"/>
                    </a:lnTo>
                    <a:lnTo>
                      <a:pt x="96" y="215"/>
                    </a:lnTo>
                    <a:lnTo>
                      <a:pt x="80" y="221"/>
                    </a:lnTo>
                    <a:lnTo>
                      <a:pt x="64" y="224"/>
                    </a:lnTo>
                    <a:lnTo>
                      <a:pt x="47" y="221"/>
                    </a:lnTo>
                    <a:lnTo>
                      <a:pt x="32" y="216"/>
                    </a:lnTo>
                    <a:lnTo>
                      <a:pt x="19" y="205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8" y="116"/>
                    </a:lnTo>
                    <a:lnTo>
                      <a:pt x="31" y="105"/>
                    </a:lnTo>
                    <a:lnTo>
                      <a:pt x="198" y="10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Freeform 113"/>
              <p:cNvSpPr>
                <a:spLocks/>
              </p:cNvSpPr>
              <p:nvPr/>
            </p:nvSpPr>
            <p:spPr bwMode="auto">
              <a:xfrm>
                <a:off x="7319963" y="4362450"/>
                <a:ext cx="41275" cy="31750"/>
              </a:xfrm>
              <a:custGeom>
                <a:avLst/>
                <a:gdLst>
                  <a:gd name="T0" fmla="*/ 64 w 294"/>
                  <a:gd name="T1" fmla="*/ 0 h 224"/>
                  <a:gd name="T2" fmla="*/ 80 w 294"/>
                  <a:gd name="T3" fmla="*/ 2 h 224"/>
                  <a:gd name="T4" fmla="*/ 96 w 294"/>
                  <a:gd name="T5" fmla="*/ 10 h 224"/>
                  <a:gd name="T6" fmla="*/ 263 w 294"/>
                  <a:gd name="T7" fmla="*/ 105 h 224"/>
                  <a:gd name="T8" fmla="*/ 276 w 294"/>
                  <a:gd name="T9" fmla="*/ 116 h 224"/>
                  <a:gd name="T10" fmla="*/ 286 w 294"/>
                  <a:gd name="T11" fmla="*/ 128 h 224"/>
                  <a:gd name="T12" fmla="*/ 292 w 294"/>
                  <a:gd name="T13" fmla="*/ 144 h 224"/>
                  <a:gd name="T14" fmla="*/ 294 w 294"/>
                  <a:gd name="T15" fmla="*/ 159 h 224"/>
                  <a:gd name="T16" fmla="*/ 292 w 294"/>
                  <a:gd name="T17" fmla="*/ 176 h 224"/>
                  <a:gd name="T18" fmla="*/ 286 w 294"/>
                  <a:gd name="T19" fmla="*/ 192 h 224"/>
                  <a:gd name="T20" fmla="*/ 275 w 294"/>
                  <a:gd name="T21" fmla="*/ 205 h 224"/>
                  <a:gd name="T22" fmla="*/ 262 w 294"/>
                  <a:gd name="T23" fmla="*/ 216 h 224"/>
                  <a:gd name="T24" fmla="*/ 247 w 294"/>
                  <a:gd name="T25" fmla="*/ 221 h 224"/>
                  <a:gd name="T26" fmla="*/ 230 w 294"/>
                  <a:gd name="T27" fmla="*/ 224 h 224"/>
                  <a:gd name="T28" fmla="*/ 214 w 294"/>
                  <a:gd name="T29" fmla="*/ 221 h 224"/>
                  <a:gd name="T30" fmla="*/ 198 w 294"/>
                  <a:gd name="T31" fmla="*/ 215 h 224"/>
                  <a:gd name="T32" fmla="*/ 31 w 294"/>
                  <a:gd name="T33" fmla="*/ 120 h 224"/>
                  <a:gd name="T34" fmla="*/ 19 w 294"/>
                  <a:gd name="T35" fmla="*/ 110 h 224"/>
                  <a:gd name="T36" fmla="*/ 8 w 294"/>
                  <a:gd name="T37" fmla="*/ 96 h 224"/>
                  <a:gd name="T38" fmla="*/ 2 w 294"/>
                  <a:gd name="T39" fmla="*/ 80 h 224"/>
                  <a:gd name="T40" fmla="*/ 0 w 294"/>
                  <a:gd name="T41" fmla="*/ 65 h 224"/>
                  <a:gd name="T42" fmla="*/ 2 w 294"/>
                  <a:gd name="T43" fmla="*/ 48 h 224"/>
                  <a:gd name="T44" fmla="*/ 8 w 294"/>
                  <a:gd name="T45" fmla="*/ 33 h 224"/>
                  <a:gd name="T46" fmla="*/ 19 w 294"/>
                  <a:gd name="T47" fmla="*/ 19 h 224"/>
                  <a:gd name="T48" fmla="*/ 32 w 294"/>
                  <a:gd name="T49" fmla="*/ 9 h 224"/>
                  <a:gd name="T50" fmla="*/ 47 w 294"/>
                  <a:gd name="T51" fmla="*/ 3 h 224"/>
                  <a:gd name="T52" fmla="*/ 64 w 294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4">
                    <a:moveTo>
                      <a:pt x="64" y="0"/>
                    </a:moveTo>
                    <a:lnTo>
                      <a:pt x="80" y="2"/>
                    </a:lnTo>
                    <a:lnTo>
                      <a:pt x="96" y="10"/>
                    </a:lnTo>
                    <a:lnTo>
                      <a:pt x="263" y="105"/>
                    </a:lnTo>
                    <a:lnTo>
                      <a:pt x="276" y="116"/>
                    </a:lnTo>
                    <a:lnTo>
                      <a:pt x="286" y="128"/>
                    </a:lnTo>
                    <a:lnTo>
                      <a:pt x="292" y="144"/>
                    </a:lnTo>
                    <a:lnTo>
                      <a:pt x="294" y="159"/>
                    </a:lnTo>
                    <a:lnTo>
                      <a:pt x="292" y="176"/>
                    </a:lnTo>
                    <a:lnTo>
                      <a:pt x="286" y="192"/>
                    </a:lnTo>
                    <a:lnTo>
                      <a:pt x="275" y="205"/>
                    </a:lnTo>
                    <a:lnTo>
                      <a:pt x="262" y="216"/>
                    </a:lnTo>
                    <a:lnTo>
                      <a:pt x="247" y="221"/>
                    </a:lnTo>
                    <a:lnTo>
                      <a:pt x="230" y="224"/>
                    </a:lnTo>
                    <a:lnTo>
                      <a:pt x="214" y="221"/>
                    </a:lnTo>
                    <a:lnTo>
                      <a:pt x="198" y="215"/>
                    </a:lnTo>
                    <a:lnTo>
                      <a:pt x="31" y="120"/>
                    </a:lnTo>
                    <a:lnTo>
                      <a:pt x="19" y="110"/>
                    </a:lnTo>
                    <a:lnTo>
                      <a:pt x="8" y="96"/>
                    </a:lnTo>
                    <a:lnTo>
                      <a:pt x="2" y="80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Freeform 114"/>
              <p:cNvSpPr>
                <a:spLocks/>
              </p:cNvSpPr>
              <p:nvPr/>
            </p:nvSpPr>
            <p:spPr bwMode="auto">
              <a:xfrm>
                <a:off x="7343776" y="4271963"/>
                <a:ext cx="46038" cy="19050"/>
              </a:xfrm>
              <a:custGeom>
                <a:avLst/>
                <a:gdLst>
                  <a:gd name="T0" fmla="*/ 64 w 321"/>
                  <a:gd name="T1" fmla="*/ 0 h 128"/>
                  <a:gd name="T2" fmla="*/ 257 w 321"/>
                  <a:gd name="T3" fmla="*/ 0 h 128"/>
                  <a:gd name="T4" fmla="*/ 274 w 321"/>
                  <a:gd name="T5" fmla="*/ 4 h 128"/>
                  <a:gd name="T6" fmla="*/ 290 w 321"/>
                  <a:gd name="T7" fmla="*/ 10 h 128"/>
                  <a:gd name="T8" fmla="*/ 302 w 321"/>
                  <a:gd name="T9" fmla="*/ 19 h 128"/>
                  <a:gd name="T10" fmla="*/ 312 w 321"/>
                  <a:gd name="T11" fmla="*/ 33 h 128"/>
                  <a:gd name="T12" fmla="*/ 319 w 321"/>
                  <a:gd name="T13" fmla="*/ 47 h 128"/>
                  <a:gd name="T14" fmla="*/ 321 w 321"/>
                  <a:gd name="T15" fmla="*/ 65 h 128"/>
                  <a:gd name="T16" fmla="*/ 319 w 321"/>
                  <a:gd name="T17" fmla="*/ 82 h 128"/>
                  <a:gd name="T18" fmla="*/ 312 w 321"/>
                  <a:gd name="T19" fmla="*/ 96 h 128"/>
                  <a:gd name="T20" fmla="*/ 302 w 321"/>
                  <a:gd name="T21" fmla="*/ 110 h 128"/>
                  <a:gd name="T22" fmla="*/ 290 w 321"/>
                  <a:gd name="T23" fmla="*/ 119 h 128"/>
                  <a:gd name="T24" fmla="*/ 274 w 321"/>
                  <a:gd name="T25" fmla="*/ 126 h 128"/>
                  <a:gd name="T26" fmla="*/ 257 w 321"/>
                  <a:gd name="T27" fmla="*/ 128 h 128"/>
                  <a:gd name="T28" fmla="*/ 64 w 321"/>
                  <a:gd name="T29" fmla="*/ 128 h 128"/>
                  <a:gd name="T30" fmla="*/ 48 w 321"/>
                  <a:gd name="T31" fmla="*/ 126 h 128"/>
                  <a:gd name="T32" fmla="*/ 32 w 321"/>
                  <a:gd name="T33" fmla="*/ 119 h 128"/>
                  <a:gd name="T34" fmla="*/ 19 w 321"/>
                  <a:gd name="T35" fmla="*/ 110 h 128"/>
                  <a:gd name="T36" fmla="*/ 9 w 321"/>
                  <a:gd name="T37" fmla="*/ 96 h 128"/>
                  <a:gd name="T38" fmla="*/ 3 w 321"/>
                  <a:gd name="T39" fmla="*/ 82 h 128"/>
                  <a:gd name="T40" fmla="*/ 0 w 321"/>
                  <a:gd name="T41" fmla="*/ 65 h 128"/>
                  <a:gd name="T42" fmla="*/ 3 w 321"/>
                  <a:gd name="T43" fmla="*/ 47 h 128"/>
                  <a:gd name="T44" fmla="*/ 9 w 321"/>
                  <a:gd name="T45" fmla="*/ 33 h 128"/>
                  <a:gd name="T46" fmla="*/ 19 w 321"/>
                  <a:gd name="T47" fmla="*/ 19 h 128"/>
                  <a:gd name="T48" fmla="*/ 32 w 321"/>
                  <a:gd name="T49" fmla="*/ 10 h 128"/>
                  <a:gd name="T50" fmla="*/ 48 w 321"/>
                  <a:gd name="T51" fmla="*/ 4 h 128"/>
                  <a:gd name="T52" fmla="*/ 64 w 321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1" h="128">
                    <a:moveTo>
                      <a:pt x="64" y="0"/>
                    </a:moveTo>
                    <a:lnTo>
                      <a:pt x="257" y="0"/>
                    </a:lnTo>
                    <a:lnTo>
                      <a:pt x="274" y="4"/>
                    </a:lnTo>
                    <a:lnTo>
                      <a:pt x="290" y="10"/>
                    </a:lnTo>
                    <a:lnTo>
                      <a:pt x="302" y="19"/>
                    </a:lnTo>
                    <a:lnTo>
                      <a:pt x="312" y="33"/>
                    </a:lnTo>
                    <a:lnTo>
                      <a:pt x="319" y="47"/>
                    </a:lnTo>
                    <a:lnTo>
                      <a:pt x="321" y="65"/>
                    </a:lnTo>
                    <a:lnTo>
                      <a:pt x="319" y="82"/>
                    </a:lnTo>
                    <a:lnTo>
                      <a:pt x="312" y="96"/>
                    </a:lnTo>
                    <a:lnTo>
                      <a:pt x="302" y="110"/>
                    </a:lnTo>
                    <a:lnTo>
                      <a:pt x="290" y="119"/>
                    </a:lnTo>
                    <a:lnTo>
                      <a:pt x="274" y="126"/>
                    </a:lnTo>
                    <a:lnTo>
                      <a:pt x="257" y="128"/>
                    </a:lnTo>
                    <a:lnTo>
                      <a:pt x="64" y="128"/>
                    </a:lnTo>
                    <a:lnTo>
                      <a:pt x="48" y="126"/>
                    </a:lnTo>
                    <a:lnTo>
                      <a:pt x="32" y="119"/>
                    </a:lnTo>
                    <a:lnTo>
                      <a:pt x="19" y="110"/>
                    </a:lnTo>
                    <a:lnTo>
                      <a:pt x="9" y="96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7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Freeform 115"/>
              <p:cNvSpPr>
                <a:spLocks/>
              </p:cNvSpPr>
              <p:nvPr/>
            </p:nvSpPr>
            <p:spPr bwMode="auto">
              <a:xfrm>
                <a:off x="7319963" y="4168775"/>
                <a:ext cx="41275" cy="33338"/>
              </a:xfrm>
              <a:custGeom>
                <a:avLst/>
                <a:gdLst>
                  <a:gd name="T0" fmla="*/ 230 w 294"/>
                  <a:gd name="T1" fmla="*/ 0 h 222"/>
                  <a:gd name="T2" fmla="*/ 247 w 294"/>
                  <a:gd name="T3" fmla="*/ 2 h 222"/>
                  <a:gd name="T4" fmla="*/ 262 w 294"/>
                  <a:gd name="T5" fmla="*/ 8 h 222"/>
                  <a:gd name="T6" fmla="*/ 275 w 294"/>
                  <a:gd name="T7" fmla="*/ 18 h 222"/>
                  <a:gd name="T8" fmla="*/ 286 w 294"/>
                  <a:gd name="T9" fmla="*/ 31 h 222"/>
                  <a:gd name="T10" fmla="*/ 292 w 294"/>
                  <a:gd name="T11" fmla="*/ 47 h 222"/>
                  <a:gd name="T12" fmla="*/ 294 w 294"/>
                  <a:gd name="T13" fmla="*/ 63 h 222"/>
                  <a:gd name="T14" fmla="*/ 292 w 294"/>
                  <a:gd name="T15" fmla="*/ 80 h 222"/>
                  <a:gd name="T16" fmla="*/ 286 w 294"/>
                  <a:gd name="T17" fmla="*/ 95 h 222"/>
                  <a:gd name="T18" fmla="*/ 276 w 294"/>
                  <a:gd name="T19" fmla="*/ 108 h 222"/>
                  <a:gd name="T20" fmla="*/ 263 w 294"/>
                  <a:gd name="T21" fmla="*/ 118 h 222"/>
                  <a:gd name="T22" fmla="*/ 96 w 294"/>
                  <a:gd name="T23" fmla="*/ 213 h 222"/>
                  <a:gd name="T24" fmla="*/ 80 w 294"/>
                  <a:gd name="T25" fmla="*/ 220 h 222"/>
                  <a:gd name="T26" fmla="*/ 64 w 294"/>
                  <a:gd name="T27" fmla="*/ 222 h 222"/>
                  <a:gd name="T28" fmla="*/ 48 w 294"/>
                  <a:gd name="T29" fmla="*/ 220 h 222"/>
                  <a:gd name="T30" fmla="*/ 32 w 294"/>
                  <a:gd name="T31" fmla="*/ 214 h 222"/>
                  <a:gd name="T32" fmla="*/ 19 w 294"/>
                  <a:gd name="T33" fmla="*/ 204 h 222"/>
                  <a:gd name="T34" fmla="*/ 8 w 294"/>
                  <a:gd name="T35" fmla="*/ 190 h 222"/>
                  <a:gd name="T36" fmla="*/ 2 w 294"/>
                  <a:gd name="T37" fmla="*/ 175 h 222"/>
                  <a:gd name="T38" fmla="*/ 0 w 294"/>
                  <a:gd name="T39" fmla="*/ 158 h 222"/>
                  <a:gd name="T40" fmla="*/ 2 w 294"/>
                  <a:gd name="T41" fmla="*/ 142 h 222"/>
                  <a:gd name="T42" fmla="*/ 8 w 294"/>
                  <a:gd name="T43" fmla="*/ 127 h 222"/>
                  <a:gd name="T44" fmla="*/ 19 w 294"/>
                  <a:gd name="T45" fmla="*/ 114 h 222"/>
                  <a:gd name="T46" fmla="*/ 31 w 294"/>
                  <a:gd name="T47" fmla="*/ 103 h 222"/>
                  <a:gd name="T48" fmla="*/ 198 w 294"/>
                  <a:gd name="T49" fmla="*/ 8 h 222"/>
                  <a:gd name="T50" fmla="*/ 215 w 294"/>
                  <a:gd name="T51" fmla="*/ 2 h 222"/>
                  <a:gd name="T52" fmla="*/ 230 w 294"/>
                  <a:gd name="T5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4" h="222">
                    <a:moveTo>
                      <a:pt x="230" y="0"/>
                    </a:moveTo>
                    <a:lnTo>
                      <a:pt x="247" y="2"/>
                    </a:lnTo>
                    <a:lnTo>
                      <a:pt x="262" y="8"/>
                    </a:lnTo>
                    <a:lnTo>
                      <a:pt x="275" y="18"/>
                    </a:lnTo>
                    <a:lnTo>
                      <a:pt x="286" y="31"/>
                    </a:lnTo>
                    <a:lnTo>
                      <a:pt x="292" y="47"/>
                    </a:lnTo>
                    <a:lnTo>
                      <a:pt x="294" y="63"/>
                    </a:lnTo>
                    <a:lnTo>
                      <a:pt x="292" y="80"/>
                    </a:lnTo>
                    <a:lnTo>
                      <a:pt x="286" y="95"/>
                    </a:lnTo>
                    <a:lnTo>
                      <a:pt x="276" y="108"/>
                    </a:lnTo>
                    <a:lnTo>
                      <a:pt x="263" y="118"/>
                    </a:lnTo>
                    <a:lnTo>
                      <a:pt x="96" y="213"/>
                    </a:lnTo>
                    <a:lnTo>
                      <a:pt x="80" y="220"/>
                    </a:lnTo>
                    <a:lnTo>
                      <a:pt x="64" y="222"/>
                    </a:lnTo>
                    <a:lnTo>
                      <a:pt x="48" y="220"/>
                    </a:lnTo>
                    <a:lnTo>
                      <a:pt x="32" y="214"/>
                    </a:lnTo>
                    <a:lnTo>
                      <a:pt x="19" y="204"/>
                    </a:lnTo>
                    <a:lnTo>
                      <a:pt x="8" y="190"/>
                    </a:lnTo>
                    <a:lnTo>
                      <a:pt x="2" y="175"/>
                    </a:lnTo>
                    <a:lnTo>
                      <a:pt x="0" y="158"/>
                    </a:lnTo>
                    <a:lnTo>
                      <a:pt x="2" y="142"/>
                    </a:lnTo>
                    <a:lnTo>
                      <a:pt x="8" y="127"/>
                    </a:lnTo>
                    <a:lnTo>
                      <a:pt x="19" y="114"/>
                    </a:lnTo>
                    <a:lnTo>
                      <a:pt x="31" y="103"/>
                    </a:lnTo>
                    <a:lnTo>
                      <a:pt x="198" y="8"/>
                    </a:lnTo>
                    <a:lnTo>
                      <a:pt x="215" y="2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2" name="Freeform 116"/>
              <p:cNvSpPr>
                <a:spLocks/>
              </p:cNvSpPr>
              <p:nvPr/>
            </p:nvSpPr>
            <p:spPr bwMode="auto">
              <a:xfrm>
                <a:off x="7253288" y="4094163"/>
                <a:ext cx="31750" cy="41275"/>
              </a:xfrm>
              <a:custGeom>
                <a:avLst/>
                <a:gdLst>
                  <a:gd name="T0" fmla="*/ 159 w 224"/>
                  <a:gd name="T1" fmla="*/ 0 h 292"/>
                  <a:gd name="T2" fmla="*/ 176 w 224"/>
                  <a:gd name="T3" fmla="*/ 2 h 292"/>
                  <a:gd name="T4" fmla="*/ 192 w 224"/>
                  <a:gd name="T5" fmla="*/ 9 h 292"/>
                  <a:gd name="T6" fmla="*/ 205 w 224"/>
                  <a:gd name="T7" fmla="*/ 19 h 292"/>
                  <a:gd name="T8" fmla="*/ 216 w 224"/>
                  <a:gd name="T9" fmla="*/ 32 h 292"/>
                  <a:gd name="T10" fmla="*/ 222 w 224"/>
                  <a:gd name="T11" fmla="*/ 48 h 292"/>
                  <a:gd name="T12" fmla="*/ 224 w 224"/>
                  <a:gd name="T13" fmla="*/ 63 h 292"/>
                  <a:gd name="T14" fmla="*/ 222 w 224"/>
                  <a:gd name="T15" fmla="*/ 80 h 292"/>
                  <a:gd name="T16" fmla="*/ 216 w 224"/>
                  <a:gd name="T17" fmla="*/ 95 h 292"/>
                  <a:gd name="T18" fmla="*/ 119 w 224"/>
                  <a:gd name="T19" fmla="*/ 261 h 292"/>
                  <a:gd name="T20" fmla="*/ 109 w 224"/>
                  <a:gd name="T21" fmla="*/ 274 h 292"/>
                  <a:gd name="T22" fmla="*/ 95 w 224"/>
                  <a:gd name="T23" fmla="*/ 285 h 292"/>
                  <a:gd name="T24" fmla="*/ 81 w 224"/>
                  <a:gd name="T25" fmla="*/ 290 h 292"/>
                  <a:gd name="T26" fmla="*/ 64 w 224"/>
                  <a:gd name="T27" fmla="*/ 292 h 292"/>
                  <a:gd name="T28" fmla="*/ 48 w 224"/>
                  <a:gd name="T29" fmla="*/ 290 h 292"/>
                  <a:gd name="T30" fmla="*/ 32 w 224"/>
                  <a:gd name="T31" fmla="*/ 284 h 292"/>
                  <a:gd name="T32" fmla="*/ 18 w 224"/>
                  <a:gd name="T33" fmla="*/ 273 h 292"/>
                  <a:gd name="T34" fmla="*/ 8 w 224"/>
                  <a:gd name="T35" fmla="*/ 261 h 292"/>
                  <a:gd name="T36" fmla="*/ 2 w 224"/>
                  <a:gd name="T37" fmla="*/ 245 h 292"/>
                  <a:gd name="T38" fmla="*/ 0 w 224"/>
                  <a:gd name="T39" fmla="*/ 230 h 292"/>
                  <a:gd name="T40" fmla="*/ 2 w 224"/>
                  <a:gd name="T41" fmla="*/ 213 h 292"/>
                  <a:gd name="T42" fmla="*/ 8 w 224"/>
                  <a:gd name="T43" fmla="*/ 197 h 292"/>
                  <a:gd name="T44" fmla="*/ 105 w 224"/>
                  <a:gd name="T45" fmla="*/ 32 h 292"/>
                  <a:gd name="T46" fmla="*/ 115 w 224"/>
                  <a:gd name="T47" fmla="*/ 18 h 292"/>
                  <a:gd name="T48" fmla="*/ 129 w 224"/>
                  <a:gd name="T49" fmla="*/ 8 h 292"/>
                  <a:gd name="T50" fmla="*/ 144 w 224"/>
                  <a:gd name="T51" fmla="*/ 2 h 292"/>
                  <a:gd name="T52" fmla="*/ 159 w 224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92">
                    <a:moveTo>
                      <a:pt x="159" y="0"/>
                    </a:moveTo>
                    <a:lnTo>
                      <a:pt x="176" y="2"/>
                    </a:lnTo>
                    <a:lnTo>
                      <a:pt x="192" y="9"/>
                    </a:lnTo>
                    <a:lnTo>
                      <a:pt x="205" y="19"/>
                    </a:lnTo>
                    <a:lnTo>
                      <a:pt x="216" y="32"/>
                    </a:lnTo>
                    <a:lnTo>
                      <a:pt x="222" y="48"/>
                    </a:lnTo>
                    <a:lnTo>
                      <a:pt x="224" y="63"/>
                    </a:lnTo>
                    <a:lnTo>
                      <a:pt x="222" y="80"/>
                    </a:lnTo>
                    <a:lnTo>
                      <a:pt x="216" y="95"/>
                    </a:lnTo>
                    <a:lnTo>
                      <a:pt x="119" y="261"/>
                    </a:lnTo>
                    <a:lnTo>
                      <a:pt x="109" y="274"/>
                    </a:lnTo>
                    <a:lnTo>
                      <a:pt x="95" y="285"/>
                    </a:lnTo>
                    <a:lnTo>
                      <a:pt x="81" y="290"/>
                    </a:lnTo>
                    <a:lnTo>
                      <a:pt x="64" y="292"/>
                    </a:lnTo>
                    <a:lnTo>
                      <a:pt x="48" y="290"/>
                    </a:lnTo>
                    <a:lnTo>
                      <a:pt x="32" y="284"/>
                    </a:lnTo>
                    <a:lnTo>
                      <a:pt x="18" y="273"/>
                    </a:lnTo>
                    <a:lnTo>
                      <a:pt x="8" y="261"/>
                    </a:lnTo>
                    <a:lnTo>
                      <a:pt x="2" y="245"/>
                    </a:lnTo>
                    <a:lnTo>
                      <a:pt x="0" y="230"/>
                    </a:lnTo>
                    <a:lnTo>
                      <a:pt x="2" y="213"/>
                    </a:lnTo>
                    <a:lnTo>
                      <a:pt x="8" y="197"/>
                    </a:lnTo>
                    <a:lnTo>
                      <a:pt x="105" y="32"/>
                    </a:lnTo>
                    <a:lnTo>
                      <a:pt x="115" y="18"/>
                    </a:lnTo>
                    <a:lnTo>
                      <a:pt x="129" y="8"/>
                    </a:lnTo>
                    <a:lnTo>
                      <a:pt x="144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Freeform 117"/>
              <p:cNvSpPr>
                <a:spLocks/>
              </p:cNvSpPr>
              <p:nvPr/>
            </p:nvSpPr>
            <p:spPr bwMode="auto">
              <a:xfrm>
                <a:off x="7150101" y="4205288"/>
                <a:ext cx="44450" cy="142875"/>
              </a:xfrm>
              <a:custGeom>
                <a:avLst/>
                <a:gdLst>
                  <a:gd name="T0" fmla="*/ 154 w 308"/>
                  <a:gd name="T1" fmla="*/ 0 h 991"/>
                  <a:gd name="T2" fmla="*/ 186 w 308"/>
                  <a:gd name="T3" fmla="*/ 2 h 991"/>
                  <a:gd name="T4" fmla="*/ 213 w 308"/>
                  <a:gd name="T5" fmla="*/ 8 h 991"/>
                  <a:gd name="T6" fmla="*/ 238 w 308"/>
                  <a:gd name="T7" fmla="*/ 17 h 991"/>
                  <a:gd name="T8" fmla="*/ 259 w 308"/>
                  <a:gd name="T9" fmla="*/ 30 h 991"/>
                  <a:gd name="T10" fmla="*/ 277 w 308"/>
                  <a:gd name="T11" fmla="*/ 47 h 991"/>
                  <a:gd name="T12" fmla="*/ 291 w 308"/>
                  <a:gd name="T13" fmla="*/ 67 h 991"/>
                  <a:gd name="T14" fmla="*/ 301 w 308"/>
                  <a:gd name="T15" fmla="*/ 91 h 991"/>
                  <a:gd name="T16" fmla="*/ 306 w 308"/>
                  <a:gd name="T17" fmla="*/ 119 h 991"/>
                  <a:gd name="T18" fmla="*/ 308 w 308"/>
                  <a:gd name="T19" fmla="*/ 150 h 991"/>
                  <a:gd name="T20" fmla="*/ 308 w 308"/>
                  <a:gd name="T21" fmla="*/ 375 h 991"/>
                  <a:gd name="T22" fmla="*/ 307 w 308"/>
                  <a:gd name="T23" fmla="*/ 405 h 991"/>
                  <a:gd name="T24" fmla="*/ 304 w 308"/>
                  <a:gd name="T25" fmla="*/ 435 h 991"/>
                  <a:gd name="T26" fmla="*/ 301 w 308"/>
                  <a:gd name="T27" fmla="*/ 466 h 991"/>
                  <a:gd name="T28" fmla="*/ 240 w 308"/>
                  <a:gd name="T29" fmla="*/ 920 h 991"/>
                  <a:gd name="T30" fmla="*/ 236 w 308"/>
                  <a:gd name="T31" fmla="*/ 942 h 991"/>
                  <a:gd name="T32" fmla="*/ 229 w 308"/>
                  <a:gd name="T33" fmla="*/ 959 h 991"/>
                  <a:gd name="T34" fmla="*/ 219 w 308"/>
                  <a:gd name="T35" fmla="*/ 972 h 991"/>
                  <a:gd name="T36" fmla="*/ 207 w 308"/>
                  <a:gd name="T37" fmla="*/ 981 h 991"/>
                  <a:gd name="T38" fmla="*/ 192 w 308"/>
                  <a:gd name="T39" fmla="*/ 987 h 991"/>
                  <a:gd name="T40" fmla="*/ 174 w 308"/>
                  <a:gd name="T41" fmla="*/ 990 h 991"/>
                  <a:gd name="T42" fmla="*/ 154 w 308"/>
                  <a:gd name="T43" fmla="*/ 991 h 991"/>
                  <a:gd name="T44" fmla="*/ 135 w 308"/>
                  <a:gd name="T45" fmla="*/ 990 h 991"/>
                  <a:gd name="T46" fmla="*/ 117 w 308"/>
                  <a:gd name="T47" fmla="*/ 987 h 991"/>
                  <a:gd name="T48" fmla="*/ 102 w 308"/>
                  <a:gd name="T49" fmla="*/ 981 h 991"/>
                  <a:gd name="T50" fmla="*/ 90 w 308"/>
                  <a:gd name="T51" fmla="*/ 972 h 991"/>
                  <a:gd name="T52" fmla="*/ 80 w 308"/>
                  <a:gd name="T53" fmla="*/ 959 h 991"/>
                  <a:gd name="T54" fmla="*/ 73 w 308"/>
                  <a:gd name="T55" fmla="*/ 942 h 991"/>
                  <a:gd name="T56" fmla="*/ 69 w 308"/>
                  <a:gd name="T57" fmla="*/ 920 h 991"/>
                  <a:gd name="T58" fmla="*/ 8 w 308"/>
                  <a:gd name="T59" fmla="*/ 466 h 991"/>
                  <a:gd name="T60" fmla="*/ 5 w 308"/>
                  <a:gd name="T61" fmla="*/ 435 h 991"/>
                  <a:gd name="T62" fmla="*/ 2 w 308"/>
                  <a:gd name="T63" fmla="*/ 405 h 991"/>
                  <a:gd name="T64" fmla="*/ 0 w 308"/>
                  <a:gd name="T65" fmla="*/ 375 h 991"/>
                  <a:gd name="T66" fmla="*/ 0 w 308"/>
                  <a:gd name="T67" fmla="*/ 150 h 991"/>
                  <a:gd name="T68" fmla="*/ 3 w 308"/>
                  <a:gd name="T69" fmla="*/ 119 h 991"/>
                  <a:gd name="T70" fmla="*/ 8 w 308"/>
                  <a:gd name="T71" fmla="*/ 91 h 991"/>
                  <a:gd name="T72" fmla="*/ 18 w 308"/>
                  <a:gd name="T73" fmla="*/ 67 h 991"/>
                  <a:gd name="T74" fmla="*/ 32 w 308"/>
                  <a:gd name="T75" fmla="*/ 47 h 991"/>
                  <a:gd name="T76" fmla="*/ 50 w 308"/>
                  <a:gd name="T77" fmla="*/ 30 h 991"/>
                  <a:gd name="T78" fmla="*/ 71 w 308"/>
                  <a:gd name="T79" fmla="*/ 17 h 991"/>
                  <a:gd name="T80" fmla="*/ 96 w 308"/>
                  <a:gd name="T81" fmla="*/ 8 h 991"/>
                  <a:gd name="T82" fmla="*/ 123 w 308"/>
                  <a:gd name="T83" fmla="*/ 2 h 991"/>
                  <a:gd name="T84" fmla="*/ 154 w 308"/>
                  <a:gd name="T85" fmla="*/ 0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8" h="991">
                    <a:moveTo>
                      <a:pt x="154" y="0"/>
                    </a:moveTo>
                    <a:lnTo>
                      <a:pt x="186" y="2"/>
                    </a:lnTo>
                    <a:lnTo>
                      <a:pt x="213" y="8"/>
                    </a:lnTo>
                    <a:lnTo>
                      <a:pt x="238" y="17"/>
                    </a:lnTo>
                    <a:lnTo>
                      <a:pt x="259" y="30"/>
                    </a:lnTo>
                    <a:lnTo>
                      <a:pt x="277" y="47"/>
                    </a:lnTo>
                    <a:lnTo>
                      <a:pt x="291" y="67"/>
                    </a:lnTo>
                    <a:lnTo>
                      <a:pt x="301" y="91"/>
                    </a:lnTo>
                    <a:lnTo>
                      <a:pt x="306" y="119"/>
                    </a:lnTo>
                    <a:lnTo>
                      <a:pt x="308" y="150"/>
                    </a:lnTo>
                    <a:lnTo>
                      <a:pt x="308" y="375"/>
                    </a:lnTo>
                    <a:lnTo>
                      <a:pt x="307" y="405"/>
                    </a:lnTo>
                    <a:lnTo>
                      <a:pt x="304" y="435"/>
                    </a:lnTo>
                    <a:lnTo>
                      <a:pt x="301" y="466"/>
                    </a:lnTo>
                    <a:lnTo>
                      <a:pt x="240" y="920"/>
                    </a:lnTo>
                    <a:lnTo>
                      <a:pt x="236" y="942"/>
                    </a:lnTo>
                    <a:lnTo>
                      <a:pt x="229" y="959"/>
                    </a:lnTo>
                    <a:lnTo>
                      <a:pt x="219" y="972"/>
                    </a:lnTo>
                    <a:lnTo>
                      <a:pt x="207" y="981"/>
                    </a:lnTo>
                    <a:lnTo>
                      <a:pt x="192" y="987"/>
                    </a:lnTo>
                    <a:lnTo>
                      <a:pt x="174" y="990"/>
                    </a:lnTo>
                    <a:lnTo>
                      <a:pt x="154" y="991"/>
                    </a:lnTo>
                    <a:lnTo>
                      <a:pt x="135" y="990"/>
                    </a:lnTo>
                    <a:lnTo>
                      <a:pt x="117" y="987"/>
                    </a:lnTo>
                    <a:lnTo>
                      <a:pt x="102" y="981"/>
                    </a:lnTo>
                    <a:lnTo>
                      <a:pt x="90" y="972"/>
                    </a:lnTo>
                    <a:lnTo>
                      <a:pt x="80" y="959"/>
                    </a:lnTo>
                    <a:lnTo>
                      <a:pt x="73" y="942"/>
                    </a:lnTo>
                    <a:lnTo>
                      <a:pt x="69" y="920"/>
                    </a:lnTo>
                    <a:lnTo>
                      <a:pt x="8" y="466"/>
                    </a:lnTo>
                    <a:lnTo>
                      <a:pt x="5" y="435"/>
                    </a:lnTo>
                    <a:lnTo>
                      <a:pt x="2" y="405"/>
                    </a:lnTo>
                    <a:lnTo>
                      <a:pt x="0" y="375"/>
                    </a:lnTo>
                    <a:lnTo>
                      <a:pt x="0" y="150"/>
                    </a:lnTo>
                    <a:lnTo>
                      <a:pt x="3" y="119"/>
                    </a:lnTo>
                    <a:lnTo>
                      <a:pt x="8" y="91"/>
                    </a:lnTo>
                    <a:lnTo>
                      <a:pt x="18" y="67"/>
                    </a:lnTo>
                    <a:lnTo>
                      <a:pt x="32" y="47"/>
                    </a:lnTo>
                    <a:lnTo>
                      <a:pt x="50" y="30"/>
                    </a:lnTo>
                    <a:lnTo>
                      <a:pt x="71" y="17"/>
                    </a:lnTo>
                    <a:lnTo>
                      <a:pt x="96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4" name="Freeform 118"/>
              <p:cNvSpPr>
                <a:spLocks/>
              </p:cNvSpPr>
              <p:nvPr/>
            </p:nvSpPr>
            <p:spPr bwMode="auto">
              <a:xfrm>
                <a:off x="7148513" y="4365625"/>
                <a:ext cx="47625" cy="46038"/>
              </a:xfrm>
              <a:custGeom>
                <a:avLst/>
                <a:gdLst>
                  <a:gd name="T0" fmla="*/ 160 w 321"/>
                  <a:gd name="T1" fmla="*/ 0 h 319"/>
                  <a:gd name="T2" fmla="*/ 193 w 321"/>
                  <a:gd name="T3" fmla="*/ 4 h 319"/>
                  <a:gd name="T4" fmla="*/ 222 w 321"/>
                  <a:gd name="T5" fmla="*/ 14 h 319"/>
                  <a:gd name="T6" fmla="*/ 250 w 321"/>
                  <a:gd name="T7" fmla="*/ 28 h 319"/>
                  <a:gd name="T8" fmla="*/ 274 w 321"/>
                  <a:gd name="T9" fmla="*/ 47 h 319"/>
                  <a:gd name="T10" fmla="*/ 294 w 321"/>
                  <a:gd name="T11" fmla="*/ 71 h 319"/>
                  <a:gd name="T12" fmla="*/ 308 w 321"/>
                  <a:gd name="T13" fmla="*/ 98 h 319"/>
                  <a:gd name="T14" fmla="*/ 318 w 321"/>
                  <a:gd name="T15" fmla="*/ 128 h 319"/>
                  <a:gd name="T16" fmla="*/ 321 w 321"/>
                  <a:gd name="T17" fmla="*/ 159 h 319"/>
                  <a:gd name="T18" fmla="*/ 318 w 321"/>
                  <a:gd name="T19" fmla="*/ 192 h 319"/>
                  <a:gd name="T20" fmla="*/ 308 w 321"/>
                  <a:gd name="T21" fmla="*/ 222 h 319"/>
                  <a:gd name="T22" fmla="*/ 294 w 321"/>
                  <a:gd name="T23" fmla="*/ 249 h 319"/>
                  <a:gd name="T24" fmla="*/ 274 w 321"/>
                  <a:gd name="T25" fmla="*/ 272 h 319"/>
                  <a:gd name="T26" fmla="*/ 250 w 321"/>
                  <a:gd name="T27" fmla="*/ 291 h 319"/>
                  <a:gd name="T28" fmla="*/ 222 w 321"/>
                  <a:gd name="T29" fmla="*/ 306 h 319"/>
                  <a:gd name="T30" fmla="*/ 193 w 321"/>
                  <a:gd name="T31" fmla="*/ 315 h 319"/>
                  <a:gd name="T32" fmla="*/ 160 w 321"/>
                  <a:gd name="T33" fmla="*/ 319 h 319"/>
                  <a:gd name="T34" fmla="*/ 128 w 321"/>
                  <a:gd name="T35" fmla="*/ 315 h 319"/>
                  <a:gd name="T36" fmla="*/ 99 w 321"/>
                  <a:gd name="T37" fmla="*/ 306 h 319"/>
                  <a:gd name="T38" fmla="*/ 71 w 321"/>
                  <a:gd name="T39" fmla="*/ 291 h 319"/>
                  <a:gd name="T40" fmla="*/ 47 w 321"/>
                  <a:gd name="T41" fmla="*/ 272 h 319"/>
                  <a:gd name="T42" fmla="*/ 27 w 321"/>
                  <a:gd name="T43" fmla="*/ 249 h 319"/>
                  <a:gd name="T44" fmla="*/ 13 w 321"/>
                  <a:gd name="T45" fmla="*/ 222 h 319"/>
                  <a:gd name="T46" fmla="*/ 3 w 321"/>
                  <a:gd name="T47" fmla="*/ 192 h 319"/>
                  <a:gd name="T48" fmla="*/ 0 w 321"/>
                  <a:gd name="T49" fmla="*/ 159 h 319"/>
                  <a:gd name="T50" fmla="*/ 3 w 321"/>
                  <a:gd name="T51" fmla="*/ 128 h 319"/>
                  <a:gd name="T52" fmla="*/ 13 w 321"/>
                  <a:gd name="T53" fmla="*/ 98 h 319"/>
                  <a:gd name="T54" fmla="*/ 27 w 321"/>
                  <a:gd name="T55" fmla="*/ 71 h 319"/>
                  <a:gd name="T56" fmla="*/ 47 w 321"/>
                  <a:gd name="T57" fmla="*/ 47 h 319"/>
                  <a:gd name="T58" fmla="*/ 71 w 321"/>
                  <a:gd name="T59" fmla="*/ 28 h 319"/>
                  <a:gd name="T60" fmla="*/ 99 w 321"/>
                  <a:gd name="T61" fmla="*/ 14 h 319"/>
                  <a:gd name="T62" fmla="*/ 128 w 321"/>
                  <a:gd name="T63" fmla="*/ 4 h 319"/>
                  <a:gd name="T64" fmla="*/ 160 w 321"/>
                  <a:gd name="T6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1" h="319">
                    <a:moveTo>
                      <a:pt x="160" y="0"/>
                    </a:moveTo>
                    <a:lnTo>
                      <a:pt x="193" y="4"/>
                    </a:lnTo>
                    <a:lnTo>
                      <a:pt x="222" y="14"/>
                    </a:lnTo>
                    <a:lnTo>
                      <a:pt x="250" y="28"/>
                    </a:lnTo>
                    <a:lnTo>
                      <a:pt x="274" y="47"/>
                    </a:lnTo>
                    <a:lnTo>
                      <a:pt x="294" y="71"/>
                    </a:lnTo>
                    <a:lnTo>
                      <a:pt x="308" y="98"/>
                    </a:lnTo>
                    <a:lnTo>
                      <a:pt x="318" y="128"/>
                    </a:lnTo>
                    <a:lnTo>
                      <a:pt x="321" y="159"/>
                    </a:lnTo>
                    <a:lnTo>
                      <a:pt x="318" y="192"/>
                    </a:lnTo>
                    <a:lnTo>
                      <a:pt x="308" y="222"/>
                    </a:lnTo>
                    <a:lnTo>
                      <a:pt x="294" y="249"/>
                    </a:lnTo>
                    <a:lnTo>
                      <a:pt x="274" y="272"/>
                    </a:lnTo>
                    <a:lnTo>
                      <a:pt x="250" y="291"/>
                    </a:lnTo>
                    <a:lnTo>
                      <a:pt x="222" y="306"/>
                    </a:lnTo>
                    <a:lnTo>
                      <a:pt x="193" y="315"/>
                    </a:lnTo>
                    <a:lnTo>
                      <a:pt x="160" y="319"/>
                    </a:lnTo>
                    <a:lnTo>
                      <a:pt x="128" y="315"/>
                    </a:lnTo>
                    <a:lnTo>
                      <a:pt x="99" y="306"/>
                    </a:lnTo>
                    <a:lnTo>
                      <a:pt x="71" y="291"/>
                    </a:lnTo>
                    <a:lnTo>
                      <a:pt x="47" y="272"/>
                    </a:lnTo>
                    <a:lnTo>
                      <a:pt x="27" y="249"/>
                    </a:lnTo>
                    <a:lnTo>
                      <a:pt x="13" y="222"/>
                    </a:lnTo>
                    <a:lnTo>
                      <a:pt x="3" y="192"/>
                    </a:lnTo>
                    <a:lnTo>
                      <a:pt x="0" y="159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7" y="71"/>
                    </a:lnTo>
                    <a:lnTo>
                      <a:pt x="47" y="47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28" y="4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 useBgFill="1">
        <p:nvSpPr>
          <p:cNvPr id="76" name="Rectangle 75"/>
          <p:cNvSpPr/>
          <p:nvPr/>
        </p:nvSpPr>
        <p:spPr>
          <a:xfrm>
            <a:off x="2477264" y="1"/>
            <a:ext cx="78809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9112" y="253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Future Scope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" y="1914169"/>
            <a:ext cx="3280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 can give more advance software for “Railway Reservation System” including more facilities</a:t>
            </a: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2B1A1CC-52A1-465E-A4C1-4D735C77680B}"/>
              </a:ext>
            </a:extLst>
          </p:cNvPr>
          <p:cNvSpPr/>
          <p:nvPr/>
        </p:nvSpPr>
        <p:spPr>
          <a:xfrm>
            <a:off x="9273728" y="0"/>
            <a:ext cx="9860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-285706" y="3266582"/>
            <a:ext cx="34361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 can add the monthly pass system, freight revenue enhancement, etc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/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225786" y="4567920"/>
            <a:ext cx="2587980" cy="1078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Online booking can be integrated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/>
            <a:r>
              <a:rPr lang="en-US" sz="16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208188" y="2098429"/>
            <a:ext cx="3004083" cy="134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Reservation details, train schedule, etc. can be updated and reports can be generated.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9187917" y="3361067"/>
            <a:ext cx="3004083" cy="102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Integrate multiple load balancers to distribute the loads of the system.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48927" y="4384405"/>
            <a:ext cx="2409244" cy="703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interface can be made 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130198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3780443"/>
            <a:ext cx="12192000" cy="3077557"/>
            <a:chOff x="0" y="3365839"/>
            <a:chExt cx="12192000" cy="3077557"/>
          </a:xfr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11" name="Rectangle 10"/>
            <p:cNvSpPr/>
            <p:nvPr/>
          </p:nvSpPr>
          <p:spPr>
            <a:xfrm>
              <a:off x="0" y="5018315"/>
              <a:ext cx="12192000" cy="1425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6182" y="957214"/>
            <a:ext cx="5571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CC33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6480176" y="823914"/>
            <a:ext cx="5033962" cy="2733676"/>
            <a:chOff x="4082" y="519"/>
            <a:chExt cx="3171" cy="1722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74" y="1558"/>
              <a:ext cx="327" cy="482"/>
            </a:xfrm>
            <a:custGeom>
              <a:avLst/>
              <a:gdLst>
                <a:gd name="T0" fmla="*/ 0 w 138"/>
                <a:gd name="T1" fmla="*/ 94 h 203"/>
                <a:gd name="T2" fmla="*/ 54 w 138"/>
                <a:gd name="T3" fmla="*/ 13 h 203"/>
                <a:gd name="T4" fmla="*/ 81 w 138"/>
                <a:gd name="T5" fmla="*/ 12 h 203"/>
                <a:gd name="T6" fmla="*/ 104 w 138"/>
                <a:gd name="T7" fmla="*/ 46 h 203"/>
                <a:gd name="T8" fmla="*/ 138 w 138"/>
                <a:gd name="T9" fmla="*/ 168 h 203"/>
                <a:gd name="T10" fmla="*/ 136 w 138"/>
                <a:gd name="T11" fmla="*/ 203 h 203"/>
                <a:gd name="T12" fmla="*/ 0 w 138"/>
                <a:gd name="T13" fmla="*/ 9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3">
                  <a:moveTo>
                    <a:pt x="0" y="94"/>
                  </a:move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64" y="0"/>
                    <a:pt x="81" y="12"/>
                  </a:cubicBezTo>
                  <a:cubicBezTo>
                    <a:pt x="98" y="24"/>
                    <a:pt x="104" y="46"/>
                    <a:pt x="104" y="46"/>
                  </a:cubicBezTo>
                  <a:cubicBezTo>
                    <a:pt x="138" y="168"/>
                    <a:pt x="138" y="168"/>
                    <a:pt x="138" y="168"/>
                  </a:cubicBezTo>
                  <a:cubicBezTo>
                    <a:pt x="136" y="203"/>
                    <a:pt x="136" y="203"/>
                    <a:pt x="136" y="203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6490" y="1700"/>
              <a:ext cx="716" cy="266"/>
            </a:xfrm>
            <a:custGeom>
              <a:avLst/>
              <a:gdLst>
                <a:gd name="T0" fmla="*/ 0 w 302"/>
                <a:gd name="T1" fmla="*/ 34 h 112"/>
                <a:gd name="T2" fmla="*/ 225 w 302"/>
                <a:gd name="T3" fmla="*/ 8 h 112"/>
                <a:gd name="T4" fmla="*/ 267 w 302"/>
                <a:gd name="T5" fmla="*/ 51 h 112"/>
                <a:gd name="T6" fmla="*/ 139 w 302"/>
                <a:gd name="T7" fmla="*/ 112 h 112"/>
                <a:gd name="T8" fmla="*/ 0 w 302"/>
                <a:gd name="T9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112">
                  <a:moveTo>
                    <a:pt x="0" y="34"/>
                  </a:moveTo>
                  <a:cubicBezTo>
                    <a:pt x="225" y="8"/>
                    <a:pt x="225" y="8"/>
                    <a:pt x="225" y="8"/>
                  </a:cubicBezTo>
                  <a:cubicBezTo>
                    <a:pt x="295" y="0"/>
                    <a:pt x="302" y="34"/>
                    <a:pt x="267" y="51"/>
                  </a:cubicBezTo>
                  <a:cubicBezTo>
                    <a:pt x="139" y="112"/>
                    <a:pt x="139" y="112"/>
                    <a:pt x="139" y="112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069" y="1904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7F9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6069" y="1916"/>
              <a:ext cx="547" cy="235"/>
            </a:xfrm>
            <a:custGeom>
              <a:avLst/>
              <a:gdLst>
                <a:gd name="T0" fmla="*/ 82 w 231"/>
                <a:gd name="T1" fmla="*/ 0 h 99"/>
                <a:gd name="T2" fmla="*/ 17 w 231"/>
                <a:gd name="T3" fmla="*/ 54 h 99"/>
                <a:gd name="T4" fmla="*/ 89 w 231"/>
                <a:gd name="T5" fmla="*/ 82 h 99"/>
                <a:gd name="T6" fmla="*/ 231 w 231"/>
                <a:gd name="T7" fmla="*/ 43 h 99"/>
                <a:gd name="T8" fmla="*/ 82 w 231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99">
                  <a:moveTo>
                    <a:pt x="82" y="0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25" y="99"/>
                    <a:pt x="89" y="82"/>
                  </a:cubicBezTo>
                  <a:cubicBezTo>
                    <a:pt x="231" y="43"/>
                    <a:pt x="231" y="43"/>
                    <a:pt x="231" y="43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4082" y="519"/>
              <a:ext cx="3081" cy="1198"/>
            </a:xfrm>
            <a:custGeom>
              <a:avLst/>
              <a:gdLst>
                <a:gd name="T0" fmla="*/ 90 w 1301"/>
                <a:gd name="T1" fmla="*/ 387 h 505"/>
                <a:gd name="T2" fmla="*/ 1084 w 1301"/>
                <a:gd name="T3" fmla="*/ 43 h 505"/>
                <a:gd name="T4" fmla="*/ 1191 w 1301"/>
                <a:gd name="T5" fmla="*/ 145 h 505"/>
                <a:gd name="T6" fmla="*/ 284 w 1301"/>
                <a:gd name="T7" fmla="*/ 455 h 505"/>
                <a:gd name="T8" fmla="*/ 90 w 1301"/>
                <a:gd name="T9" fmla="*/ 387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505">
                  <a:moveTo>
                    <a:pt x="90" y="387"/>
                  </a:moveTo>
                  <a:cubicBezTo>
                    <a:pt x="1084" y="43"/>
                    <a:pt x="1084" y="43"/>
                    <a:pt x="1084" y="43"/>
                  </a:cubicBezTo>
                  <a:cubicBezTo>
                    <a:pt x="1209" y="0"/>
                    <a:pt x="1301" y="108"/>
                    <a:pt x="1191" y="145"/>
                  </a:cubicBezTo>
                  <a:cubicBezTo>
                    <a:pt x="284" y="455"/>
                    <a:pt x="284" y="455"/>
                    <a:pt x="284" y="455"/>
                  </a:cubicBezTo>
                  <a:cubicBezTo>
                    <a:pt x="139" y="505"/>
                    <a:pt x="0" y="418"/>
                    <a:pt x="90" y="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276" y="1646"/>
              <a:ext cx="1587" cy="595"/>
            </a:xfrm>
            <a:custGeom>
              <a:avLst/>
              <a:gdLst>
                <a:gd name="T0" fmla="*/ 87 w 670"/>
                <a:gd name="T1" fmla="*/ 138 h 251"/>
                <a:gd name="T2" fmla="*/ 485 w 670"/>
                <a:gd name="T3" fmla="*/ 0 h 251"/>
                <a:gd name="T4" fmla="*/ 514 w 670"/>
                <a:gd name="T5" fmla="*/ 13 h 251"/>
                <a:gd name="T6" fmla="*/ 670 w 670"/>
                <a:gd name="T7" fmla="*/ 69 h 251"/>
                <a:gd name="T8" fmla="*/ 274 w 670"/>
                <a:gd name="T9" fmla="*/ 203 h 251"/>
                <a:gd name="T10" fmla="*/ 87 w 670"/>
                <a:gd name="T11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0" h="251">
                  <a:moveTo>
                    <a:pt x="87" y="138"/>
                  </a:moveTo>
                  <a:cubicBezTo>
                    <a:pt x="485" y="0"/>
                    <a:pt x="485" y="0"/>
                    <a:pt x="485" y="0"/>
                  </a:cubicBezTo>
                  <a:cubicBezTo>
                    <a:pt x="494" y="5"/>
                    <a:pt x="504" y="10"/>
                    <a:pt x="514" y="13"/>
                  </a:cubicBezTo>
                  <a:cubicBezTo>
                    <a:pt x="670" y="69"/>
                    <a:pt x="670" y="69"/>
                    <a:pt x="670" y="69"/>
                  </a:cubicBezTo>
                  <a:cubicBezTo>
                    <a:pt x="274" y="203"/>
                    <a:pt x="274" y="203"/>
                    <a:pt x="274" y="203"/>
                  </a:cubicBezTo>
                  <a:cubicBezTo>
                    <a:pt x="134" y="251"/>
                    <a:pt x="0" y="168"/>
                    <a:pt x="87" y="1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5131" y="1857"/>
              <a:ext cx="235" cy="287"/>
            </a:xfrm>
            <a:custGeom>
              <a:avLst/>
              <a:gdLst>
                <a:gd name="T0" fmla="*/ 40 w 99"/>
                <a:gd name="T1" fmla="*/ 6 h 121"/>
                <a:gd name="T2" fmla="*/ 89 w 99"/>
                <a:gd name="T3" fmla="*/ 46 h 121"/>
                <a:gd name="T4" fmla="*/ 78 w 99"/>
                <a:gd name="T5" fmla="*/ 108 h 121"/>
                <a:gd name="T6" fmla="*/ 78 w 99"/>
                <a:gd name="T7" fmla="*/ 108 h 121"/>
                <a:gd name="T8" fmla="*/ 59 w 99"/>
                <a:gd name="T9" fmla="*/ 115 h 121"/>
                <a:gd name="T10" fmla="*/ 10 w 99"/>
                <a:gd name="T11" fmla="*/ 75 h 121"/>
                <a:gd name="T12" fmla="*/ 21 w 99"/>
                <a:gd name="T13" fmla="*/ 14 h 121"/>
                <a:gd name="T14" fmla="*/ 21 w 99"/>
                <a:gd name="T15" fmla="*/ 14 h 121"/>
                <a:gd name="T16" fmla="*/ 40 w 99"/>
                <a:gd name="T17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21">
                  <a:moveTo>
                    <a:pt x="40" y="6"/>
                  </a:moveTo>
                  <a:cubicBezTo>
                    <a:pt x="57" y="0"/>
                    <a:pt x="78" y="18"/>
                    <a:pt x="89" y="46"/>
                  </a:cubicBezTo>
                  <a:cubicBezTo>
                    <a:pt x="99" y="74"/>
                    <a:pt x="94" y="101"/>
                    <a:pt x="78" y="108"/>
                  </a:cubicBezTo>
                  <a:cubicBezTo>
                    <a:pt x="78" y="108"/>
                    <a:pt x="78" y="108"/>
                    <a:pt x="78" y="108"/>
                  </a:cubicBezTo>
                  <a:cubicBezTo>
                    <a:pt x="59" y="115"/>
                    <a:pt x="59" y="115"/>
                    <a:pt x="59" y="115"/>
                  </a:cubicBezTo>
                  <a:cubicBezTo>
                    <a:pt x="42" y="121"/>
                    <a:pt x="20" y="103"/>
                    <a:pt x="10" y="75"/>
                  </a:cubicBezTo>
                  <a:cubicBezTo>
                    <a:pt x="0" y="47"/>
                    <a:pt x="5" y="20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lnTo>
                    <a:pt x="40" y="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5233" y="1926"/>
              <a:ext cx="90" cy="128"/>
            </a:xfrm>
            <a:custGeom>
              <a:avLst/>
              <a:gdLst>
                <a:gd name="T0" fmla="*/ 10 w 38"/>
                <a:gd name="T1" fmla="*/ 3 h 54"/>
                <a:gd name="T2" fmla="*/ 33 w 38"/>
                <a:gd name="T3" fmla="*/ 22 h 54"/>
                <a:gd name="T4" fmla="*/ 27 w 38"/>
                <a:gd name="T5" fmla="*/ 51 h 54"/>
                <a:gd name="T6" fmla="*/ 4 w 38"/>
                <a:gd name="T7" fmla="*/ 32 h 54"/>
                <a:gd name="T8" fmla="*/ 10 w 38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4">
                  <a:moveTo>
                    <a:pt x="10" y="3"/>
                  </a:moveTo>
                  <a:cubicBezTo>
                    <a:pt x="17" y="0"/>
                    <a:pt x="28" y="8"/>
                    <a:pt x="33" y="22"/>
                  </a:cubicBezTo>
                  <a:cubicBezTo>
                    <a:pt x="38" y="35"/>
                    <a:pt x="35" y="48"/>
                    <a:pt x="27" y="51"/>
                  </a:cubicBezTo>
                  <a:cubicBezTo>
                    <a:pt x="20" y="54"/>
                    <a:pt x="9" y="45"/>
                    <a:pt x="4" y="32"/>
                  </a:cubicBezTo>
                  <a:cubicBezTo>
                    <a:pt x="0" y="19"/>
                    <a:pt x="2" y="6"/>
                    <a:pt x="1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259" y="1971"/>
              <a:ext cx="36" cy="38"/>
            </a:xfrm>
            <a:custGeom>
              <a:avLst/>
              <a:gdLst>
                <a:gd name="T0" fmla="*/ 8 w 15"/>
                <a:gd name="T1" fmla="*/ 0 h 16"/>
                <a:gd name="T2" fmla="*/ 15 w 15"/>
                <a:gd name="T3" fmla="*/ 8 h 16"/>
                <a:gd name="T4" fmla="*/ 7 w 15"/>
                <a:gd name="T5" fmla="*/ 15 h 16"/>
                <a:gd name="T6" fmla="*/ 0 w 15"/>
                <a:gd name="T7" fmla="*/ 8 h 16"/>
                <a:gd name="T8" fmla="*/ 8 w 1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8" y="0"/>
                  </a:moveTo>
                  <a:cubicBezTo>
                    <a:pt x="12" y="1"/>
                    <a:pt x="15" y="4"/>
                    <a:pt x="15" y="8"/>
                  </a:cubicBez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5264" y="1598"/>
              <a:ext cx="125" cy="392"/>
            </a:xfrm>
            <a:custGeom>
              <a:avLst/>
              <a:gdLst>
                <a:gd name="T0" fmla="*/ 94 w 125"/>
                <a:gd name="T1" fmla="*/ 0 h 392"/>
                <a:gd name="T2" fmla="*/ 0 w 125"/>
                <a:gd name="T3" fmla="*/ 378 h 392"/>
                <a:gd name="T4" fmla="*/ 9 w 125"/>
                <a:gd name="T5" fmla="*/ 392 h 392"/>
                <a:gd name="T6" fmla="*/ 125 w 125"/>
                <a:gd name="T7" fmla="*/ 5 h 392"/>
                <a:gd name="T8" fmla="*/ 94 w 125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92">
                  <a:moveTo>
                    <a:pt x="94" y="0"/>
                  </a:moveTo>
                  <a:lnTo>
                    <a:pt x="0" y="378"/>
                  </a:lnTo>
                  <a:lnTo>
                    <a:pt x="9" y="392"/>
                  </a:lnTo>
                  <a:lnTo>
                    <a:pt x="125" y="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5273" y="1603"/>
              <a:ext cx="178" cy="387"/>
            </a:xfrm>
            <a:custGeom>
              <a:avLst/>
              <a:gdLst>
                <a:gd name="T0" fmla="*/ 0 w 178"/>
                <a:gd name="T1" fmla="*/ 387 h 387"/>
                <a:gd name="T2" fmla="*/ 24 w 178"/>
                <a:gd name="T3" fmla="*/ 387 h 387"/>
                <a:gd name="T4" fmla="*/ 178 w 178"/>
                <a:gd name="T5" fmla="*/ 43 h 387"/>
                <a:gd name="T6" fmla="*/ 116 w 178"/>
                <a:gd name="T7" fmla="*/ 0 h 387"/>
                <a:gd name="T8" fmla="*/ 0 w 178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87">
                  <a:moveTo>
                    <a:pt x="0" y="387"/>
                  </a:moveTo>
                  <a:lnTo>
                    <a:pt x="24" y="387"/>
                  </a:lnTo>
                  <a:lnTo>
                    <a:pt x="178" y="43"/>
                  </a:lnTo>
                  <a:lnTo>
                    <a:pt x="116" y="0"/>
                  </a:lnTo>
                  <a:lnTo>
                    <a:pt x="0" y="38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5074" y="1102"/>
              <a:ext cx="1878" cy="1075"/>
            </a:xfrm>
            <a:custGeom>
              <a:avLst/>
              <a:gdLst>
                <a:gd name="T0" fmla="*/ 186 w 793"/>
                <a:gd name="T1" fmla="*/ 53 h 453"/>
                <a:gd name="T2" fmla="*/ 116 w 793"/>
                <a:gd name="T3" fmla="*/ 225 h 453"/>
                <a:gd name="T4" fmla="*/ 700 w 793"/>
                <a:gd name="T5" fmla="*/ 428 h 453"/>
                <a:gd name="T6" fmla="*/ 735 w 793"/>
                <a:gd name="T7" fmla="*/ 358 h 453"/>
                <a:gd name="T8" fmla="*/ 186 w 793"/>
                <a:gd name="T9" fmla="*/ 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453">
                  <a:moveTo>
                    <a:pt x="186" y="53"/>
                  </a:moveTo>
                  <a:cubicBezTo>
                    <a:pt x="90" y="0"/>
                    <a:pt x="0" y="185"/>
                    <a:pt x="116" y="225"/>
                  </a:cubicBezTo>
                  <a:cubicBezTo>
                    <a:pt x="700" y="428"/>
                    <a:pt x="700" y="428"/>
                    <a:pt x="700" y="428"/>
                  </a:cubicBezTo>
                  <a:cubicBezTo>
                    <a:pt x="772" y="453"/>
                    <a:pt x="793" y="390"/>
                    <a:pt x="735" y="358"/>
                  </a:cubicBezTo>
                  <a:lnTo>
                    <a:pt x="186" y="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5209" y="1209"/>
              <a:ext cx="303" cy="349"/>
            </a:xfrm>
            <a:custGeom>
              <a:avLst/>
              <a:gdLst>
                <a:gd name="T0" fmla="*/ 85 w 128"/>
                <a:gd name="T1" fmla="*/ 2 h 147"/>
                <a:gd name="T2" fmla="*/ 116 w 128"/>
                <a:gd name="T3" fmla="*/ 76 h 147"/>
                <a:gd name="T4" fmla="*/ 43 w 128"/>
                <a:gd name="T5" fmla="*/ 145 h 147"/>
                <a:gd name="T6" fmla="*/ 12 w 128"/>
                <a:gd name="T7" fmla="*/ 70 h 147"/>
                <a:gd name="T8" fmla="*/ 85 w 128"/>
                <a:gd name="T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47">
                  <a:moveTo>
                    <a:pt x="85" y="2"/>
                  </a:moveTo>
                  <a:cubicBezTo>
                    <a:pt x="114" y="3"/>
                    <a:pt x="128" y="37"/>
                    <a:pt x="116" y="76"/>
                  </a:cubicBezTo>
                  <a:cubicBezTo>
                    <a:pt x="105" y="116"/>
                    <a:pt x="72" y="147"/>
                    <a:pt x="43" y="145"/>
                  </a:cubicBezTo>
                  <a:cubicBezTo>
                    <a:pt x="14" y="143"/>
                    <a:pt x="0" y="110"/>
                    <a:pt x="12" y="70"/>
                  </a:cubicBezTo>
                  <a:cubicBezTo>
                    <a:pt x="23" y="31"/>
                    <a:pt x="56" y="0"/>
                    <a:pt x="85" y="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5709" y="1083"/>
              <a:ext cx="1544" cy="658"/>
            </a:xfrm>
            <a:custGeom>
              <a:avLst/>
              <a:gdLst>
                <a:gd name="T0" fmla="*/ 0 w 652"/>
                <a:gd name="T1" fmla="*/ 196 h 277"/>
                <a:gd name="T2" fmla="*/ 442 w 652"/>
                <a:gd name="T3" fmla="*/ 42 h 277"/>
                <a:gd name="T4" fmla="*/ 546 w 652"/>
                <a:gd name="T5" fmla="*/ 141 h 277"/>
                <a:gd name="T6" fmla="*/ 147 w 652"/>
                <a:gd name="T7" fmla="*/ 277 h 277"/>
                <a:gd name="T8" fmla="*/ 26 w 652"/>
                <a:gd name="T9" fmla="*/ 223 h 277"/>
                <a:gd name="T10" fmla="*/ 4 w 652"/>
                <a:gd name="T11" fmla="*/ 211 h 277"/>
                <a:gd name="T12" fmla="*/ 0 w 652"/>
                <a:gd name="T13" fmla="*/ 19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277">
                  <a:moveTo>
                    <a:pt x="0" y="196"/>
                  </a:moveTo>
                  <a:cubicBezTo>
                    <a:pt x="442" y="42"/>
                    <a:pt x="442" y="42"/>
                    <a:pt x="442" y="42"/>
                  </a:cubicBezTo>
                  <a:cubicBezTo>
                    <a:pt x="563" y="0"/>
                    <a:pt x="652" y="105"/>
                    <a:pt x="546" y="141"/>
                  </a:cubicBezTo>
                  <a:cubicBezTo>
                    <a:pt x="147" y="277"/>
                    <a:pt x="147" y="277"/>
                    <a:pt x="147" y="277"/>
                  </a:cubicBezTo>
                  <a:cubicBezTo>
                    <a:pt x="26" y="223"/>
                    <a:pt x="26" y="223"/>
                    <a:pt x="26" y="223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0" y="196"/>
                    <a:pt x="0" y="196"/>
                    <a:pt x="0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5591" y="1456"/>
              <a:ext cx="156" cy="292"/>
            </a:xfrm>
            <a:custGeom>
              <a:avLst/>
              <a:gdLst>
                <a:gd name="T0" fmla="*/ 20 w 66"/>
                <a:gd name="T1" fmla="*/ 9 h 123"/>
                <a:gd name="T2" fmla="*/ 66 w 66"/>
                <a:gd name="T3" fmla="*/ 112 h 123"/>
                <a:gd name="T4" fmla="*/ 62 w 66"/>
                <a:gd name="T5" fmla="*/ 123 h 123"/>
                <a:gd name="T6" fmla="*/ 7 w 66"/>
                <a:gd name="T7" fmla="*/ 20 h 123"/>
                <a:gd name="T8" fmla="*/ 20 w 66"/>
                <a:gd name="T9" fmla="*/ 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23">
                  <a:moveTo>
                    <a:pt x="20" y="9"/>
                  </a:moveTo>
                  <a:cubicBezTo>
                    <a:pt x="66" y="112"/>
                    <a:pt x="66" y="112"/>
                    <a:pt x="66" y="112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0" y="7"/>
                    <a:pt x="16" y="0"/>
                    <a:pt x="20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20"/>
            <p:cNvSpPr>
              <a:spLocks/>
            </p:cNvSpPr>
            <p:nvPr/>
          </p:nvSpPr>
          <p:spPr bwMode="auto">
            <a:xfrm>
              <a:off x="5633" y="1470"/>
              <a:ext cx="137" cy="254"/>
            </a:xfrm>
            <a:custGeom>
              <a:avLst/>
              <a:gdLst>
                <a:gd name="T0" fmla="*/ 7 w 137"/>
                <a:gd name="T1" fmla="*/ 24 h 254"/>
                <a:gd name="T2" fmla="*/ 0 w 137"/>
                <a:gd name="T3" fmla="*/ 0 h 254"/>
                <a:gd name="T4" fmla="*/ 76 w 137"/>
                <a:gd name="T5" fmla="*/ 55 h 254"/>
                <a:gd name="T6" fmla="*/ 76 w 137"/>
                <a:gd name="T7" fmla="*/ 78 h 254"/>
                <a:gd name="T8" fmla="*/ 85 w 137"/>
                <a:gd name="T9" fmla="*/ 114 h 254"/>
                <a:gd name="T10" fmla="*/ 137 w 137"/>
                <a:gd name="T11" fmla="*/ 143 h 254"/>
                <a:gd name="T12" fmla="*/ 85 w 137"/>
                <a:gd name="T13" fmla="*/ 114 h 254"/>
                <a:gd name="T14" fmla="*/ 135 w 137"/>
                <a:gd name="T15" fmla="*/ 254 h 254"/>
                <a:gd name="T16" fmla="*/ 114 w 137"/>
                <a:gd name="T17" fmla="*/ 252 h 254"/>
                <a:gd name="T18" fmla="*/ 7 w 137"/>
                <a:gd name="T19" fmla="*/ 2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254">
                  <a:moveTo>
                    <a:pt x="7" y="24"/>
                  </a:moveTo>
                  <a:lnTo>
                    <a:pt x="0" y="0"/>
                  </a:lnTo>
                  <a:lnTo>
                    <a:pt x="76" y="55"/>
                  </a:lnTo>
                  <a:lnTo>
                    <a:pt x="76" y="78"/>
                  </a:lnTo>
                  <a:lnTo>
                    <a:pt x="85" y="114"/>
                  </a:lnTo>
                  <a:lnTo>
                    <a:pt x="137" y="143"/>
                  </a:lnTo>
                  <a:lnTo>
                    <a:pt x="85" y="114"/>
                  </a:lnTo>
                  <a:lnTo>
                    <a:pt x="135" y="254"/>
                  </a:lnTo>
                  <a:lnTo>
                    <a:pt x="114" y="252"/>
                  </a:lnTo>
                  <a:lnTo>
                    <a:pt x="7" y="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21"/>
            <p:cNvSpPr>
              <a:spLocks/>
            </p:cNvSpPr>
            <p:nvPr/>
          </p:nvSpPr>
          <p:spPr bwMode="auto">
            <a:xfrm>
              <a:off x="5702" y="1629"/>
              <a:ext cx="246" cy="306"/>
            </a:xfrm>
            <a:custGeom>
              <a:avLst/>
              <a:gdLst>
                <a:gd name="T0" fmla="*/ 50 w 104"/>
                <a:gd name="T1" fmla="*/ 4 h 129"/>
                <a:gd name="T2" fmla="*/ 97 w 104"/>
                <a:gd name="T3" fmla="*/ 54 h 129"/>
                <a:gd name="T4" fmla="*/ 76 w 104"/>
                <a:gd name="T5" fmla="*/ 119 h 129"/>
                <a:gd name="T6" fmla="*/ 76 w 104"/>
                <a:gd name="T7" fmla="*/ 119 h 129"/>
                <a:gd name="T8" fmla="*/ 54 w 104"/>
                <a:gd name="T9" fmla="*/ 125 h 129"/>
                <a:gd name="T10" fmla="*/ 7 w 104"/>
                <a:gd name="T11" fmla="*/ 74 h 129"/>
                <a:gd name="T12" fmla="*/ 28 w 104"/>
                <a:gd name="T13" fmla="*/ 9 h 129"/>
                <a:gd name="T14" fmla="*/ 28 w 104"/>
                <a:gd name="T15" fmla="*/ 9 h 129"/>
                <a:gd name="T16" fmla="*/ 50 w 104"/>
                <a:gd name="T17" fmla="*/ 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29">
                  <a:moveTo>
                    <a:pt x="50" y="4"/>
                  </a:moveTo>
                  <a:cubicBezTo>
                    <a:pt x="69" y="0"/>
                    <a:pt x="90" y="23"/>
                    <a:pt x="97" y="54"/>
                  </a:cubicBezTo>
                  <a:cubicBezTo>
                    <a:pt x="104" y="86"/>
                    <a:pt x="94" y="115"/>
                    <a:pt x="76" y="119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35" y="129"/>
                    <a:pt x="14" y="106"/>
                    <a:pt x="7" y="74"/>
                  </a:cubicBezTo>
                  <a:cubicBezTo>
                    <a:pt x="0" y="43"/>
                    <a:pt x="10" y="14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lnTo>
                    <a:pt x="50" y="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22"/>
            <p:cNvSpPr>
              <a:spLocks/>
            </p:cNvSpPr>
            <p:nvPr/>
          </p:nvSpPr>
          <p:spPr bwMode="auto">
            <a:xfrm>
              <a:off x="5287" y="1309"/>
              <a:ext cx="159" cy="161"/>
            </a:xfrm>
            <a:custGeom>
              <a:avLst/>
              <a:gdLst>
                <a:gd name="T0" fmla="*/ 41 w 67"/>
                <a:gd name="T1" fmla="*/ 1 h 68"/>
                <a:gd name="T2" fmla="*/ 62 w 67"/>
                <a:gd name="T3" fmla="*/ 36 h 68"/>
                <a:gd name="T4" fmla="*/ 25 w 67"/>
                <a:gd name="T5" fmla="*/ 67 h 68"/>
                <a:gd name="T6" fmla="*/ 4 w 67"/>
                <a:gd name="T7" fmla="*/ 33 h 68"/>
                <a:gd name="T8" fmla="*/ 41 w 67"/>
                <a:gd name="T9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8">
                  <a:moveTo>
                    <a:pt x="41" y="1"/>
                  </a:moveTo>
                  <a:cubicBezTo>
                    <a:pt x="58" y="2"/>
                    <a:pt x="67" y="18"/>
                    <a:pt x="62" y="36"/>
                  </a:cubicBezTo>
                  <a:cubicBezTo>
                    <a:pt x="58" y="54"/>
                    <a:pt x="41" y="68"/>
                    <a:pt x="25" y="67"/>
                  </a:cubicBezTo>
                  <a:cubicBezTo>
                    <a:pt x="9" y="66"/>
                    <a:pt x="0" y="51"/>
                    <a:pt x="4" y="33"/>
                  </a:cubicBezTo>
                  <a:cubicBezTo>
                    <a:pt x="9" y="14"/>
                    <a:pt x="25" y="0"/>
                    <a:pt x="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23"/>
            <p:cNvSpPr>
              <a:spLocks/>
            </p:cNvSpPr>
            <p:nvPr/>
          </p:nvSpPr>
          <p:spPr bwMode="auto">
            <a:xfrm>
              <a:off x="5292" y="1330"/>
              <a:ext cx="100" cy="100"/>
            </a:xfrm>
            <a:custGeom>
              <a:avLst/>
              <a:gdLst>
                <a:gd name="T0" fmla="*/ 26 w 42"/>
                <a:gd name="T1" fmla="*/ 0 h 42"/>
                <a:gd name="T2" fmla="*/ 39 w 42"/>
                <a:gd name="T3" fmla="*/ 22 h 42"/>
                <a:gd name="T4" fmla="*/ 16 w 42"/>
                <a:gd name="T5" fmla="*/ 41 h 42"/>
                <a:gd name="T6" fmla="*/ 3 w 42"/>
                <a:gd name="T7" fmla="*/ 20 h 42"/>
                <a:gd name="T8" fmla="*/ 26 w 4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6" y="0"/>
                  </a:moveTo>
                  <a:cubicBezTo>
                    <a:pt x="36" y="1"/>
                    <a:pt x="42" y="11"/>
                    <a:pt x="39" y="22"/>
                  </a:cubicBezTo>
                  <a:cubicBezTo>
                    <a:pt x="36" y="33"/>
                    <a:pt x="26" y="42"/>
                    <a:pt x="16" y="41"/>
                  </a:cubicBezTo>
                  <a:cubicBezTo>
                    <a:pt x="6" y="41"/>
                    <a:pt x="0" y="31"/>
                    <a:pt x="3" y="20"/>
                  </a:cubicBezTo>
                  <a:cubicBezTo>
                    <a:pt x="5" y="8"/>
                    <a:pt x="16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24"/>
            <p:cNvSpPr>
              <a:spLocks/>
            </p:cNvSpPr>
            <p:nvPr/>
          </p:nvSpPr>
          <p:spPr bwMode="auto">
            <a:xfrm>
              <a:off x="6696" y="1919"/>
              <a:ext cx="216" cy="225"/>
            </a:xfrm>
            <a:custGeom>
              <a:avLst/>
              <a:gdLst>
                <a:gd name="T0" fmla="*/ 0 w 91"/>
                <a:gd name="T1" fmla="*/ 78 h 95"/>
                <a:gd name="T2" fmla="*/ 80 w 91"/>
                <a:gd name="T3" fmla="*/ 74 h 95"/>
                <a:gd name="T4" fmla="*/ 50 w 91"/>
                <a:gd name="T5" fmla="*/ 14 h 95"/>
                <a:gd name="T6" fmla="*/ 25 w 91"/>
                <a:gd name="T7" fmla="*/ 0 h 95"/>
                <a:gd name="T8" fmla="*/ 0 w 91"/>
                <a:gd name="T9" fmla="*/ 7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5">
                  <a:moveTo>
                    <a:pt x="0" y="78"/>
                  </a:moveTo>
                  <a:cubicBezTo>
                    <a:pt x="39" y="94"/>
                    <a:pt x="69" y="95"/>
                    <a:pt x="80" y="74"/>
                  </a:cubicBezTo>
                  <a:cubicBezTo>
                    <a:pt x="91" y="52"/>
                    <a:pt x="78" y="30"/>
                    <a:pt x="50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7" y="17"/>
                    <a:pt x="31" y="87"/>
                    <a:pt x="0" y="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25"/>
            <p:cNvSpPr>
              <a:spLocks/>
            </p:cNvSpPr>
            <p:nvPr/>
          </p:nvSpPr>
          <p:spPr bwMode="auto">
            <a:xfrm>
              <a:off x="5813" y="1705"/>
              <a:ext cx="90" cy="138"/>
            </a:xfrm>
            <a:custGeom>
              <a:avLst/>
              <a:gdLst>
                <a:gd name="T0" fmla="*/ 13 w 38"/>
                <a:gd name="T1" fmla="*/ 2 h 58"/>
                <a:gd name="T2" fmla="*/ 35 w 38"/>
                <a:gd name="T3" fmla="*/ 26 h 58"/>
                <a:gd name="T4" fmla="*/ 25 w 38"/>
                <a:gd name="T5" fmla="*/ 56 h 58"/>
                <a:gd name="T6" fmla="*/ 3 w 38"/>
                <a:gd name="T7" fmla="*/ 33 h 58"/>
                <a:gd name="T8" fmla="*/ 13 w 38"/>
                <a:gd name="T9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8">
                  <a:moveTo>
                    <a:pt x="13" y="2"/>
                  </a:moveTo>
                  <a:cubicBezTo>
                    <a:pt x="22" y="0"/>
                    <a:pt x="31" y="11"/>
                    <a:pt x="35" y="26"/>
                  </a:cubicBezTo>
                  <a:cubicBezTo>
                    <a:pt x="38" y="41"/>
                    <a:pt x="33" y="54"/>
                    <a:pt x="25" y="56"/>
                  </a:cubicBezTo>
                  <a:cubicBezTo>
                    <a:pt x="16" y="58"/>
                    <a:pt x="6" y="48"/>
                    <a:pt x="3" y="33"/>
                  </a:cubicBezTo>
                  <a:cubicBezTo>
                    <a:pt x="0" y="18"/>
                    <a:pt x="4" y="4"/>
                    <a:pt x="13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26"/>
            <p:cNvSpPr>
              <a:spLocks/>
            </p:cNvSpPr>
            <p:nvPr/>
          </p:nvSpPr>
          <p:spPr bwMode="auto">
            <a:xfrm>
              <a:off x="4833" y="929"/>
              <a:ext cx="509" cy="816"/>
            </a:xfrm>
            <a:custGeom>
              <a:avLst/>
              <a:gdLst>
                <a:gd name="T0" fmla="*/ 97 w 215"/>
                <a:gd name="T1" fmla="*/ 344 h 344"/>
                <a:gd name="T2" fmla="*/ 215 w 215"/>
                <a:gd name="T3" fmla="*/ 0 h 344"/>
                <a:gd name="T4" fmla="*/ 97 w 215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" h="344">
                  <a:moveTo>
                    <a:pt x="97" y="344"/>
                  </a:moveTo>
                  <a:cubicBezTo>
                    <a:pt x="0" y="242"/>
                    <a:pt x="94" y="37"/>
                    <a:pt x="215" y="0"/>
                  </a:cubicBezTo>
                  <a:cubicBezTo>
                    <a:pt x="124" y="43"/>
                    <a:pt x="35" y="245"/>
                    <a:pt x="97" y="3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7"/>
            <p:cNvSpPr>
              <a:spLocks/>
            </p:cNvSpPr>
            <p:nvPr/>
          </p:nvSpPr>
          <p:spPr bwMode="auto">
            <a:xfrm>
              <a:off x="5313" y="981"/>
              <a:ext cx="491" cy="831"/>
            </a:xfrm>
            <a:custGeom>
              <a:avLst/>
              <a:gdLst>
                <a:gd name="T0" fmla="*/ 0 w 207"/>
                <a:gd name="T1" fmla="*/ 350 h 350"/>
                <a:gd name="T2" fmla="*/ 112 w 207"/>
                <a:gd name="T3" fmla="*/ 0 h 350"/>
                <a:gd name="T4" fmla="*/ 0 w 207"/>
                <a:gd name="T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350">
                  <a:moveTo>
                    <a:pt x="0" y="350"/>
                  </a:moveTo>
                  <a:cubicBezTo>
                    <a:pt x="81" y="297"/>
                    <a:pt x="167" y="88"/>
                    <a:pt x="112" y="0"/>
                  </a:cubicBezTo>
                  <a:cubicBezTo>
                    <a:pt x="207" y="101"/>
                    <a:pt x="121" y="315"/>
                    <a:pt x="0" y="3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28"/>
            <p:cNvSpPr>
              <a:spLocks/>
            </p:cNvSpPr>
            <p:nvPr/>
          </p:nvSpPr>
          <p:spPr bwMode="auto">
            <a:xfrm>
              <a:off x="5323" y="915"/>
              <a:ext cx="206" cy="456"/>
            </a:xfrm>
            <a:custGeom>
              <a:avLst/>
              <a:gdLst>
                <a:gd name="T0" fmla="*/ 39 w 87"/>
                <a:gd name="T1" fmla="*/ 1 h 192"/>
                <a:gd name="T2" fmla="*/ 87 w 87"/>
                <a:gd name="T3" fmla="*/ 13 h 192"/>
                <a:gd name="T4" fmla="*/ 0 w 87"/>
                <a:gd name="T5" fmla="*/ 192 h 192"/>
                <a:gd name="T6" fmla="*/ 39 w 87"/>
                <a:gd name="T7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92">
                  <a:moveTo>
                    <a:pt x="39" y="1"/>
                  </a:moveTo>
                  <a:cubicBezTo>
                    <a:pt x="54" y="0"/>
                    <a:pt x="78" y="7"/>
                    <a:pt x="87" y="13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9"/>
            <p:cNvSpPr>
              <a:spLocks/>
            </p:cNvSpPr>
            <p:nvPr/>
          </p:nvSpPr>
          <p:spPr bwMode="auto">
            <a:xfrm>
              <a:off x="5119" y="1371"/>
              <a:ext cx="204" cy="455"/>
            </a:xfrm>
            <a:custGeom>
              <a:avLst/>
              <a:gdLst>
                <a:gd name="T0" fmla="*/ 47 w 86"/>
                <a:gd name="T1" fmla="*/ 191 h 192"/>
                <a:gd name="T2" fmla="*/ 0 w 86"/>
                <a:gd name="T3" fmla="*/ 179 h 192"/>
                <a:gd name="T4" fmla="*/ 86 w 86"/>
                <a:gd name="T5" fmla="*/ 0 h 192"/>
                <a:gd name="T6" fmla="*/ 47 w 86"/>
                <a:gd name="T7" fmla="*/ 19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92">
                  <a:moveTo>
                    <a:pt x="47" y="191"/>
                  </a:moveTo>
                  <a:cubicBezTo>
                    <a:pt x="32" y="192"/>
                    <a:pt x="8" y="186"/>
                    <a:pt x="0" y="179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47" y="1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5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70C0"/>
            </a:gs>
            <a:gs pos="63000">
              <a:srgbClr val="559FD5"/>
            </a:gs>
            <a:gs pos="62000">
              <a:schemeClr val="accent1">
                <a:lumMod val="20000"/>
                <a:lumOff val="80000"/>
              </a:schemeClr>
            </a:gs>
            <a:gs pos="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/>
          <p:cNvCxnSpPr/>
          <p:nvPr/>
        </p:nvCxnSpPr>
        <p:spPr>
          <a:xfrm>
            <a:off x="2016373" y="2118404"/>
            <a:ext cx="2374" cy="153201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" name="Picture 17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" b="82353" l="0" r="95953">
                        <a14:foregroundMark x1="1855" y1="14706" x2="1855" y2="14706"/>
                        <a14:foregroundMark x1="4300" y1="30392" x2="4300" y2="30392"/>
                        <a14:foregroundMark x1="6324" y1="36275" x2="6324" y2="36275"/>
                        <a14:foregroundMark x1="2530" y1="21569" x2="2782" y2="26471"/>
                        <a14:foregroundMark x1="3204" y1="21569" x2="3204" y2="21569"/>
                        <a14:foregroundMark x1="1096" y1="12745" x2="1096" y2="12745"/>
                        <a14:foregroundMark x1="1012" y1="30392" x2="1012" y2="30392"/>
                        <a14:foregroundMark x1="9865" y1="33333" x2="9865" y2="33333"/>
                        <a14:foregroundMark x1="5818" y1="17647" x2="5818" y2="17647"/>
                        <a14:foregroundMark x1="12563" y1="28431" x2="12479" y2="30392"/>
                        <a14:foregroundMark x1="8432" y1="15686" x2="8432" y2="15686"/>
                        <a14:foregroundMark x1="15430" y1="39216" x2="15430" y2="42157"/>
                        <a14:foregroundMark x1="9106" y1="37255" x2="9106" y2="37255"/>
                        <a14:foregroundMark x1="10961" y1="36275" x2="10961" y2="36275"/>
                        <a14:foregroundMark x1="12057" y1="48039" x2="12057" y2="48039"/>
                        <a14:foregroundMark x1="17285" y1="42157" x2="17285" y2="42157"/>
                        <a14:foregroundMark x1="14587" y1="15686" x2="14587" y2="15686"/>
                        <a14:foregroundMark x1="10793" y1="18627" x2="10793" y2="18627"/>
                        <a14:foregroundMark x1="9359" y1="17647" x2="9359" y2="17647"/>
                        <a14:foregroundMark x1="13406" y1="20588" x2="13406" y2="20588"/>
                        <a14:foregroundMark x1="19815" y1="39216" x2="19815" y2="39216"/>
                        <a14:foregroundMark x1="17622" y1="24510" x2="17622" y2="24510"/>
                        <a14:foregroundMark x1="17791" y1="16667" x2="17791" y2="16667"/>
                        <a14:foregroundMark x1="12732" y1="15686" x2="12732" y2="15686"/>
                        <a14:foregroundMark x1="16189" y1="17647" x2="16189" y2="17647"/>
                        <a14:foregroundMark x1="19309" y1="18627" x2="19309" y2="18627"/>
                        <a14:foregroundMark x1="28752" y1="48039" x2="28752" y2="48039"/>
                        <a14:foregroundMark x1="26897" y1="25490" x2="26897" y2="25490"/>
                        <a14:foregroundMark x1="22934" y1="29412" x2="22934" y2="29412"/>
                        <a14:foregroundMark x1="25464" y1="24510" x2="25464" y2="24510"/>
                        <a14:foregroundMark x1="31282" y1="25490" x2="31282" y2="25490"/>
                        <a14:foregroundMark x1="35413" y1="45098" x2="35413" y2="45098"/>
                        <a14:foregroundMark x1="28415" y1="15686" x2="28415" y2="15686"/>
                        <a14:foregroundMark x1="23693" y1="17647" x2="23693" y2="17647"/>
                        <a14:foregroundMark x1="25548" y1="16667" x2="25548" y2="16667"/>
                        <a14:foregroundMark x1="33137" y1="45098" x2="33137" y2="45098"/>
                        <a14:foregroundMark x1="32799" y1="14706" x2="32799" y2="14706"/>
                        <a14:foregroundMark x1="35582" y1="12745" x2="35582" y2="12745"/>
                        <a14:foregroundMark x1="38449" y1="37255" x2="38449" y2="37255"/>
                        <a14:foregroundMark x1="38449" y1="17647" x2="38449" y2="17647"/>
                        <a14:foregroundMark x1="30185" y1="18627" x2="30185" y2="18627"/>
                        <a14:foregroundMark x1="41737" y1="38235" x2="41737" y2="38235"/>
                        <a14:foregroundMark x1="42917" y1="38235" x2="42917" y2="38235"/>
                        <a14:foregroundMark x1="42580" y1="21569" x2="42580" y2="21569"/>
                        <a14:foregroundMark x1="40556" y1="16667" x2="40556" y2="16667"/>
                        <a14:foregroundMark x1="55143" y1="39216" x2="55143" y2="39216"/>
                        <a14:foregroundMark x1="52530" y1="36275" x2="52530" y2="36275"/>
                        <a14:foregroundMark x1="50759" y1="35294" x2="50759" y2="35294"/>
                        <a14:foregroundMark x1="52445" y1="50000" x2="52445" y2="50000"/>
                        <a14:foregroundMark x1="41568" y1="18627" x2="41568" y2="18627"/>
                        <a14:foregroundMark x1="47892" y1="30392" x2="47892" y2="30392"/>
                        <a14:foregroundMark x1="48988" y1="31373" x2="48988" y2="31373"/>
                        <a14:foregroundMark x1="63828" y1="22549" x2="63828" y2="22549"/>
                        <a14:foregroundMark x1="47639" y1="18627" x2="47639" y2="18627"/>
                        <a14:foregroundMark x1="45868" y1="18627" x2="45868" y2="18627"/>
                        <a14:foregroundMark x1="58094" y1="36275" x2="58094" y2="36275"/>
                        <a14:foregroundMark x1="58094" y1="45098" x2="58094" y2="45098"/>
                        <a14:foregroundMark x1="49916" y1="12745" x2="49916" y2="12745"/>
                        <a14:foregroundMark x1="71754" y1="20588" x2="71754" y2="20588"/>
                        <a14:foregroundMark x1="78162" y1="48039" x2="78162" y2="48039"/>
                        <a14:foregroundMark x1="80691" y1="48039" x2="80691" y2="48039"/>
                        <a14:foregroundMark x1="61467" y1="33333" x2="61467" y2="33333"/>
                        <a14:foregroundMark x1="60287" y1="30392" x2="60287" y2="30392"/>
                        <a14:foregroundMark x1="60708" y1="23529" x2="60708" y2="23529"/>
                        <a14:foregroundMark x1="59191" y1="18627" x2="59191" y2="18627"/>
                        <a14:foregroundMark x1="52782" y1="17647" x2="52782" y2="17647"/>
                        <a14:foregroundMark x1="55481" y1="17647" x2="55481" y2="17647"/>
                        <a14:foregroundMark x1="58094" y1="18627" x2="58094" y2="18627"/>
                        <a14:foregroundMark x1="57336" y1="15686" x2="57336" y2="15686"/>
                        <a14:foregroundMark x1="65683" y1="18627" x2="65683" y2="18627"/>
                        <a14:foregroundMark x1="65514" y1="42157" x2="65514" y2="42157"/>
                        <a14:foregroundMark x1="62901" y1="18627" x2="62901" y2="18627"/>
                        <a14:foregroundMark x1="69224" y1="24510" x2="69224" y2="24510"/>
                        <a14:foregroundMark x1="76897" y1="21569" x2="76897" y2="21569"/>
                        <a14:foregroundMark x1="74958" y1="18627" x2="74958" y2="18627"/>
                        <a14:foregroundMark x1="70152" y1="21569" x2="70152" y2="21569"/>
                        <a14:foregroundMark x1="70320" y1="16667" x2="70320" y2="16667"/>
                        <a14:foregroundMark x1="71585" y1="15686" x2="71585" y2="15686"/>
                        <a14:foregroundMark x1="73019" y1="15686" x2="73019" y2="15686"/>
                        <a14:foregroundMark x1="80017" y1="24510" x2="80017" y2="21569"/>
                        <a14:foregroundMark x1="80523" y1="55882" x2="80523" y2="55882"/>
                        <a14:foregroundMark x1="80438" y1="16667" x2="80438" y2="16667"/>
                        <a14:foregroundMark x1="88449" y1="30392" x2="88449" y2="30392"/>
                        <a14:foregroundMark x1="79174" y1="15686" x2="79174" y2="15686"/>
                        <a14:foregroundMark x1="77740" y1="13725" x2="77740" y2="13725"/>
                        <a14:foregroundMark x1="82884" y1="38235" x2="82884" y2="38235"/>
                        <a14:foregroundMark x1="81872" y1="24510" x2="81872" y2="24510"/>
                        <a14:foregroundMark x1="82715" y1="18627" x2="82715" y2="18627"/>
                        <a14:foregroundMark x1="85245" y1="29412" x2="85245" y2="29412"/>
                        <a14:foregroundMark x1="85919" y1="21569" x2="85919" y2="21569"/>
                        <a14:foregroundMark x1="84148" y1="59804" x2="84148" y2="59804"/>
                        <a14:foregroundMark x1="84823" y1="52941" x2="84823" y2="52941"/>
                        <a14:foregroundMark x1="86931" y1="12745" x2="86931" y2="12745"/>
                        <a14:foregroundMark x1="85160" y1="13725" x2="85160" y2="13725"/>
                        <a14:foregroundMark x1="92327" y1="47059" x2="92327" y2="47059"/>
                        <a14:foregroundMark x1="90725" y1="18627" x2="90725" y2="18627"/>
                        <a14:foregroundMark x1="89798" y1="16667" x2="89798" y2="16667"/>
                        <a14:foregroundMark x1="89039" y1="11765" x2="89039" y2="11765"/>
                        <a14:backgroundMark x1="422" y1="3922" x2="422" y2="3922"/>
                        <a14:backgroundMark x1="2024" y1="1961" x2="2024" y2="1961"/>
                        <a14:backgroundMark x1="2108" y1="1961" x2="422" y2="1961"/>
                        <a14:backgroundMark x1="2192" y1="2941" x2="3794" y2="1961"/>
                        <a14:backgroundMark x1="253" y1="24510" x2="253" y2="24510"/>
                        <a14:backgroundMark x1="169" y1="35294" x2="169" y2="35294"/>
                        <a14:backgroundMark x1="169" y1="46078" x2="169" y2="46078"/>
                        <a14:backgroundMark x1="5312" y1="4902" x2="5312" y2="4902"/>
                        <a14:backgroundMark x1="4637" y1="3922" x2="4637" y2="3922"/>
                        <a14:backgroundMark x1="6914" y1="3922" x2="6914" y2="3922"/>
                        <a14:backgroundMark x1="9106" y1="4902" x2="9106" y2="4902"/>
                        <a14:backgroundMark x1="10793" y1="3922" x2="10793" y2="3922"/>
                        <a14:backgroundMark x1="8263" y1="1961" x2="8263" y2="1961"/>
                        <a14:backgroundMark x1="10287" y1="2941" x2="10287" y2="2941"/>
                        <a14:backgroundMark x1="12563" y1="1961" x2="12563" y2="1961"/>
                        <a14:backgroundMark x1="14081" y1="2941" x2="14081" y2="2941"/>
                        <a14:backgroundMark x1="13238" y1="1961" x2="13238" y2="1961"/>
                        <a14:backgroundMark x1="16779" y1="3922" x2="16779" y2="3922"/>
                        <a14:backgroundMark x1="19140" y1="1961" x2="19140" y2="1961"/>
                        <a14:backgroundMark x1="11720" y1="1961" x2="11720" y2="1961"/>
                        <a14:backgroundMark x1="15767" y1="2941" x2="15767" y2="2941"/>
                        <a14:backgroundMark x1="14840" y1="4902" x2="14840" y2="4902"/>
                        <a14:backgroundMark x1="21838" y1="3922" x2="21838" y2="3922"/>
                        <a14:backgroundMark x1="18381" y1="2941" x2="18381" y2="2941"/>
                        <a14:backgroundMark x1="20742" y1="2941" x2="20742" y2="2941"/>
                        <a14:backgroundMark x1="19815" y1="2941" x2="19815" y2="2941"/>
                        <a14:backgroundMark x1="17454" y1="2941" x2="17454" y2="2941"/>
                        <a14:backgroundMark x1="25464" y1="1961" x2="25464" y2="1961"/>
                        <a14:backgroundMark x1="29680" y1="3922" x2="29680" y2="3922"/>
                        <a14:backgroundMark x1="30860" y1="1961" x2="30860" y2="1961"/>
                        <a14:backgroundMark x1="26981" y1="1961" x2="26981" y2="1961"/>
                        <a14:backgroundMark x1="22344" y1="5882" x2="22344" y2="5882"/>
                        <a14:backgroundMark x1="23440" y1="4902" x2="23440" y2="4902"/>
                        <a14:backgroundMark x1="24283" y1="1961" x2="24283" y2="1961"/>
                        <a14:backgroundMark x1="26138" y1="1961" x2="26138" y2="1961"/>
                        <a14:backgroundMark x1="27825" y1="1961" x2="27825" y2="1961"/>
                        <a14:backgroundMark x1="28921" y1="1961" x2="28921" y2="1961"/>
                        <a14:backgroundMark x1="35919" y1="3922" x2="35919" y2="3922"/>
                        <a14:backgroundMark x1="34401" y1="2941" x2="34401" y2="2941"/>
                        <a14:backgroundMark x1="33221" y1="4902" x2="33221" y2="4902"/>
                        <a14:backgroundMark x1="32378" y1="3922" x2="32378" y2="3922"/>
                        <a14:backgroundMark x1="31703" y1="3922" x2="31703" y2="3922"/>
                        <a14:backgroundMark x1="37268" y1="3922" x2="37268" y2="3922"/>
                        <a14:backgroundMark x1="34992" y1="1961" x2="34992" y2="1961"/>
                        <a14:backgroundMark x1="38786" y1="1961" x2="38786" y2="1961"/>
                        <a14:backgroundMark x1="38364" y1="3922" x2="38364" y2="3922"/>
                        <a14:backgroundMark x1="40135" y1="3922" x2="40135" y2="3922"/>
                        <a14:backgroundMark x1="44435" y1="2941" x2="44435" y2="2941"/>
                        <a14:backgroundMark x1="43170" y1="1961" x2="43170" y2="1961"/>
                        <a14:backgroundMark x1="41568" y1="4902" x2="41568" y2="4902"/>
                        <a14:backgroundMark x1="42159" y1="4902" x2="42159" y2="4902"/>
                        <a14:backgroundMark x1="39460" y1="1961" x2="39460" y2="1961"/>
                        <a14:backgroundMark x1="43929" y1="1961" x2="43929" y2="1961"/>
                        <a14:backgroundMark x1="46459" y1="3922" x2="46459" y2="3922"/>
                        <a14:backgroundMark x1="44604" y1="8824" x2="44604" y2="8824"/>
                        <a14:backgroundMark x1="48988" y1="2941" x2="48988" y2="2941"/>
                        <a14:backgroundMark x1="52192" y1="1961" x2="52192" y2="1961"/>
                        <a14:backgroundMark x1="49831" y1="3922" x2="49831" y2="3922"/>
                        <a14:backgroundMark x1="47976" y1="2941" x2="47976" y2="2941"/>
                        <a14:backgroundMark x1="47470" y1="2941" x2="47470" y2="2941"/>
                        <a14:backgroundMark x1="51012" y1="2941" x2="51012" y2="2941"/>
                        <a14:backgroundMark x1="52698" y1="4902" x2="52698" y2="4902"/>
                        <a14:backgroundMark x1="56492" y1="1961" x2="56492" y2="1961"/>
                        <a14:backgroundMark x1="57757" y1="3922" x2="57757" y2="3922"/>
                        <a14:backgroundMark x1="58853" y1="2941" x2="58853" y2="2941"/>
                        <a14:backgroundMark x1="76223" y1="3922" x2="76223" y2="3922"/>
                        <a14:backgroundMark x1="73272" y1="3922" x2="73272" y2="3922"/>
                        <a14:backgroundMark x1="62057" y1="1961" x2="62057" y2="1961"/>
                        <a14:backgroundMark x1="60708" y1="1961" x2="60708" y2="1961"/>
                        <a14:backgroundMark x1="54975" y1="1961" x2="54975" y2="1961"/>
                        <a14:backgroundMark x1="53963" y1="3922" x2="53963" y2="3922"/>
                        <a14:backgroundMark x1="56914" y1="4902" x2="56914" y2="4902"/>
                        <a14:backgroundMark x1="55902" y1="3922" x2="55902" y2="3922"/>
                        <a14:backgroundMark x1="59275" y1="1961" x2="59275" y2="1961"/>
                        <a14:backgroundMark x1="59949" y1="6863" x2="59949" y2="6863"/>
                        <a14:backgroundMark x1="61551" y1="4902" x2="61551" y2="4902"/>
                        <a14:backgroundMark x1="62816" y1="4902" x2="62816" y2="4902"/>
                        <a14:backgroundMark x1="64587" y1="3922" x2="64587" y2="3922"/>
                        <a14:backgroundMark x1="63659" y1="3922" x2="63659" y2="3922"/>
                        <a14:backgroundMark x1="65261" y1="4902" x2="65261" y2="4902"/>
                        <a14:backgroundMark x1="66273" y1="1961" x2="66273" y2="1961"/>
                        <a14:backgroundMark x1="67032" y1="1961" x2="67032" y2="1961"/>
                        <a14:backgroundMark x1="68803" y1="3922" x2="68803" y2="3922"/>
                        <a14:backgroundMark x1="71332" y1="2941" x2="71332" y2="2941"/>
                        <a14:backgroundMark x1="70573" y1="4902" x2="70573" y2="4902"/>
                        <a14:backgroundMark x1="73862" y1="3922" x2="73862" y2="3922"/>
                        <a14:backgroundMark x1="72260" y1="1961" x2="72260" y2="1961"/>
                        <a14:backgroundMark x1="74621" y1="3922" x2="74621" y2="3922"/>
                        <a14:backgroundMark x1="76981" y1="4902" x2="76981" y2="4902"/>
                        <a14:backgroundMark x1="75211" y1="1961" x2="75211" y2="1961"/>
                        <a14:backgroundMark x1="77909" y1="1961" x2="77909" y2="1961"/>
                        <a14:backgroundMark x1="79174" y1="3922" x2="79174" y2="3922"/>
                        <a14:backgroundMark x1="78499" y1="2941" x2="78499" y2="2941"/>
                        <a14:backgroundMark x1="80523" y1="3922" x2="80523" y2="3922"/>
                        <a14:backgroundMark x1="83390" y1="6863" x2="83390" y2="6863"/>
                        <a14:backgroundMark x1="82378" y1="1961" x2="82378" y2="1961"/>
                        <a14:backgroundMark x1="81703" y1="2941" x2="81703" y2="2941"/>
                        <a14:backgroundMark x1="84654" y1="3922" x2="84654" y2="3922"/>
                        <a14:backgroundMark x1="85919" y1="3922" x2="85919" y2="3922"/>
                        <a14:backgroundMark x1="87099" y1="3922" x2="87099" y2="3922"/>
                        <a14:backgroundMark x1="88702" y1="4902" x2="88702" y2="4902"/>
                        <a14:backgroundMark x1="91400" y1="3922" x2="91400" y2="3922"/>
                        <a14:backgroundMark x1="90304" y1="3922" x2="90304" y2="3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1373" y="3055540"/>
            <a:ext cx="10216544" cy="865056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-215829" y="3449160"/>
            <a:ext cx="12407829" cy="25640"/>
          </a:xfrm>
          <a:prstGeom prst="line">
            <a:avLst/>
          </a:prstGeom>
          <a:ln>
            <a:gradFill>
              <a:gsLst>
                <a:gs pos="29000">
                  <a:schemeClr val="tx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936512" y="767839"/>
            <a:ext cx="8552998" cy="2980218"/>
            <a:chOff x="-71982" y="488275"/>
            <a:chExt cx="8552998" cy="2980218"/>
          </a:xfrm>
        </p:grpSpPr>
        <p:sp>
          <p:nvSpPr>
            <p:cNvPr id="27" name="Rectangle 26"/>
            <p:cNvSpPr/>
            <p:nvPr/>
          </p:nvSpPr>
          <p:spPr>
            <a:xfrm>
              <a:off x="3990974" y="858643"/>
              <a:ext cx="352426" cy="260985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46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elay 29"/>
            <p:cNvSpPr/>
            <p:nvPr/>
          </p:nvSpPr>
          <p:spPr>
            <a:xfrm rot="16200000">
              <a:off x="3960331" y="418906"/>
              <a:ext cx="413712" cy="552450"/>
            </a:xfrm>
            <a:prstGeom prst="flowChartDelay">
              <a:avLst/>
            </a:prstGeom>
            <a:gradFill>
              <a:gsLst>
                <a:gs pos="37000">
                  <a:schemeClr val="tx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Delay 73"/>
            <p:cNvSpPr/>
            <p:nvPr/>
          </p:nvSpPr>
          <p:spPr>
            <a:xfrm rot="16200000">
              <a:off x="7997935" y="2972784"/>
              <a:ext cx="413712" cy="552450"/>
            </a:xfrm>
            <a:prstGeom prst="flowChartDelay">
              <a:avLst/>
            </a:prstGeom>
            <a:gradFill>
              <a:gsLst>
                <a:gs pos="37000">
                  <a:schemeClr val="tx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Delay 74"/>
            <p:cNvSpPr/>
            <p:nvPr/>
          </p:nvSpPr>
          <p:spPr>
            <a:xfrm rot="16200000">
              <a:off x="-2613" y="2955197"/>
              <a:ext cx="413712" cy="552450"/>
            </a:xfrm>
            <a:prstGeom prst="flowChartDelay">
              <a:avLst/>
            </a:prstGeom>
            <a:gradFill>
              <a:gsLst>
                <a:gs pos="37000">
                  <a:schemeClr val="tx1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-120650" y="3709074"/>
            <a:ext cx="1243330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-1895476" y="3653491"/>
            <a:ext cx="16187739" cy="4271304"/>
            <a:chOff x="-1895476" y="3653491"/>
            <a:chExt cx="16187739" cy="4271304"/>
          </a:xfrm>
          <a:effectLst>
            <a:reflection blurRad="139700" stA="39000" endPos="37000" dir="5400000" sy="-100000" algn="bl" rotWithShape="0"/>
          </a:effectLst>
        </p:grpSpPr>
        <p:grpSp>
          <p:nvGrpSpPr>
            <p:cNvPr id="41" name="Group 40"/>
            <p:cNvGrpSpPr/>
            <p:nvPr/>
          </p:nvGrpSpPr>
          <p:grpSpPr>
            <a:xfrm>
              <a:off x="-1895476" y="3653491"/>
              <a:ext cx="16187739" cy="4271304"/>
              <a:chOff x="-1895476" y="3653491"/>
              <a:chExt cx="16187739" cy="4271304"/>
            </a:xfrm>
            <a:gradFill>
              <a:gsLst>
                <a:gs pos="11000">
                  <a:schemeClr val="tx1"/>
                </a:gs>
                <a:gs pos="0">
                  <a:schemeClr val="bg1">
                    <a:lumMod val="50000"/>
                  </a:schemeClr>
                </a:gs>
              </a:gsLst>
              <a:lin ang="5400000" scaled="1"/>
            </a:gradFill>
          </p:grpSpPr>
          <p:sp>
            <p:nvSpPr>
              <p:cNvPr id="40" name="Rectangle 39"/>
              <p:cNvSpPr/>
              <p:nvPr/>
            </p:nvSpPr>
            <p:spPr>
              <a:xfrm>
                <a:off x="0" y="3653491"/>
                <a:ext cx="12312650" cy="2671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-1895476" y="3653492"/>
                <a:ext cx="16187739" cy="4271303"/>
                <a:chOff x="-1895476" y="3653492"/>
                <a:chExt cx="16187739" cy="4271303"/>
              </a:xfrm>
              <a:grpFill/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-120650" y="3709074"/>
                  <a:ext cx="12433300" cy="21152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Block Arc 7"/>
                <p:cNvSpPr/>
                <p:nvPr/>
              </p:nvSpPr>
              <p:spPr>
                <a:xfrm>
                  <a:off x="-1895476" y="3653492"/>
                  <a:ext cx="4200525" cy="4271301"/>
                </a:xfrm>
                <a:prstGeom prst="blockArc">
                  <a:avLst>
                    <a:gd name="adj1" fmla="val 10800000"/>
                    <a:gd name="adj2" fmla="val 1913"/>
                    <a:gd name="adj3" fmla="val 683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Block Arc 12"/>
                <p:cNvSpPr/>
                <p:nvPr/>
              </p:nvSpPr>
              <p:spPr>
                <a:xfrm>
                  <a:off x="10091738" y="3653494"/>
                  <a:ext cx="4200525" cy="4271301"/>
                </a:xfrm>
                <a:prstGeom prst="blockArc">
                  <a:avLst>
                    <a:gd name="adj1" fmla="val 10800000"/>
                    <a:gd name="adj2" fmla="val 1913"/>
                    <a:gd name="adj3" fmla="val 683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Block Arc 13"/>
                <p:cNvSpPr/>
                <p:nvPr/>
              </p:nvSpPr>
              <p:spPr>
                <a:xfrm>
                  <a:off x="6096000" y="3653494"/>
                  <a:ext cx="4200525" cy="4271301"/>
                </a:xfrm>
                <a:prstGeom prst="blockArc">
                  <a:avLst>
                    <a:gd name="adj1" fmla="val 10800000"/>
                    <a:gd name="adj2" fmla="val 1913"/>
                    <a:gd name="adj3" fmla="val 683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Block Arc 14"/>
                <p:cNvSpPr/>
                <p:nvPr/>
              </p:nvSpPr>
              <p:spPr>
                <a:xfrm>
                  <a:off x="2100262" y="3653493"/>
                  <a:ext cx="4200525" cy="4271301"/>
                </a:xfrm>
                <a:prstGeom prst="blockArc">
                  <a:avLst>
                    <a:gd name="adj1" fmla="val 10800000"/>
                    <a:gd name="adj2" fmla="val 1913"/>
                    <a:gd name="adj3" fmla="val 683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 rot="10800000">
                  <a:off x="8026629" y="3653492"/>
                  <a:ext cx="4113589" cy="1574875"/>
                </a:xfrm>
                <a:custGeom>
                  <a:avLst/>
                  <a:gdLst>
                    <a:gd name="connsiteX0" fmla="*/ 0 w 2951539"/>
                    <a:gd name="connsiteY0" fmla="*/ 1574875 h 1574875"/>
                    <a:gd name="connsiteX1" fmla="*/ 1475770 w 2951539"/>
                    <a:gd name="connsiteY1" fmla="*/ 0 h 1574875"/>
                    <a:gd name="connsiteX2" fmla="*/ 2951539 w 2951539"/>
                    <a:gd name="connsiteY2" fmla="*/ 1574875 h 1574875"/>
                    <a:gd name="connsiteX3" fmla="*/ 0 w 2951539"/>
                    <a:gd name="connsiteY3" fmla="*/ 1574875 h 1574875"/>
                    <a:gd name="connsiteX0" fmla="*/ 0 w 3161089"/>
                    <a:gd name="connsiteY0" fmla="*/ 1593925 h 1593925"/>
                    <a:gd name="connsiteX1" fmla="*/ 1685320 w 3161089"/>
                    <a:gd name="connsiteY1" fmla="*/ 0 h 1593925"/>
                    <a:gd name="connsiteX2" fmla="*/ 3161089 w 3161089"/>
                    <a:gd name="connsiteY2" fmla="*/ 1574875 h 1593925"/>
                    <a:gd name="connsiteX3" fmla="*/ 0 w 3161089"/>
                    <a:gd name="connsiteY3" fmla="*/ 1593925 h 1593925"/>
                    <a:gd name="connsiteX0" fmla="*/ 0 w 3161089"/>
                    <a:gd name="connsiteY0" fmla="*/ 1593925 h 1593925"/>
                    <a:gd name="connsiteX1" fmla="*/ 1685320 w 3161089"/>
                    <a:gd name="connsiteY1" fmla="*/ 0 h 1593925"/>
                    <a:gd name="connsiteX2" fmla="*/ 3161089 w 3161089"/>
                    <a:gd name="connsiteY2" fmla="*/ 1574875 h 1593925"/>
                    <a:gd name="connsiteX3" fmla="*/ 0 w 3161089"/>
                    <a:gd name="connsiteY3" fmla="*/ 1593925 h 1593925"/>
                    <a:gd name="connsiteX0" fmla="*/ 0 w 3332539"/>
                    <a:gd name="connsiteY0" fmla="*/ 1612975 h 1612975"/>
                    <a:gd name="connsiteX1" fmla="*/ 1856770 w 3332539"/>
                    <a:gd name="connsiteY1" fmla="*/ 0 h 1612975"/>
                    <a:gd name="connsiteX2" fmla="*/ 3332539 w 3332539"/>
                    <a:gd name="connsiteY2" fmla="*/ 1574875 h 1612975"/>
                    <a:gd name="connsiteX3" fmla="*/ 0 w 3332539"/>
                    <a:gd name="connsiteY3" fmla="*/ 1612975 h 1612975"/>
                    <a:gd name="connsiteX0" fmla="*/ 0 w 3332539"/>
                    <a:gd name="connsiteY0" fmla="*/ 1612975 h 1612975"/>
                    <a:gd name="connsiteX1" fmla="*/ 1856770 w 3332539"/>
                    <a:gd name="connsiteY1" fmla="*/ 0 h 1612975"/>
                    <a:gd name="connsiteX2" fmla="*/ 3332539 w 3332539"/>
                    <a:gd name="connsiteY2" fmla="*/ 1574875 h 1612975"/>
                    <a:gd name="connsiteX3" fmla="*/ 0 w 3332539"/>
                    <a:gd name="connsiteY3" fmla="*/ 1612975 h 1612975"/>
                    <a:gd name="connsiteX0" fmla="*/ 0 w 3694489"/>
                    <a:gd name="connsiteY0" fmla="*/ 1612975 h 1612975"/>
                    <a:gd name="connsiteX1" fmla="*/ 1856770 w 3694489"/>
                    <a:gd name="connsiteY1" fmla="*/ 0 h 1612975"/>
                    <a:gd name="connsiteX2" fmla="*/ 3694489 w 3694489"/>
                    <a:gd name="connsiteY2" fmla="*/ 1574875 h 1612975"/>
                    <a:gd name="connsiteX3" fmla="*/ 0 w 3694489"/>
                    <a:gd name="connsiteY3" fmla="*/ 1612975 h 1612975"/>
                    <a:gd name="connsiteX0" fmla="*/ 0 w 3694489"/>
                    <a:gd name="connsiteY0" fmla="*/ 1612975 h 1612975"/>
                    <a:gd name="connsiteX1" fmla="*/ 1856770 w 3694489"/>
                    <a:gd name="connsiteY1" fmla="*/ 0 h 1612975"/>
                    <a:gd name="connsiteX2" fmla="*/ 3694489 w 3694489"/>
                    <a:gd name="connsiteY2" fmla="*/ 1574875 h 1612975"/>
                    <a:gd name="connsiteX3" fmla="*/ 0 w 3694489"/>
                    <a:gd name="connsiteY3" fmla="*/ 1612975 h 1612975"/>
                    <a:gd name="connsiteX0" fmla="*/ 0 w 3961189"/>
                    <a:gd name="connsiteY0" fmla="*/ 1670125 h 1670125"/>
                    <a:gd name="connsiteX1" fmla="*/ 2123470 w 3961189"/>
                    <a:gd name="connsiteY1" fmla="*/ 0 h 1670125"/>
                    <a:gd name="connsiteX2" fmla="*/ 3961189 w 3961189"/>
                    <a:gd name="connsiteY2" fmla="*/ 1574875 h 1670125"/>
                    <a:gd name="connsiteX3" fmla="*/ 0 w 3961189"/>
                    <a:gd name="connsiteY3" fmla="*/ 1670125 h 1670125"/>
                    <a:gd name="connsiteX0" fmla="*/ 0 w 3961189"/>
                    <a:gd name="connsiteY0" fmla="*/ 1670125 h 1670125"/>
                    <a:gd name="connsiteX1" fmla="*/ 2123470 w 3961189"/>
                    <a:gd name="connsiteY1" fmla="*/ 0 h 1670125"/>
                    <a:gd name="connsiteX2" fmla="*/ 3961189 w 3961189"/>
                    <a:gd name="connsiteY2" fmla="*/ 1574875 h 1670125"/>
                    <a:gd name="connsiteX3" fmla="*/ 0 w 3961189"/>
                    <a:gd name="connsiteY3" fmla="*/ 1670125 h 1670125"/>
                    <a:gd name="connsiteX0" fmla="*/ 0 w 4113589"/>
                    <a:gd name="connsiteY0" fmla="*/ 1670125 h 1670125"/>
                    <a:gd name="connsiteX1" fmla="*/ 2123470 w 4113589"/>
                    <a:gd name="connsiteY1" fmla="*/ 0 h 1670125"/>
                    <a:gd name="connsiteX2" fmla="*/ 4113589 w 4113589"/>
                    <a:gd name="connsiteY2" fmla="*/ 1574875 h 1670125"/>
                    <a:gd name="connsiteX3" fmla="*/ 0 w 4113589"/>
                    <a:gd name="connsiteY3" fmla="*/ 1670125 h 1670125"/>
                    <a:gd name="connsiteX0" fmla="*/ 0 w 3942139"/>
                    <a:gd name="connsiteY0" fmla="*/ 1574875 h 1574875"/>
                    <a:gd name="connsiteX1" fmla="*/ 1952020 w 3942139"/>
                    <a:gd name="connsiteY1" fmla="*/ 0 h 1574875"/>
                    <a:gd name="connsiteX2" fmla="*/ 3942139 w 3942139"/>
                    <a:gd name="connsiteY2" fmla="*/ 1574875 h 1574875"/>
                    <a:gd name="connsiteX3" fmla="*/ 0 w 3942139"/>
                    <a:gd name="connsiteY3" fmla="*/ 1574875 h 1574875"/>
                    <a:gd name="connsiteX0" fmla="*/ 0 w 4113589"/>
                    <a:gd name="connsiteY0" fmla="*/ 1574875 h 1574875"/>
                    <a:gd name="connsiteX1" fmla="*/ 1952020 w 4113589"/>
                    <a:gd name="connsiteY1" fmla="*/ 0 h 1574875"/>
                    <a:gd name="connsiteX2" fmla="*/ 4113589 w 4113589"/>
                    <a:gd name="connsiteY2" fmla="*/ 1574875 h 1574875"/>
                    <a:gd name="connsiteX3" fmla="*/ 0 w 4113589"/>
                    <a:gd name="connsiteY3" fmla="*/ 1574875 h 1574875"/>
                    <a:gd name="connsiteX0" fmla="*/ 0 w 4113589"/>
                    <a:gd name="connsiteY0" fmla="*/ 1574875 h 1574875"/>
                    <a:gd name="connsiteX1" fmla="*/ 1952020 w 4113589"/>
                    <a:gd name="connsiteY1" fmla="*/ 0 h 1574875"/>
                    <a:gd name="connsiteX2" fmla="*/ 4113589 w 4113589"/>
                    <a:gd name="connsiteY2" fmla="*/ 1574875 h 1574875"/>
                    <a:gd name="connsiteX3" fmla="*/ 0 w 4113589"/>
                    <a:gd name="connsiteY3" fmla="*/ 1574875 h 1574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13589" h="1574875">
                      <a:moveTo>
                        <a:pt x="0" y="1574875"/>
                      </a:moveTo>
                      <a:cubicBezTo>
                        <a:pt x="1057073" y="1367417"/>
                        <a:pt x="1390247" y="531308"/>
                        <a:pt x="1952020" y="0"/>
                      </a:cubicBezTo>
                      <a:cubicBezTo>
                        <a:pt x="2564593" y="524958"/>
                        <a:pt x="2834266" y="1449967"/>
                        <a:pt x="4113589" y="1574875"/>
                      </a:cubicBezTo>
                      <a:lnTo>
                        <a:pt x="0" y="15748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19"/>
                <p:cNvSpPr/>
                <p:nvPr/>
              </p:nvSpPr>
              <p:spPr>
                <a:xfrm rot="10800000">
                  <a:off x="4252307" y="3658051"/>
                  <a:ext cx="4132639" cy="1612975"/>
                </a:xfrm>
                <a:custGeom>
                  <a:avLst/>
                  <a:gdLst>
                    <a:gd name="connsiteX0" fmla="*/ 0 w 2951539"/>
                    <a:gd name="connsiteY0" fmla="*/ 1574875 h 1574875"/>
                    <a:gd name="connsiteX1" fmla="*/ 1475770 w 2951539"/>
                    <a:gd name="connsiteY1" fmla="*/ 0 h 1574875"/>
                    <a:gd name="connsiteX2" fmla="*/ 2951539 w 2951539"/>
                    <a:gd name="connsiteY2" fmla="*/ 1574875 h 1574875"/>
                    <a:gd name="connsiteX3" fmla="*/ 0 w 2951539"/>
                    <a:gd name="connsiteY3" fmla="*/ 1574875 h 1574875"/>
                    <a:gd name="connsiteX0" fmla="*/ 0 w 3161089"/>
                    <a:gd name="connsiteY0" fmla="*/ 1593925 h 1593925"/>
                    <a:gd name="connsiteX1" fmla="*/ 1685320 w 3161089"/>
                    <a:gd name="connsiteY1" fmla="*/ 0 h 1593925"/>
                    <a:gd name="connsiteX2" fmla="*/ 3161089 w 3161089"/>
                    <a:gd name="connsiteY2" fmla="*/ 1574875 h 1593925"/>
                    <a:gd name="connsiteX3" fmla="*/ 0 w 3161089"/>
                    <a:gd name="connsiteY3" fmla="*/ 1593925 h 1593925"/>
                    <a:gd name="connsiteX0" fmla="*/ 0 w 3161089"/>
                    <a:gd name="connsiteY0" fmla="*/ 1593925 h 1593925"/>
                    <a:gd name="connsiteX1" fmla="*/ 1685320 w 3161089"/>
                    <a:gd name="connsiteY1" fmla="*/ 0 h 1593925"/>
                    <a:gd name="connsiteX2" fmla="*/ 3161089 w 3161089"/>
                    <a:gd name="connsiteY2" fmla="*/ 1574875 h 1593925"/>
                    <a:gd name="connsiteX3" fmla="*/ 0 w 3161089"/>
                    <a:gd name="connsiteY3" fmla="*/ 1593925 h 1593925"/>
                    <a:gd name="connsiteX0" fmla="*/ 0 w 3332539"/>
                    <a:gd name="connsiteY0" fmla="*/ 1612975 h 1612975"/>
                    <a:gd name="connsiteX1" fmla="*/ 1856770 w 3332539"/>
                    <a:gd name="connsiteY1" fmla="*/ 0 h 1612975"/>
                    <a:gd name="connsiteX2" fmla="*/ 3332539 w 3332539"/>
                    <a:gd name="connsiteY2" fmla="*/ 1574875 h 1612975"/>
                    <a:gd name="connsiteX3" fmla="*/ 0 w 3332539"/>
                    <a:gd name="connsiteY3" fmla="*/ 1612975 h 1612975"/>
                    <a:gd name="connsiteX0" fmla="*/ 0 w 3332539"/>
                    <a:gd name="connsiteY0" fmla="*/ 1612975 h 1612975"/>
                    <a:gd name="connsiteX1" fmla="*/ 1856770 w 3332539"/>
                    <a:gd name="connsiteY1" fmla="*/ 0 h 1612975"/>
                    <a:gd name="connsiteX2" fmla="*/ 3332539 w 3332539"/>
                    <a:gd name="connsiteY2" fmla="*/ 1574875 h 1612975"/>
                    <a:gd name="connsiteX3" fmla="*/ 0 w 3332539"/>
                    <a:gd name="connsiteY3" fmla="*/ 1612975 h 1612975"/>
                    <a:gd name="connsiteX0" fmla="*/ 0 w 3694489"/>
                    <a:gd name="connsiteY0" fmla="*/ 1612975 h 1612975"/>
                    <a:gd name="connsiteX1" fmla="*/ 1856770 w 3694489"/>
                    <a:gd name="connsiteY1" fmla="*/ 0 h 1612975"/>
                    <a:gd name="connsiteX2" fmla="*/ 3694489 w 3694489"/>
                    <a:gd name="connsiteY2" fmla="*/ 1574875 h 1612975"/>
                    <a:gd name="connsiteX3" fmla="*/ 0 w 3694489"/>
                    <a:gd name="connsiteY3" fmla="*/ 1612975 h 1612975"/>
                    <a:gd name="connsiteX0" fmla="*/ 0 w 3694489"/>
                    <a:gd name="connsiteY0" fmla="*/ 1612975 h 1612975"/>
                    <a:gd name="connsiteX1" fmla="*/ 1856770 w 3694489"/>
                    <a:gd name="connsiteY1" fmla="*/ 0 h 1612975"/>
                    <a:gd name="connsiteX2" fmla="*/ 3694489 w 3694489"/>
                    <a:gd name="connsiteY2" fmla="*/ 1574875 h 1612975"/>
                    <a:gd name="connsiteX3" fmla="*/ 0 w 3694489"/>
                    <a:gd name="connsiteY3" fmla="*/ 1612975 h 1612975"/>
                    <a:gd name="connsiteX0" fmla="*/ 0 w 3961189"/>
                    <a:gd name="connsiteY0" fmla="*/ 1670125 h 1670125"/>
                    <a:gd name="connsiteX1" fmla="*/ 2123470 w 3961189"/>
                    <a:gd name="connsiteY1" fmla="*/ 0 h 1670125"/>
                    <a:gd name="connsiteX2" fmla="*/ 3961189 w 3961189"/>
                    <a:gd name="connsiteY2" fmla="*/ 1574875 h 1670125"/>
                    <a:gd name="connsiteX3" fmla="*/ 0 w 3961189"/>
                    <a:gd name="connsiteY3" fmla="*/ 1670125 h 1670125"/>
                    <a:gd name="connsiteX0" fmla="*/ 0 w 3961189"/>
                    <a:gd name="connsiteY0" fmla="*/ 1670125 h 1670125"/>
                    <a:gd name="connsiteX1" fmla="*/ 2123470 w 3961189"/>
                    <a:gd name="connsiteY1" fmla="*/ 0 h 1670125"/>
                    <a:gd name="connsiteX2" fmla="*/ 3961189 w 3961189"/>
                    <a:gd name="connsiteY2" fmla="*/ 1574875 h 1670125"/>
                    <a:gd name="connsiteX3" fmla="*/ 0 w 3961189"/>
                    <a:gd name="connsiteY3" fmla="*/ 1670125 h 1670125"/>
                    <a:gd name="connsiteX0" fmla="*/ 0 w 4113589"/>
                    <a:gd name="connsiteY0" fmla="*/ 1670125 h 1670125"/>
                    <a:gd name="connsiteX1" fmla="*/ 2123470 w 4113589"/>
                    <a:gd name="connsiteY1" fmla="*/ 0 h 1670125"/>
                    <a:gd name="connsiteX2" fmla="*/ 4113589 w 4113589"/>
                    <a:gd name="connsiteY2" fmla="*/ 1574875 h 1670125"/>
                    <a:gd name="connsiteX3" fmla="*/ 0 w 4113589"/>
                    <a:gd name="connsiteY3" fmla="*/ 1670125 h 1670125"/>
                    <a:gd name="connsiteX0" fmla="*/ 0 w 3942139"/>
                    <a:gd name="connsiteY0" fmla="*/ 1574875 h 1574875"/>
                    <a:gd name="connsiteX1" fmla="*/ 1952020 w 3942139"/>
                    <a:gd name="connsiteY1" fmla="*/ 0 h 1574875"/>
                    <a:gd name="connsiteX2" fmla="*/ 3942139 w 3942139"/>
                    <a:gd name="connsiteY2" fmla="*/ 1574875 h 1574875"/>
                    <a:gd name="connsiteX3" fmla="*/ 0 w 3942139"/>
                    <a:gd name="connsiteY3" fmla="*/ 1574875 h 1574875"/>
                    <a:gd name="connsiteX0" fmla="*/ 0 w 4132639"/>
                    <a:gd name="connsiteY0" fmla="*/ 1632025 h 1632025"/>
                    <a:gd name="connsiteX1" fmla="*/ 2142520 w 4132639"/>
                    <a:gd name="connsiteY1" fmla="*/ 0 h 1632025"/>
                    <a:gd name="connsiteX2" fmla="*/ 4132639 w 4132639"/>
                    <a:gd name="connsiteY2" fmla="*/ 1574875 h 1632025"/>
                    <a:gd name="connsiteX3" fmla="*/ 0 w 4132639"/>
                    <a:gd name="connsiteY3" fmla="*/ 1632025 h 1632025"/>
                    <a:gd name="connsiteX0" fmla="*/ 0 w 4132639"/>
                    <a:gd name="connsiteY0" fmla="*/ 1632025 h 1632025"/>
                    <a:gd name="connsiteX1" fmla="*/ 2142520 w 4132639"/>
                    <a:gd name="connsiteY1" fmla="*/ 0 h 1632025"/>
                    <a:gd name="connsiteX2" fmla="*/ 4132639 w 4132639"/>
                    <a:gd name="connsiteY2" fmla="*/ 1574875 h 1632025"/>
                    <a:gd name="connsiteX3" fmla="*/ 0 w 4132639"/>
                    <a:gd name="connsiteY3" fmla="*/ 1632025 h 1632025"/>
                    <a:gd name="connsiteX0" fmla="*/ 0 w 4132639"/>
                    <a:gd name="connsiteY0" fmla="*/ 1632025 h 1632025"/>
                    <a:gd name="connsiteX1" fmla="*/ 2142520 w 4132639"/>
                    <a:gd name="connsiteY1" fmla="*/ 0 h 1632025"/>
                    <a:gd name="connsiteX2" fmla="*/ 4132639 w 4132639"/>
                    <a:gd name="connsiteY2" fmla="*/ 1574875 h 1632025"/>
                    <a:gd name="connsiteX3" fmla="*/ 0 w 4132639"/>
                    <a:gd name="connsiteY3" fmla="*/ 1632025 h 1632025"/>
                    <a:gd name="connsiteX0" fmla="*/ 0 w 4132639"/>
                    <a:gd name="connsiteY0" fmla="*/ 1612975 h 1612975"/>
                    <a:gd name="connsiteX1" fmla="*/ 2142520 w 4132639"/>
                    <a:gd name="connsiteY1" fmla="*/ 0 h 1612975"/>
                    <a:gd name="connsiteX2" fmla="*/ 4132639 w 4132639"/>
                    <a:gd name="connsiteY2" fmla="*/ 1574875 h 1612975"/>
                    <a:gd name="connsiteX3" fmla="*/ 0 w 4132639"/>
                    <a:gd name="connsiteY3" fmla="*/ 1612975 h 1612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32639" h="1612975">
                      <a:moveTo>
                        <a:pt x="0" y="1612975"/>
                      </a:moveTo>
                      <a:cubicBezTo>
                        <a:pt x="1057073" y="1405517"/>
                        <a:pt x="1733147" y="626558"/>
                        <a:pt x="2142520" y="0"/>
                      </a:cubicBezTo>
                      <a:cubicBezTo>
                        <a:pt x="2545543" y="677358"/>
                        <a:pt x="3062866" y="1278517"/>
                        <a:pt x="4132639" y="1574875"/>
                      </a:cubicBezTo>
                      <a:lnTo>
                        <a:pt x="0" y="1612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19"/>
                <p:cNvSpPr/>
                <p:nvPr/>
              </p:nvSpPr>
              <p:spPr>
                <a:xfrm rot="10800000">
                  <a:off x="228974" y="3674822"/>
                  <a:ext cx="4418389" cy="1574875"/>
                </a:xfrm>
                <a:custGeom>
                  <a:avLst/>
                  <a:gdLst>
                    <a:gd name="connsiteX0" fmla="*/ 0 w 2951539"/>
                    <a:gd name="connsiteY0" fmla="*/ 1574875 h 1574875"/>
                    <a:gd name="connsiteX1" fmla="*/ 1475770 w 2951539"/>
                    <a:gd name="connsiteY1" fmla="*/ 0 h 1574875"/>
                    <a:gd name="connsiteX2" fmla="*/ 2951539 w 2951539"/>
                    <a:gd name="connsiteY2" fmla="*/ 1574875 h 1574875"/>
                    <a:gd name="connsiteX3" fmla="*/ 0 w 2951539"/>
                    <a:gd name="connsiteY3" fmla="*/ 1574875 h 1574875"/>
                    <a:gd name="connsiteX0" fmla="*/ 0 w 3161089"/>
                    <a:gd name="connsiteY0" fmla="*/ 1593925 h 1593925"/>
                    <a:gd name="connsiteX1" fmla="*/ 1685320 w 3161089"/>
                    <a:gd name="connsiteY1" fmla="*/ 0 h 1593925"/>
                    <a:gd name="connsiteX2" fmla="*/ 3161089 w 3161089"/>
                    <a:gd name="connsiteY2" fmla="*/ 1574875 h 1593925"/>
                    <a:gd name="connsiteX3" fmla="*/ 0 w 3161089"/>
                    <a:gd name="connsiteY3" fmla="*/ 1593925 h 1593925"/>
                    <a:gd name="connsiteX0" fmla="*/ 0 w 3161089"/>
                    <a:gd name="connsiteY0" fmla="*/ 1593925 h 1593925"/>
                    <a:gd name="connsiteX1" fmla="*/ 1685320 w 3161089"/>
                    <a:gd name="connsiteY1" fmla="*/ 0 h 1593925"/>
                    <a:gd name="connsiteX2" fmla="*/ 3161089 w 3161089"/>
                    <a:gd name="connsiteY2" fmla="*/ 1574875 h 1593925"/>
                    <a:gd name="connsiteX3" fmla="*/ 0 w 3161089"/>
                    <a:gd name="connsiteY3" fmla="*/ 1593925 h 1593925"/>
                    <a:gd name="connsiteX0" fmla="*/ 0 w 3332539"/>
                    <a:gd name="connsiteY0" fmla="*/ 1612975 h 1612975"/>
                    <a:gd name="connsiteX1" fmla="*/ 1856770 w 3332539"/>
                    <a:gd name="connsiteY1" fmla="*/ 0 h 1612975"/>
                    <a:gd name="connsiteX2" fmla="*/ 3332539 w 3332539"/>
                    <a:gd name="connsiteY2" fmla="*/ 1574875 h 1612975"/>
                    <a:gd name="connsiteX3" fmla="*/ 0 w 3332539"/>
                    <a:gd name="connsiteY3" fmla="*/ 1612975 h 1612975"/>
                    <a:gd name="connsiteX0" fmla="*/ 0 w 3332539"/>
                    <a:gd name="connsiteY0" fmla="*/ 1612975 h 1612975"/>
                    <a:gd name="connsiteX1" fmla="*/ 1856770 w 3332539"/>
                    <a:gd name="connsiteY1" fmla="*/ 0 h 1612975"/>
                    <a:gd name="connsiteX2" fmla="*/ 3332539 w 3332539"/>
                    <a:gd name="connsiteY2" fmla="*/ 1574875 h 1612975"/>
                    <a:gd name="connsiteX3" fmla="*/ 0 w 3332539"/>
                    <a:gd name="connsiteY3" fmla="*/ 1612975 h 1612975"/>
                    <a:gd name="connsiteX0" fmla="*/ 0 w 3694489"/>
                    <a:gd name="connsiteY0" fmla="*/ 1612975 h 1612975"/>
                    <a:gd name="connsiteX1" fmla="*/ 1856770 w 3694489"/>
                    <a:gd name="connsiteY1" fmla="*/ 0 h 1612975"/>
                    <a:gd name="connsiteX2" fmla="*/ 3694489 w 3694489"/>
                    <a:gd name="connsiteY2" fmla="*/ 1574875 h 1612975"/>
                    <a:gd name="connsiteX3" fmla="*/ 0 w 3694489"/>
                    <a:gd name="connsiteY3" fmla="*/ 1612975 h 1612975"/>
                    <a:gd name="connsiteX0" fmla="*/ 0 w 3694489"/>
                    <a:gd name="connsiteY0" fmla="*/ 1612975 h 1612975"/>
                    <a:gd name="connsiteX1" fmla="*/ 1856770 w 3694489"/>
                    <a:gd name="connsiteY1" fmla="*/ 0 h 1612975"/>
                    <a:gd name="connsiteX2" fmla="*/ 3694489 w 3694489"/>
                    <a:gd name="connsiteY2" fmla="*/ 1574875 h 1612975"/>
                    <a:gd name="connsiteX3" fmla="*/ 0 w 3694489"/>
                    <a:gd name="connsiteY3" fmla="*/ 1612975 h 1612975"/>
                    <a:gd name="connsiteX0" fmla="*/ 0 w 3961189"/>
                    <a:gd name="connsiteY0" fmla="*/ 1670125 h 1670125"/>
                    <a:gd name="connsiteX1" fmla="*/ 2123470 w 3961189"/>
                    <a:gd name="connsiteY1" fmla="*/ 0 h 1670125"/>
                    <a:gd name="connsiteX2" fmla="*/ 3961189 w 3961189"/>
                    <a:gd name="connsiteY2" fmla="*/ 1574875 h 1670125"/>
                    <a:gd name="connsiteX3" fmla="*/ 0 w 3961189"/>
                    <a:gd name="connsiteY3" fmla="*/ 1670125 h 1670125"/>
                    <a:gd name="connsiteX0" fmla="*/ 0 w 3961189"/>
                    <a:gd name="connsiteY0" fmla="*/ 1670125 h 1670125"/>
                    <a:gd name="connsiteX1" fmla="*/ 2123470 w 3961189"/>
                    <a:gd name="connsiteY1" fmla="*/ 0 h 1670125"/>
                    <a:gd name="connsiteX2" fmla="*/ 3961189 w 3961189"/>
                    <a:gd name="connsiteY2" fmla="*/ 1574875 h 1670125"/>
                    <a:gd name="connsiteX3" fmla="*/ 0 w 3961189"/>
                    <a:gd name="connsiteY3" fmla="*/ 1670125 h 1670125"/>
                    <a:gd name="connsiteX0" fmla="*/ 0 w 4113589"/>
                    <a:gd name="connsiteY0" fmla="*/ 1670125 h 1670125"/>
                    <a:gd name="connsiteX1" fmla="*/ 2123470 w 4113589"/>
                    <a:gd name="connsiteY1" fmla="*/ 0 h 1670125"/>
                    <a:gd name="connsiteX2" fmla="*/ 4113589 w 4113589"/>
                    <a:gd name="connsiteY2" fmla="*/ 1574875 h 1670125"/>
                    <a:gd name="connsiteX3" fmla="*/ 0 w 4113589"/>
                    <a:gd name="connsiteY3" fmla="*/ 1670125 h 1670125"/>
                    <a:gd name="connsiteX0" fmla="*/ 0 w 3942139"/>
                    <a:gd name="connsiteY0" fmla="*/ 1574875 h 1574875"/>
                    <a:gd name="connsiteX1" fmla="*/ 1952020 w 3942139"/>
                    <a:gd name="connsiteY1" fmla="*/ 0 h 1574875"/>
                    <a:gd name="connsiteX2" fmla="*/ 3942139 w 3942139"/>
                    <a:gd name="connsiteY2" fmla="*/ 1574875 h 1574875"/>
                    <a:gd name="connsiteX3" fmla="*/ 0 w 3942139"/>
                    <a:gd name="connsiteY3" fmla="*/ 1574875 h 1574875"/>
                    <a:gd name="connsiteX0" fmla="*/ 0 w 4589839"/>
                    <a:gd name="connsiteY0" fmla="*/ 1593925 h 1593925"/>
                    <a:gd name="connsiteX1" fmla="*/ 2599720 w 4589839"/>
                    <a:gd name="connsiteY1" fmla="*/ 0 h 1593925"/>
                    <a:gd name="connsiteX2" fmla="*/ 4589839 w 4589839"/>
                    <a:gd name="connsiteY2" fmla="*/ 1574875 h 1593925"/>
                    <a:gd name="connsiteX3" fmla="*/ 0 w 4589839"/>
                    <a:gd name="connsiteY3" fmla="*/ 1593925 h 1593925"/>
                    <a:gd name="connsiteX0" fmla="*/ 0 w 4589839"/>
                    <a:gd name="connsiteY0" fmla="*/ 1593925 h 1610478"/>
                    <a:gd name="connsiteX1" fmla="*/ 2599720 w 4589839"/>
                    <a:gd name="connsiteY1" fmla="*/ 0 h 1610478"/>
                    <a:gd name="connsiteX2" fmla="*/ 4589839 w 4589839"/>
                    <a:gd name="connsiteY2" fmla="*/ 1574875 h 1610478"/>
                    <a:gd name="connsiteX3" fmla="*/ 0 w 4589839"/>
                    <a:gd name="connsiteY3" fmla="*/ 1593925 h 1610478"/>
                    <a:gd name="connsiteX0" fmla="*/ 0 w 4437439"/>
                    <a:gd name="connsiteY0" fmla="*/ 1441525 h 1574875"/>
                    <a:gd name="connsiteX1" fmla="*/ 2447320 w 4437439"/>
                    <a:gd name="connsiteY1" fmla="*/ 0 h 1574875"/>
                    <a:gd name="connsiteX2" fmla="*/ 4437439 w 4437439"/>
                    <a:gd name="connsiteY2" fmla="*/ 1574875 h 1574875"/>
                    <a:gd name="connsiteX3" fmla="*/ 0 w 4437439"/>
                    <a:gd name="connsiteY3" fmla="*/ 1441525 h 1574875"/>
                    <a:gd name="connsiteX0" fmla="*/ 0 w 4418389"/>
                    <a:gd name="connsiteY0" fmla="*/ 1536775 h 1574875"/>
                    <a:gd name="connsiteX1" fmla="*/ 2428270 w 4418389"/>
                    <a:gd name="connsiteY1" fmla="*/ 0 h 1574875"/>
                    <a:gd name="connsiteX2" fmla="*/ 4418389 w 4418389"/>
                    <a:gd name="connsiteY2" fmla="*/ 1574875 h 1574875"/>
                    <a:gd name="connsiteX3" fmla="*/ 0 w 4418389"/>
                    <a:gd name="connsiteY3" fmla="*/ 1536775 h 1574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18389" h="1574875">
                      <a:moveTo>
                        <a:pt x="0" y="1536775"/>
                      </a:moveTo>
                      <a:cubicBezTo>
                        <a:pt x="1419023" y="1710317"/>
                        <a:pt x="1866497" y="531308"/>
                        <a:pt x="2428270" y="0"/>
                      </a:cubicBezTo>
                      <a:cubicBezTo>
                        <a:pt x="3040843" y="524958"/>
                        <a:pt x="3348616" y="1278517"/>
                        <a:pt x="4418389" y="1574875"/>
                      </a:cubicBezTo>
                      <a:lnTo>
                        <a:pt x="0" y="15367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Block Arc 47"/>
                <p:cNvSpPr/>
                <p:nvPr/>
              </p:nvSpPr>
              <p:spPr>
                <a:xfrm>
                  <a:off x="10275436" y="3822079"/>
                  <a:ext cx="3763056" cy="3934126"/>
                </a:xfrm>
                <a:prstGeom prst="blockArc">
                  <a:avLst>
                    <a:gd name="adj1" fmla="val 10800000"/>
                    <a:gd name="adj2" fmla="val 48752"/>
                    <a:gd name="adj3" fmla="val 0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Block Arc 49"/>
                <p:cNvSpPr/>
                <p:nvPr/>
              </p:nvSpPr>
              <p:spPr>
                <a:xfrm>
                  <a:off x="-1669301" y="3787043"/>
                  <a:ext cx="3763056" cy="3934126"/>
                </a:xfrm>
                <a:prstGeom prst="blockArc">
                  <a:avLst>
                    <a:gd name="adj1" fmla="val 10800000"/>
                    <a:gd name="adj2" fmla="val 48752"/>
                    <a:gd name="adj3" fmla="val 0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Block Arc 57"/>
                <p:cNvSpPr/>
                <p:nvPr/>
              </p:nvSpPr>
              <p:spPr>
                <a:xfrm>
                  <a:off x="6293674" y="3822079"/>
                  <a:ext cx="3817114" cy="3934126"/>
                </a:xfrm>
                <a:prstGeom prst="blockArc">
                  <a:avLst>
                    <a:gd name="adj1" fmla="val 10800000"/>
                    <a:gd name="adj2" fmla="val 48752"/>
                    <a:gd name="adj3" fmla="val 0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Block Arc 58"/>
                <p:cNvSpPr/>
                <p:nvPr/>
              </p:nvSpPr>
              <p:spPr>
                <a:xfrm>
                  <a:off x="2312489" y="3813410"/>
                  <a:ext cx="3763056" cy="3934126"/>
                </a:xfrm>
                <a:prstGeom prst="blockArc">
                  <a:avLst>
                    <a:gd name="adj1" fmla="val 10800000"/>
                    <a:gd name="adj2" fmla="val 48752"/>
                    <a:gd name="adj3" fmla="val 0"/>
                  </a:avLst>
                </a:prstGeom>
                <a:solidFill>
                  <a:schemeClr val="bg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5" name="Rectangle 54"/>
            <p:cNvSpPr/>
            <p:nvPr/>
          </p:nvSpPr>
          <p:spPr>
            <a:xfrm>
              <a:off x="6068250" y="3709073"/>
              <a:ext cx="225425" cy="20800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79479" y="3709073"/>
              <a:ext cx="225425" cy="20800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81419" y="3709073"/>
              <a:ext cx="225425" cy="20800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gular Pentagon 60"/>
            <p:cNvSpPr/>
            <p:nvPr/>
          </p:nvSpPr>
          <p:spPr>
            <a:xfrm>
              <a:off x="1895033" y="5584690"/>
              <a:ext cx="594316" cy="243435"/>
            </a:xfrm>
            <a:custGeom>
              <a:avLst/>
              <a:gdLst>
                <a:gd name="connsiteX0" fmla="*/ 1 w 590318"/>
                <a:gd name="connsiteY0" fmla="*/ 196464 h 514350"/>
                <a:gd name="connsiteX1" fmla="*/ 295159 w 590318"/>
                <a:gd name="connsiteY1" fmla="*/ 0 h 514350"/>
                <a:gd name="connsiteX2" fmla="*/ 590317 w 590318"/>
                <a:gd name="connsiteY2" fmla="*/ 196464 h 514350"/>
                <a:gd name="connsiteX3" fmla="*/ 477577 w 590318"/>
                <a:gd name="connsiteY3" fmla="*/ 514349 h 514350"/>
                <a:gd name="connsiteX4" fmla="*/ 112741 w 590318"/>
                <a:gd name="connsiteY4" fmla="*/ 514349 h 514350"/>
                <a:gd name="connsiteX5" fmla="*/ 1 w 590318"/>
                <a:gd name="connsiteY5" fmla="*/ 196464 h 514350"/>
                <a:gd name="connsiteX0" fmla="*/ 0 w 590316"/>
                <a:gd name="connsiteY0" fmla="*/ 196464 h 514349"/>
                <a:gd name="connsiteX1" fmla="*/ 295158 w 590316"/>
                <a:gd name="connsiteY1" fmla="*/ 0 h 514349"/>
                <a:gd name="connsiteX2" fmla="*/ 590316 w 590316"/>
                <a:gd name="connsiteY2" fmla="*/ 196464 h 514349"/>
                <a:gd name="connsiteX3" fmla="*/ 528376 w 590316"/>
                <a:gd name="connsiteY3" fmla="*/ 320674 h 514349"/>
                <a:gd name="connsiteX4" fmla="*/ 112740 w 590316"/>
                <a:gd name="connsiteY4" fmla="*/ 514349 h 514349"/>
                <a:gd name="connsiteX5" fmla="*/ 0 w 590316"/>
                <a:gd name="connsiteY5" fmla="*/ 196464 h 5143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28376 w 590316"/>
                <a:gd name="connsiteY3" fmla="*/ 320674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09326 w 590316"/>
                <a:gd name="connsiteY3" fmla="*/ 320674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88701 w 590316"/>
                <a:gd name="connsiteY3" fmla="*/ 323849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4735 w 595051"/>
                <a:gd name="connsiteY0" fmla="*/ 196464 h 323849"/>
                <a:gd name="connsiteX1" fmla="*/ 299893 w 595051"/>
                <a:gd name="connsiteY1" fmla="*/ 0 h 323849"/>
                <a:gd name="connsiteX2" fmla="*/ 595051 w 595051"/>
                <a:gd name="connsiteY2" fmla="*/ 196464 h 323849"/>
                <a:gd name="connsiteX3" fmla="*/ 593436 w 595051"/>
                <a:gd name="connsiteY3" fmla="*/ 323849 h 323849"/>
                <a:gd name="connsiteX4" fmla="*/ 0 w 595051"/>
                <a:gd name="connsiteY4" fmla="*/ 320674 h 323849"/>
                <a:gd name="connsiteX5" fmla="*/ 4735 w 595051"/>
                <a:gd name="connsiteY5" fmla="*/ 196464 h 32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51" h="323849">
                  <a:moveTo>
                    <a:pt x="4735" y="196464"/>
                  </a:moveTo>
                  <a:lnTo>
                    <a:pt x="299893" y="0"/>
                  </a:lnTo>
                  <a:lnTo>
                    <a:pt x="595051" y="196464"/>
                  </a:lnTo>
                  <a:cubicBezTo>
                    <a:pt x="594513" y="238926"/>
                    <a:pt x="593974" y="281387"/>
                    <a:pt x="593436" y="323849"/>
                  </a:cubicBezTo>
                  <a:lnTo>
                    <a:pt x="0" y="320674"/>
                  </a:lnTo>
                  <a:lnTo>
                    <a:pt x="4735" y="1964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reflection blurRad="50800" stA="23000" endPos="7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gular Pentagon 60"/>
            <p:cNvSpPr/>
            <p:nvPr/>
          </p:nvSpPr>
          <p:spPr>
            <a:xfrm>
              <a:off x="9898366" y="5594965"/>
              <a:ext cx="594316" cy="243435"/>
            </a:xfrm>
            <a:custGeom>
              <a:avLst/>
              <a:gdLst>
                <a:gd name="connsiteX0" fmla="*/ 1 w 590318"/>
                <a:gd name="connsiteY0" fmla="*/ 196464 h 514350"/>
                <a:gd name="connsiteX1" fmla="*/ 295159 w 590318"/>
                <a:gd name="connsiteY1" fmla="*/ 0 h 514350"/>
                <a:gd name="connsiteX2" fmla="*/ 590317 w 590318"/>
                <a:gd name="connsiteY2" fmla="*/ 196464 h 514350"/>
                <a:gd name="connsiteX3" fmla="*/ 477577 w 590318"/>
                <a:gd name="connsiteY3" fmla="*/ 514349 h 514350"/>
                <a:gd name="connsiteX4" fmla="*/ 112741 w 590318"/>
                <a:gd name="connsiteY4" fmla="*/ 514349 h 514350"/>
                <a:gd name="connsiteX5" fmla="*/ 1 w 590318"/>
                <a:gd name="connsiteY5" fmla="*/ 196464 h 514350"/>
                <a:gd name="connsiteX0" fmla="*/ 0 w 590316"/>
                <a:gd name="connsiteY0" fmla="*/ 196464 h 514349"/>
                <a:gd name="connsiteX1" fmla="*/ 295158 w 590316"/>
                <a:gd name="connsiteY1" fmla="*/ 0 h 514349"/>
                <a:gd name="connsiteX2" fmla="*/ 590316 w 590316"/>
                <a:gd name="connsiteY2" fmla="*/ 196464 h 514349"/>
                <a:gd name="connsiteX3" fmla="*/ 528376 w 590316"/>
                <a:gd name="connsiteY3" fmla="*/ 320674 h 514349"/>
                <a:gd name="connsiteX4" fmla="*/ 112740 w 590316"/>
                <a:gd name="connsiteY4" fmla="*/ 514349 h 514349"/>
                <a:gd name="connsiteX5" fmla="*/ 0 w 590316"/>
                <a:gd name="connsiteY5" fmla="*/ 196464 h 5143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28376 w 590316"/>
                <a:gd name="connsiteY3" fmla="*/ 320674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09326 w 590316"/>
                <a:gd name="connsiteY3" fmla="*/ 320674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88701 w 590316"/>
                <a:gd name="connsiteY3" fmla="*/ 323849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4735 w 595051"/>
                <a:gd name="connsiteY0" fmla="*/ 196464 h 323849"/>
                <a:gd name="connsiteX1" fmla="*/ 299893 w 595051"/>
                <a:gd name="connsiteY1" fmla="*/ 0 h 323849"/>
                <a:gd name="connsiteX2" fmla="*/ 595051 w 595051"/>
                <a:gd name="connsiteY2" fmla="*/ 196464 h 323849"/>
                <a:gd name="connsiteX3" fmla="*/ 593436 w 595051"/>
                <a:gd name="connsiteY3" fmla="*/ 323849 h 323849"/>
                <a:gd name="connsiteX4" fmla="*/ 0 w 595051"/>
                <a:gd name="connsiteY4" fmla="*/ 320674 h 323849"/>
                <a:gd name="connsiteX5" fmla="*/ 4735 w 595051"/>
                <a:gd name="connsiteY5" fmla="*/ 196464 h 32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51" h="323849">
                  <a:moveTo>
                    <a:pt x="4735" y="196464"/>
                  </a:moveTo>
                  <a:lnTo>
                    <a:pt x="299893" y="0"/>
                  </a:lnTo>
                  <a:lnTo>
                    <a:pt x="595051" y="196464"/>
                  </a:lnTo>
                  <a:cubicBezTo>
                    <a:pt x="594513" y="238926"/>
                    <a:pt x="593974" y="281387"/>
                    <a:pt x="593436" y="323849"/>
                  </a:cubicBezTo>
                  <a:lnTo>
                    <a:pt x="0" y="320674"/>
                  </a:lnTo>
                  <a:lnTo>
                    <a:pt x="4735" y="1964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reflection blurRad="50800" stA="23000" endPos="7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gular Pentagon 60"/>
            <p:cNvSpPr/>
            <p:nvPr/>
          </p:nvSpPr>
          <p:spPr>
            <a:xfrm>
              <a:off x="5902628" y="5584691"/>
              <a:ext cx="594316" cy="243435"/>
            </a:xfrm>
            <a:custGeom>
              <a:avLst/>
              <a:gdLst>
                <a:gd name="connsiteX0" fmla="*/ 1 w 590318"/>
                <a:gd name="connsiteY0" fmla="*/ 196464 h 514350"/>
                <a:gd name="connsiteX1" fmla="*/ 295159 w 590318"/>
                <a:gd name="connsiteY1" fmla="*/ 0 h 514350"/>
                <a:gd name="connsiteX2" fmla="*/ 590317 w 590318"/>
                <a:gd name="connsiteY2" fmla="*/ 196464 h 514350"/>
                <a:gd name="connsiteX3" fmla="*/ 477577 w 590318"/>
                <a:gd name="connsiteY3" fmla="*/ 514349 h 514350"/>
                <a:gd name="connsiteX4" fmla="*/ 112741 w 590318"/>
                <a:gd name="connsiteY4" fmla="*/ 514349 h 514350"/>
                <a:gd name="connsiteX5" fmla="*/ 1 w 590318"/>
                <a:gd name="connsiteY5" fmla="*/ 196464 h 514350"/>
                <a:gd name="connsiteX0" fmla="*/ 0 w 590316"/>
                <a:gd name="connsiteY0" fmla="*/ 196464 h 514349"/>
                <a:gd name="connsiteX1" fmla="*/ 295158 w 590316"/>
                <a:gd name="connsiteY1" fmla="*/ 0 h 514349"/>
                <a:gd name="connsiteX2" fmla="*/ 590316 w 590316"/>
                <a:gd name="connsiteY2" fmla="*/ 196464 h 514349"/>
                <a:gd name="connsiteX3" fmla="*/ 528376 w 590316"/>
                <a:gd name="connsiteY3" fmla="*/ 320674 h 514349"/>
                <a:gd name="connsiteX4" fmla="*/ 112740 w 590316"/>
                <a:gd name="connsiteY4" fmla="*/ 514349 h 514349"/>
                <a:gd name="connsiteX5" fmla="*/ 0 w 590316"/>
                <a:gd name="connsiteY5" fmla="*/ 196464 h 5143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28376 w 590316"/>
                <a:gd name="connsiteY3" fmla="*/ 320674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09326 w 590316"/>
                <a:gd name="connsiteY3" fmla="*/ 320674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0 w 590316"/>
                <a:gd name="connsiteY0" fmla="*/ 196464 h 323849"/>
                <a:gd name="connsiteX1" fmla="*/ 295158 w 590316"/>
                <a:gd name="connsiteY1" fmla="*/ 0 h 323849"/>
                <a:gd name="connsiteX2" fmla="*/ 590316 w 590316"/>
                <a:gd name="connsiteY2" fmla="*/ 196464 h 323849"/>
                <a:gd name="connsiteX3" fmla="*/ 588701 w 590316"/>
                <a:gd name="connsiteY3" fmla="*/ 323849 h 323849"/>
                <a:gd name="connsiteX4" fmla="*/ 103215 w 590316"/>
                <a:gd name="connsiteY4" fmla="*/ 323849 h 323849"/>
                <a:gd name="connsiteX5" fmla="*/ 0 w 590316"/>
                <a:gd name="connsiteY5" fmla="*/ 196464 h 323849"/>
                <a:gd name="connsiteX0" fmla="*/ 4735 w 595051"/>
                <a:gd name="connsiteY0" fmla="*/ 196464 h 323849"/>
                <a:gd name="connsiteX1" fmla="*/ 299893 w 595051"/>
                <a:gd name="connsiteY1" fmla="*/ 0 h 323849"/>
                <a:gd name="connsiteX2" fmla="*/ 595051 w 595051"/>
                <a:gd name="connsiteY2" fmla="*/ 196464 h 323849"/>
                <a:gd name="connsiteX3" fmla="*/ 593436 w 595051"/>
                <a:gd name="connsiteY3" fmla="*/ 323849 h 323849"/>
                <a:gd name="connsiteX4" fmla="*/ 0 w 595051"/>
                <a:gd name="connsiteY4" fmla="*/ 320674 h 323849"/>
                <a:gd name="connsiteX5" fmla="*/ 4735 w 595051"/>
                <a:gd name="connsiteY5" fmla="*/ 196464 h 32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51" h="323849">
                  <a:moveTo>
                    <a:pt x="4735" y="196464"/>
                  </a:moveTo>
                  <a:lnTo>
                    <a:pt x="299893" y="0"/>
                  </a:lnTo>
                  <a:lnTo>
                    <a:pt x="595051" y="196464"/>
                  </a:lnTo>
                  <a:cubicBezTo>
                    <a:pt x="594513" y="238926"/>
                    <a:pt x="593974" y="281387"/>
                    <a:pt x="593436" y="323849"/>
                  </a:cubicBezTo>
                  <a:lnTo>
                    <a:pt x="0" y="320674"/>
                  </a:lnTo>
                  <a:lnTo>
                    <a:pt x="4735" y="1964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reflection blurRad="50800" stA="23000" endPos="7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Arc 68"/>
          <p:cNvSpPr/>
          <p:nvPr/>
        </p:nvSpPr>
        <p:spPr>
          <a:xfrm rot="14287987" flipH="1">
            <a:off x="8443569" y="-9362531"/>
            <a:ext cx="7426788" cy="13708644"/>
          </a:xfrm>
          <a:prstGeom prst="arc">
            <a:avLst>
              <a:gd name="adj1" fmla="val 16236772"/>
              <a:gd name="adj2" fmla="val 197371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-39343" y="3709072"/>
            <a:ext cx="1266668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c 71"/>
          <p:cNvSpPr/>
          <p:nvPr/>
        </p:nvSpPr>
        <p:spPr>
          <a:xfrm rot="7312013">
            <a:off x="-3509113" y="-9401515"/>
            <a:ext cx="7426788" cy="13708644"/>
          </a:xfrm>
          <a:prstGeom prst="arc">
            <a:avLst>
              <a:gd name="adj1" fmla="val 16200000"/>
              <a:gd name="adj2" fmla="val 198817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940374" y="1714074"/>
            <a:ext cx="1265" cy="1943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55550" y="1729963"/>
            <a:ext cx="19870" cy="1923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94144" y="2085408"/>
            <a:ext cx="4007" cy="15712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495568" y="2238720"/>
            <a:ext cx="13126" cy="14380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340911" y="2243274"/>
            <a:ext cx="4748" cy="14231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678395" y="2220062"/>
            <a:ext cx="4748" cy="1423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341493" y="1957364"/>
            <a:ext cx="3951" cy="169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690102" y="1776752"/>
            <a:ext cx="1" cy="18736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747420" y="2114196"/>
            <a:ext cx="16097" cy="15417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9238392" y="2266943"/>
            <a:ext cx="13126" cy="138188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972794" y="2228949"/>
            <a:ext cx="13126" cy="13818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0682494" y="2085408"/>
            <a:ext cx="24514" cy="15705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1424167" y="1873182"/>
            <a:ext cx="24514" cy="1793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3959708" y="2204525"/>
            <a:ext cx="9198" cy="1453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7E734FB-09DC-4FA8-AE53-2CC3095E0307}"/>
              </a:ext>
            </a:extLst>
          </p:cNvPr>
          <p:cNvGrpSpPr/>
          <p:nvPr/>
        </p:nvGrpSpPr>
        <p:grpSpPr>
          <a:xfrm>
            <a:off x="12439" y="-7973304"/>
            <a:ext cx="12179561" cy="7979929"/>
            <a:chOff x="12439" y="-7973304"/>
            <a:chExt cx="12179561" cy="7979929"/>
          </a:xfrm>
        </p:grpSpPr>
        <p:grpSp>
          <p:nvGrpSpPr>
            <p:cNvPr id="189" name="Group 188"/>
            <p:cNvGrpSpPr/>
            <p:nvPr/>
          </p:nvGrpSpPr>
          <p:grpSpPr>
            <a:xfrm>
              <a:off x="12439" y="-7973304"/>
              <a:ext cx="12179561" cy="7979929"/>
              <a:chOff x="0" y="-7984486"/>
              <a:chExt cx="12179561" cy="7979929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0" y="-6862557"/>
                <a:ext cx="12179561" cy="6858000"/>
                <a:chOff x="0" y="-6862557"/>
                <a:chExt cx="12179561" cy="6858000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0" y="-6862557"/>
                  <a:ext cx="12179561" cy="6858000"/>
                  <a:chOff x="0" y="-6862557"/>
                  <a:chExt cx="12179561" cy="6858000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0" y="-6862557"/>
                    <a:ext cx="12179561" cy="6858000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FFFF00"/>
                      </a:gs>
                      <a:gs pos="0">
                        <a:srgbClr val="FF0000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1173164" y="-6211601"/>
                    <a:ext cx="6778205" cy="31393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RAILWAY RESERVATION SYSTEM</a:t>
                    </a:r>
                  </a:p>
                </p:txBody>
              </p:sp>
            </p:grpSp>
            <p:sp>
              <p:nvSpPr>
                <p:cNvPr id="186" name="Round Diagonal Corner Rectangle 185"/>
                <p:cNvSpPr/>
                <p:nvPr/>
              </p:nvSpPr>
              <p:spPr>
                <a:xfrm>
                  <a:off x="245698" y="-6519926"/>
                  <a:ext cx="11552029" cy="6343866"/>
                </a:xfrm>
                <a:prstGeom prst="round2Diag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762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8323630" y="-7984486"/>
                <a:ext cx="3297872" cy="6495345"/>
                <a:chOff x="8864685" y="-1479176"/>
                <a:chExt cx="3297872" cy="6495345"/>
              </a:xfrm>
              <a:blipFill>
                <a:blip r:embed="rId4"/>
                <a:stretch>
                  <a:fillRect l="-47000" t="-5000" r="-2000" b="-1000"/>
                </a:stretch>
              </a:blipFill>
            </p:grpSpPr>
            <p:sp>
              <p:nvSpPr>
                <p:cNvPr id="180" name="Rounded Rectangle 179"/>
                <p:cNvSpPr/>
                <p:nvPr/>
              </p:nvSpPr>
              <p:spPr>
                <a:xfrm rot="2068945">
                  <a:off x="11427257" y="-504981"/>
                  <a:ext cx="735300" cy="475195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 rot="2068945">
                  <a:off x="8864685" y="-1107828"/>
                  <a:ext cx="762000" cy="4506617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>
                <a:xfrm rot="2068945">
                  <a:off x="9369105" y="-1310491"/>
                  <a:ext cx="800162" cy="6326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ounded Rectangle 177"/>
                <p:cNvSpPr/>
                <p:nvPr/>
              </p:nvSpPr>
              <p:spPr>
                <a:xfrm rot="2068945">
                  <a:off x="10516272" y="-1479176"/>
                  <a:ext cx="799829" cy="63266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0" name="TextBox 189"/>
            <p:cNvSpPr txBox="1"/>
            <p:nvPr/>
          </p:nvSpPr>
          <p:spPr>
            <a:xfrm>
              <a:off x="1191317" y="-2461145"/>
              <a:ext cx="489993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Presented by: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Hawana Tamang(313420)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Kushal Pathak(313423)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Sama Nemkul Shrestha(313437)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Srijana Limbu(313446)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432722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1.81641 -0.0027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2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0052 1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DFA31A9-AC47-43F9-9B47-BE47A4488630}"/>
              </a:ext>
            </a:extLst>
          </p:cNvPr>
          <p:cNvSpPr txBox="1"/>
          <p:nvPr/>
        </p:nvSpPr>
        <p:spPr>
          <a:xfrm>
            <a:off x="6322074" y="185530"/>
            <a:ext cx="60422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13A91E3-F67A-4EA7-896A-9769B35026BA}"/>
              </a:ext>
            </a:extLst>
          </p:cNvPr>
          <p:cNvGrpSpPr/>
          <p:nvPr/>
        </p:nvGrpSpPr>
        <p:grpSpPr>
          <a:xfrm>
            <a:off x="-14304279" y="591626"/>
            <a:ext cx="4799283" cy="5250167"/>
            <a:chOff x="-14304279" y="591626"/>
            <a:chExt cx="4799283" cy="52501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A112E6-3149-4067-B8C4-1D1EA13EB882}"/>
                </a:ext>
              </a:extLst>
            </p:cNvPr>
            <p:cNvCxnSpPr/>
            <p:nvPr/>
          </p:nvCxnSpPr>
          <p:spPr>
            <a:xfrm>
              <a:off x="-13848469" y="4515044"/>
              <a:ext cx="1031629" cy="34651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9C08363-B970-4F09-9190-A0DBB92F922F}"/>
                </a:ext>
              </a:extLst>
            </p:cNvPr>
            <p:cNvGrpSpPr/>
            <p:nvPr/>
          </p:nvGrpSpPr>
          <p:grpSpPr>
            <a:xfrm>
              <a:off x="-14304279" y="591626"/>
              <a:ext cx="4799283" cy="5250167"/>
              <a:chOff x="-13586182" y="803916"/>
              <a:chExt cx="4799283" cy="5250167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B752F1-C1B5-4D99-A4F2-4EFC70FD646E}"/>
                  </a:ext>
                </a:extLst>
              </p:cNvPr>
              <p:cNvGrpSpPr/>
              <p:nvPr/>
            </p:nvGrpSpPr>
            <p:grpSpPr>
              <a:xfrm>
                <a:off x="-13586182" y="803916"/>
                <a:ext cx="4799283" cy="5250167"/>
                <a:chOff x="-13586182" y="803916"/>
                <a:chExt cx="4799283" cy="5250167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5127070F-0DEC-46C4-9945-494197A61FF5}"/>
                    </a:ext>
                  </a:extLst>
                </p:cNvPr>
                <p:cNvGrpSpPr/>
                <p:nvPr/>
              </p:nvGrpSpPr>
              <p:grpSpPr>
                <a:xfrm>
                  <a:off x="-13586182" y="803916"/>
                  <a:ext cx="4799283" cy="5250167"/>
                  <a:chOff x="-14318163" y="568578"/>
                  <a:chExt cx="4799283" cy="5250167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C402A512-0FD8-49BE-ACBA-8C8E3E840B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-13956222" y="1739038"/>
                    <a:ext cx="896509" cy="194994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E39B57F-65FD-4EE1-85F9-BA811504FC3A}"/>
                      </a:ext>
                    </a:extLst>
                  </p:cNvPr>
                  <p:cNvCxnSpPr>
                    <a:cxnSpLocks/>
                    <a:stCxn id="94" idx="2"/>
                  </p:cNvCxnSpPr>
                  <p:nvPr/>
                </p:nvCxnSpPr>
                <p:spPr>
                  <a:xfrm flipV="1">
                    <a:off x="-13769657" y="2512176"/>
                    <a:ext cx="1063062" cy="102264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01D50F0D-CF92-416B-A2AA-0EBE37B51957}"/>
                      </a:ext>
                    </a:extLst>
                  </p:cNvPr>
                  <p:cNvCxnSpPr>
                    <a:cxnSpLocks/>
                    <a:stCxn id="95" idx="2"/>
                  </p:cNvCxnSpPr>
                  <p:nvPr/>
                </p:nvCxnSpPr>
                <p:spPr>
                  <a:xfrm>
                    <a:off x="-13723968" y="3287684"/>
                    <a:ext cx="1017373" cy="26563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70F0A610-7407-4A88-8EF9-658E8D147F01}"/>
                      </a:ext>
                    </a:extLst>
                  </p:cNvPr>
                  <p:cNvCxnSpPr/>
                  <p:nvPr/>
                </p:nvCxnSpPr>
                <p:spPr>
                  <a:xfrm>
                    <a:off x="-13676101" y="3901364"/>
                    <a:ext cx="859261" cy="120586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DC988268-B3C9-404A-9153-20044EF682AD}"/>
                      </a:ext>
                    </a:extLst>
                  </p:cNvPr>
                  <p:cNvCxnSpPr/>
                  <p:nvPr/>
                </p:nvCxnSpPr>
                <p:spPr>
                  <a:xfrm>
                    <a:off x="-14197636" y="5155523"/>
                    <a:ext cx="771196" cy="361757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76A771FE-E506-458A-BB66-8414B60795B5}"/>
                      </a:ext>
                    </a:extLst>
                  </p:cNvPr>
                  <p:cNvGrpSpPr/>
                  <p:nvPr/>
                </p:nvGrpSpPr>
                <p:grpSpPr>
                  <a:xfrm>
                    <a:off x="-13623151" y="5215816"/>
                    <a:ext cx="4104271" cy="602929"/>
                    <a:chOff x="-13623151" y="5215816"/>
                    <a:chExt cx="4104271" cy="602929"/>
                  </a:xfrm>
                </p:grpSpPr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92884BB7-E711-4547-A97B-51A74B027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321686" y="5276109"/>
                      <a:ext cx="3802806" cy="482343"/>
                    </a:xfrm>
                    <a:custGeom>
                      <a:avLst/>
                      <a:gdLst>
                        <a:gd name="connsiteX0" fmla="*/ 0 w 3802806"/>
                        <a:gd name="connsiteY0" fmla="*/ 0 h 482343"/>
                        <a:gd name="connsiteX1" fmla="*/ 3802806 w 3802806"/>
                        <a:gd name="connsiteY1" fmla="*/ 0 h 482343"/>
                        <a:gd name="connsiteX2" fmla="*/ 3802806 w 3802806"/>
                        <a:gd name="connsiteY2" fmla="*/ 482343 h 482343"/>
                        <a:gd name="connsiteX3" fmla="*/ 0 w 3802806"/>
                        <a:gd name="connsiteY3" fmla="*/ 482343 h 482343"/>
                        <a:gd name="connsiteX4" fmla="*/ 0 w 3802806"/>
                        <a:gd name="connsiteY4" fmla="*/ 0 h 482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02806" h="482343">
                          <a:moveTo>
                            <a:pt x="0" y="0"/>
                          </a:moveTo>
                          <a:lnTo>
                            <a:pt x="3802806" y="0"/>
                          </a:lnTo>
                          <a:lnTo>
                            <a:pt x="3802806" y="482343"/>
                          </a:lnTo>
                          <a:lnTo>
                            <a:pt x="0" y="4823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cene3d>
                      <a:camera prst="orthographicFront"/>
                      <a:lightRig rig="chilly" dir="t"/>
                    </a:scene3d>
                    <a:sp3d prstMaterial="translucentPowder">
                      <a:bevelT w="127000" h="25400" prst="softRound"/>
                    </a:sp3d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82860" tIns="68580" rIns="68580" bIns="68580" numCol="1" spcCol="1270" anchor="ctr" anchorCtr="0">
                      <a:noAutofit/>
                    </a:bodyPr>
                    <a:lstStyle/>
                    <a:p>
                      <a:pPr marL="0" lvl="0" indent="0" algn="l" defTabSz="12001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2700" kern="12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Use case Diagram</a:t>
                      </a:r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3F37B760-2994-4DE3-A6F2-54F063C1E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623151" y="5215816"/>
                      <a:ext cx="602929" cy="602929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chilly" dir="t"/>
                    </a:scene3d>
                    <a:sp3d z="12700" extrusionH="1700" prstMaterial="dkEdge">
                      <a:bevelT w="25400" h="6350" prst="softRound"/>
                      <a:bevelB w="0" h="0" prst="convex"/>
                    </a:sp3d>
                  </p:spPr>
                  <p:style>
                    <a:ln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92" name="Flowchart: Connector 91">
                    <a:extLst>
                      <a:ext uri="{FF2B5EF4-FFF2-40B4-BE49-F238E27FC236}">
                        <a16:creationId xmlns:a16="http://schemas.microsoft.com/office/drawing/2014/main" id="{A070F371-BEAE-4FB3-8DEE-61965FE81B3A}"/>
                      </a:ext>
                    </a:extLst>
                  </p:cNvPr>
                  <p:cNvSpPr/>
                  <p:nvPr/>
                </p:nvSpPr>
                <p:spPr>
                  <a:xfrm>
                    <a:off x="-14309170" y="1194172"/>
                    <a:ext cx="241055" cy="24117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Flowchart: Connector 92">
                    <a:extLst>
                      <a:ext uri="{FF2B5EF4-FFF2-40B4-BE49-F238E27FC236}">
                        <a16:creationId xmlns:a16="http://schemas.microsoft.com/office/drawing/2014/main" id="{6F196834-D8BF-4379-BFF7-729F55A519C1}"/>
                      </a:ext>
                    </a:extLst>
                  </p:cNvPr>
                  <p:cNvSpPr/>
                  <p:nvPr/>
                </p:nvSpPr>
                <p:spPr>
                  <a:xfrm>
                    <a:off x="-13988290" y="1782359"/>
                    <a:ext cx="241055" cy="24117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Flowchart: Connector 93">
                    <a:extLst>
                      <a:ext uri="{FF2B5EF4-FFF2-40B4-BE49-F238E27FC236}">
                        <a16:creationId xmlns:a16="http://schemas.microsoft.com/office/drawing/2014/main" id="{37FF614E-86D1-4866-9AAC-8E4FD92DF6F2}"/>
                      </a:ext>
                    </a:extLst>
                  </p:cNvPr>
                  <p:cNvSpPr/>
                  <p:nvPr/>
                </p:nvSpPr>
                <p:spPr>
                  <a:xfrm>
                    <a:off x="-13769657" y="2493854"/>
                    <a:ext cx="241055" cy="24117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Flowchart: Connector 94">
                    <a:extLst>
                      <a:ext uri="{FF2B5EF4-FFF2-40B4-BE49-F238E27FC236}">
                        <a16:creationId xmlns:a16="http://schemas.microsoft.com/office/drawing/2014/main" id="{CA6F7FAB-3F22-43BE-880F-782164C5605E}"/>
                      </a:ext>
                    </a:extLst>
                  </p:cNvPr>
                  <p:cNvSpPr/>
                  <p:nvPr/>
                </p:nvSpPr>
                <p:spPr>
                  <a:xfrm>
                    <a:off x="-13723968" y="3167098"/>
                    <a:ext cx="241055" cy="24117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Flowchart: Connector 95">
                    <a:extLst>
                      <a:ext uri="{FF2B5EF4-FFF2-40B4-BE49-F238E27FC236}">
                        <a16:creationId xmlns:a16="http://schemas.microsoft.com/office/drawing/2014/main" id="{79B39175-7A22-4F08-BB6D-1030430BD1F3}"/>
                      </a:ext>
                    </a:extLst>
                  </p:cNvPr>
                  <p:cNvSpPr/>
                  <p:nvPr/>
                </p:nvSpPr>
                <p:spPr>
                  <a:xfrm>
                    <a:off x="-13796628" y="3780778"/>
                    <a:ext cx="241055" cy="24117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Flowchart: Connector 96">
                    <a:extLst>
                      <a:ext uri="{FF2B5EF4-FFF2-40B4-BE49-F238E27FC236}">
                        <a16:creationId xmlns:a16="http://schemas.microsoft.com/office/drawing/2014/main" id="{5D7EED9A-7C84-4739-B439-7B381279D58F}"/>
                      </a:ext>
                    </a:extLst>
                  </p:cNvPr>
                  <p:cNvSpPr/>
                  <p:nvPr/>
                </p:nvSpPr>
                <p:spPr>
                  <a:xfrm>
                    <a:off x="-13932566" y="4396986"/>
                    <a:ext cx="241055" cy="24117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lowchart: Connector 97">
                    <a:extLst>
                      <a:ext uri="{FF2B5EF4-FFF2-40B4-BE49-F238E27FC236}">
                        <a16:creationId xmlns:a16="http://schemas.microsoft.com/office/drawing/2014/main" id="{478A8C10-5BDF-415E-A03F-4585221670EE}"/>
                      </a:ext>
                    </a:extLst>
                  </p:cNvPr>
                  <p:cNvSpPr/>
                  <p:nvPr/>
                </p:nvSpPr>
                <p:spPr>
                  <a:xfrm>
                    <a:off x="-14318163" y="5034937"/>
                    <a:ext cx="241055" cy="241172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3F67FFA0-93F3-47AA-B0AB-7E022FE4FFA0}"/>
                      </a:ext>
                    </a:extLst>
                  </p:cNvPr>
                  <p:cNvCxnSpPr>
                    <a:cxnSpLocks/>
                    <a:stCxn id="92" idx="7"/>
                  </p:cNvCxnSpPr>
                  <p:nvPr/>
                </p:nvCxnSpPr>
                <p:spPr>
                  <a:xfrm flipV="1">
                    <a:off x="-14103417" y="948121"/>
                    <a:ext cx="558379" cy="281370"/>
                  </a:xfrm>
                  <a:prstGeom prst="line">
                    <a:avLst/>
                  </a:prstGeom>
                  <a:ln w="571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8D20751C-2DCB-4AAB-A71E-E5A8738C196F}"/>
                      </a:ext>
                    </a:extLst>
                  </p:cNvPr>
                  <p:cNvGrpSpPr/>
                  <p:nvPr/>
                </p:nvGrpSpPr>
                <p:grpSpPr>
                  <a:xfrm>
                    <a:off x="-13662642" y="568578"/>
                    <a:ext cx="4104271" cy="602929"/>
                    <a:chOff x="-13662642" y="568578"/>
                    <a:chExt cx="4104271" cy="602929"/>
                  </a:xfrm>
                </p:grpSpPr>
                <p:grpSp>
                  <p:nvGrpSpPr>
                    <p:cNvPr id="85" name="Group 84">
                      <a:extLst>
                        <a:ext uri="{FF2B5EF4-FFF2-40B4-BE49-F238E27FC236}">
                          <a16:creationId xmlns:a16="http://schemas.microsoft.com/office/drawing/2014/main" id="{7ECF071A-AEE8-45BE-90BC-C3EDACBE5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3662642" y="568578"/>
                      <a:ext cx="4104271" cy="602929"/>
                      <a:chOff x="-13662642" y="568578"/>
                      <a:chExt cx="4104271" cy="602929"/>
                    </a:xfrm>
                  </p:grpSpPr>
                  <p:sp>
                    <p:nvSpPr>
                      <p:cNvPr id="62" name="Freeform: Shape 61">
                        <a:extLst>
                          <a:ext uri="{FF2B5EF4-FFF2-40B4-BE49-F238E27FC236}">
                            <a16:creationId xmlns:a16="http://schemas.microsoft.com/office/drawing/2014/main" id="{493EA1FF-42C4-44C9-803D-15A981790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361177" y="628871"/>
                        <a:ext cx="3802806" cy="482343"/>
                      </a:xfrm>
                      <a:custGeom>
                        <a:avLst/>
                        <a:gdLst>
                          <a:gd name="connsiteX0" fmla="*/ 0 w 3802806"/>
                          <a:gd name="connsiteY0" fmla="*/ 0 h 482343"/>
                          <a:gd name="connsiteX1" fmla="*/ 3802806 w 3802806"/>
                          <a:gd name="connsiteY1" fmla="*/ 0 h 482343"/>
                          <a:gd name="connsiteX2" fmla="*/ 3802806 w 3802806"/>
                          <a:gd name="connsiteY2" fmla="*/ 482343 h 482343"/>
                          <a:gd name="connsiteX3" fmla="*/ 0 w 3802806"/>
                          <a:gd name="connsiteY3" fmla="*/ 482343 h 482343"/>
                          <a:gd name="connsiteX4" fmla="*/ 0 w 3802806"/>
                          <a:gd name="connsiteY4" fmla="*/ 0 h 4823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802806" h="482343">
                            <a:moveTo>
                              <a:pt x="0" y="0"/>
                            </a:moveTo>
                            <a:lnTo>
                              <a:pt x="3802806" y="0"/>
                            </a:lnTo>
                            <a:lnTo>
                              <a:pt x="3802806" y="482343"/>
                            </a:lnTo>
                            <a:lnTo>
                              <a:pt x="0" y="4823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cene3d>
                        <a:camera prst="orthographicFront"/>
                        <a:lightRig rig="chilly" dir="t"/>
                      </a:scene3d>
                      <a:sp3d prstMaterial="translucentPowder">
                        <a:bevelT w="127000" h="25400" prst="softRound"/>
                      </a:sp3d>
                    </p:spPr>
                    <p:style>
                      <a:ln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382860" tIns="68580" rIns="68580" bIns="68580" numCol="1" spcCol="1270" anchor="ctr" anchorCtr="0">
                        <a:noAutofit/>
                      </a:bodyPr>
                      <a:lstStyle/>
                      <a:p>
                        <a:pPr marL="0" lvl="0" indent="0" algn="l" defTabSz="12001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en-US" sz="2700" kern="12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a:t>Introduction</a:t>
                        </a:r>
                      </a:p>
                    </p:txBody>
                  </p:sp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0F742B97-8980-4D63-8B41-D1F54A89E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662642" y="568578"/>
                        <a:ext cx="602929" cy="602929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chilly" dir="t"/>
                      </a:scene3d>
                      <a:sp3d z="12700" extrusionH="1700" prstMaterial="dkEdge">
                        <a:bevelT w="25400" h="6350" prst="softRound"/>
                        <a:bevelB w="0" h="0" prst="convex"/>
                      </a:sp3d>
                    </p:spPr>
                    <p:style>
                      <a:ln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</p:sp>
                </p:grpSp>
                <p:pic>
                  <p:nvPicPr>
                    <p:cNvPr id="131" name="Picture 130">
                      <a:extLst>
                        <a:ext uri="{FF2B5EF4-FFF2-40B4-BE49-F238E27FC236}">
                          <a16:creationId xmlns:a16="http://schemas.microsoft.com/office/drawing/2014/main" id="{F2248EA8-F7AC-4D7F-A1AB-6513108247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3534710" y="638426"/>
                      <a:ext cx="464668" cy="47934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E52DEEFA-FBF1-413F-B57E-64826815AC92}"/>
                      </a:ext>
                    </a:extLst>
                  </p:cNvPr>
                  <p:cNvGrpSpPr/>
                  <p:nvPr/>
                </p:nvGrpSpPr>
                <p:grpSpPr>
                  <a:xfrm>
                    <a:off x="-13247426" y="1412573"/>
                    <a:ext cx="3667465" cy="602929"/>
                    <a:chOff x="-13247426" y="1412573"/>
                    <a:chExt cx="3667465" cy="602929"/>
                  </a:xfrm>
                </p:grpSpPr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81206416-6F8D-4B9F-B441-445D8F83E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2945962" y="1472866"/>
                      <a:ext cx="3366001" cy="482343"/>
                    </a:xfrm>
                    <a:custGeom>
                      <a:avLst/>
                      <a:gdLst>
                        <a:gd name="connsiteX0" fmla="*/ 0 w 3366001"/>
                        <a:gd name="connsiteY0" fmla="*/ 0 h 482343"/>
                        <a:gd name="connsiteX1" fmla="*/ 3366001 w 3366001"/>
                        <a:gd name="connsiteY1" fmla="*/ 0 h 482343"/>
                        <a:gd name="connsiteX2" fmla="*/ 3366001 w 3366001"/>
                        <a:gd name="connsiteY2" fmla="*/ 482343 h 482343"/>
                        <a:gd name="connsiteX3" fmla="*/ 0 w 3366001"/>
                        <a:gd name="connsiteY3" fmla="*/ 482343 h 482343"/>
                        <a:gd name="connsiteX4" fmla="*/ 0 w 3366001"/>
                        <a:gd name="connsiteY4" fmla="*/ 0 h 4823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66001" h="482343">
                          <a:moveTo>
                            <a:pt x="0" y="0"/>
                          </a:moveTo>
                          <a:lnTo>
                            <a:pt x="3366001" y="0"/>
                          </a:lnTo>
                          <a:lnTo>
                            <a:pt x="3366001" y="482343"/>
                          </a:lnTo>
                          <a:lnTo>
                            <a:pt x="0" y="48234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cene3d>
                      <a:camera prst="orthographicFront"/>
                      <a:lightRig rig="chilly" dir="t"/>
                    </a:scene3d>
                    <a:sp3d prstMaterial="translucentPowder">
                      <a:bevelT w="127000" h="25400" prst="softRound"/>
                    </a:sp3d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82860" tIns="68580" rIns="68580" bIns="68580" numCol="1" spcCol="1270" anchor="ctr" anchorCtr="0">
                      <a:noAutofit/>
                    </a:bodyPr>
                    <a:lstStyle/>
                    <a:p>
                      <a:pPr marL="0" lvl="0" indent="0" algn="l" defTabSz="12001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2700" kern="1200" dirty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Problem Statement</a:t>
                      </a:r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F9B04026-F051-4B82-8BE2-660844EA4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247426" y="1412573"/>
                      <a:ext cx="602929" cy="602929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  <a:scene3d>
                      <a:camera prst="orthographicFront"/>
                      <a:lightRig rig="chilly" dir="t"/>
                    </a:scene3d>
                    <a:sp3d z="12700" extrusionH="1700" prstMaterial="dkEdge">
                      <a:bevelT w="25400" h="6350" prst="softRound"/>
                      <a:bevelB w="0" h="0" prst="convex"/>
                    </a:sp3d>
                  </p:spPr>
                  <p:style>
                    <a:ln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7A6A0FBB-B878-4BED-933B-4159FB71C299}"/>
                      </a:ext>
                    </a:extLst>
                  </p:cNvPr>
                  <p:cNvGrpSpPr/>
                  <p:nvPr/>
                </p:nvGrpSpPr>
                <p:grpSpPr>
                  <a:xfrm>
                    <a:off x="-12986469" y="2210711"/>
                    <a:ext cx="3428098" cy="602929"/>
                    <a:chOff x="-12986469" y="2210711"/>
                    <a:chExt cx="3428098" cy="602929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6489BDFE-0AC3-4594-A6D7-0B3DCD1824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2986469" y="2210711"/>
                      <a:ext cx="3428098" cy="602929"/>
                      <a:chOff x="-12986469" y="2210711"/>
                      <a:chExt cx="3428098" cy="602929"/>
                    </a:xfrm>
                  </p:grpSpPr>
                  <p:sp>
                    <p:nvSpPr>
                      <p:cNvPr id="66" name="Freeform: Shape 65">
                        <a:extLst>
                          <a:ext uri="{FF2B5EF4-FFF2-40B4-BE49-F238E27FC236}">
                            <a16:creationId xmlns:a16="http://schemas.microsoft.com/office/drawing/2014/main" id="{0DD61D53-0331-4099-BC2D-A2038D03E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2685005" y="2271004"/>
                        <a:ext cx="3126634" cy="482343"/>
                      </a:xfrm>
                      <a:custGeom>
                        <a:avLst/>
                        <a:gdLst>
                          <a:gd name="connsiteX0" fmla="*/ 0 w 3126634"/>
                          <a:gd name="connsiteY0" fmla="*/ 0 h 482343"/>
                          <a:gd name="connsiteX1" fmla="*/ 3126634 w 3126634"/>
                          <a:gd name="connsiteY1" fmla="*/ 0 h 482343"/>
                          <a:gd name="connsiteX2" fmla="*/ 3126634 w 3126634"/>
                          <a:gd name="connsiteY2" fmla="*/ 482343 h 482343"/>
                          <a:gd name="connsiteX3" fmla="*/ 0 w 3126634"/>
                          <a:gd name="connsiteY3" fmla="*/ 482343 h 482343"/>
                          <a:gd name="connsiteX4" fmla="*/ 0 w 3126634"/>
                          <a:gd name="connsiteY4" fmla="*/ 0 h 4823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26634" h="482343">
                            <a:moveTo>
                              <a:pt x="0" y="0"/>
                            </a:moveTo>
                            <a:lnTo>
                              <a:pt x="3126634" y="0"/>
                            </a:lnTo>
                            <a:lnTo>
                              <a:pt x="3126634" y="482343"/>
                            </a:lnTo>
                            <a:lnTo>
                              <a:pt x="0" y="4823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cene3d>
                        <a:camera prst="orthographicFront"/>
                        <a:lightRig rig="chilly" dir="t"/>
                      </a:scene3d>
                      <a:sp3d prstMaterial="translucentPowder">
                        <a:bevelT w="127000" h="25400" prst="softRound"/>
                      </a:sp3d>
                    </p:spPr>
                    <p:style>
                      <a:ln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382860" tIns="68580" rIns="68580" bIns="68580" numCol="1" spcCol="1270" anchor="ctr" anchorCtr="0">
                        <a:noAutofit/>
                      </a:bodyPr>
                      <a:lstStyle/>
                      <a:p>
                        <a:pPr marL="0" lvl="0" indent="0" algn="l" defTabSz="12001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en-US" sz="2700" kern="12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a:t>Objectives</a:t>
                        </a:r>
                      </a:p>
                    </p:txBody>
                  </p:sp>
                  <p:sp>
                    <p:nvSpPr>
                      <p:cNvPr id="67" name="Oval 66">
                        <a:extLst>
                          <a:ext uri="{FF2B5EF4-FFF2-40B4-BE49-F238E27FC236}">
                            <a16:creationId xmlns:a16="http://schemas.microsoft.com/office/drawing/2014/main" id="{32921C76-2494-450A-8588-99DB56C23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2986469" y="2210711"/>
                        <a:ext cx="602929" cy="602929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chilly" dir="t"/>
                      </a:scene3d>
                      <a:sp3d z="12700" extrusionH="1700" prstMaterial="dkEdge">
                        <a:bevelT w="25400" h="6350" prst="softRound"/>
                        <a:bevelB w="0" h="0" prst="convex"/>
                      </a:sp3d>
                    </p:spPr>
                    <p:style>
                      <a:ln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</p:sp>
                </p:grpSp>
                <p:pic>
                  <p:nvPicPr>
                    <p:cNvPr id="139" name="Picture 138">
                      <a:extLst>
                        <a:ext uri="{FF2B5EF4-FFF2-40B4-BE49-F238E27FC236}">
                          <a16:creationId xmlns:a16="http://schemas.microsoft.com/office/drawing/2014/main" id="{31BAC8DC-8FAA-4C5F-9311-F176EAA6D2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903677" y="2247877"/>
                      <a:ext cx="518359" cy="518359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32B8CB6B-B774-414E-88F3-B6F2F4B41B52}"/>
                      </a:ext>
                    </a:extLst>
                  </p:cNvPr>
                  <p:cNvGrpSpPr/>
                  <p:nvPr/>
                </p:nvGrpSpPr>
                <p:grpSpPr>
                  <a:xfrm>
                    <a:off x="-12899549" y="3012783"/>
                    <a:ext cx="3351671" cy="602929"/>
                    <a:chOff x="-12899549" y="3012783"/>
                    <a:chExt cx="3351671" cy="602929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271FC67C-5168-4D56-BD86-65D1CE6DB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2899549" y="3012783"/>
                      <a:ext cx="3351671" cy="602929"/>
                      <a:chOff x="-12899549" y="3012783"/>
                      <a:chExt cx="3351671" cy="602929"/>
                    </a:xfrm>
                  </p:grpSpPr>
                  <p:sp>
                    <p:nvSpPr>
                      <p:cNvPr id="68" name="Freeform: Shape 67">
                        <a:extLst>
                          <a:ext uri="{FF2B5EF4-FFF2-40B4-BE49-F238E27FC236}">
                            <a16:creationId xmlns:a16="http://schemas.microsoft.com/office/drawing/2014/main" id="{5E9F5E19-09D0-4E5E-89DE-C1607B23E9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2598084" y="3073076"/>
                        <a:ext cx="3050206" cy="482343"/>
                      </a:xfrm>
                      <a:custGeom>
                        <a:avLst/>
                        <a:gdLst>
                          <a:gd name="connsiteX0" fmla="*/ 0 w 3050206"/>
                          <a:gd name="connsiteY0" fmla="*/ 0 h 482343"/>
                          <a:gd name="connsiteX1" fmla="*/ 3050206 w 3050206"/>
                          <a:gd name="connsiteY1" fmla="*/ 0 h 482343"/>
                          <a:gd name="connsiteX2" fmla="*/ 3050206 w 3050206"/>
                          <a:gd name="connsiteY2" fmla="*/ 482343 h 482343"/>
                          <a:gd name="connsiteX3" fmla="*/ 0 w 3050206"/>
                          <a:gd name="connsiteY3" fmla="*/ 482343 h 482343"/>
                          <a:gd name="connsiteX4" fmla="*/ 0 w 3050206"/>
                          <a:gd name="connsiteY4" fmla="*/ 0 h 4823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050206" h="482343">
                            <a:moveTo>
                              <a:pt x="0" y="0"/>
                            </a:moveTo>
                            <a:lnTo>
                              <a:pt x="3050206" y="0"/>
                            </a:lnTo>
                            <a:lnTo>
                              <a:pt x="3050206" y="482343"/>
                            </a:lnTo>
                            <a:lnTo>
                              <a:pt x="0" y="4823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cene3d>
                        <a:camera prst="orthographicFront"/>
                        <a:lightRig rig="chilly" dir="t"/>
                      </a:scene3d>
                      <a:sp3d prstMaterial="translucentPowder">
                        <a:bevelT w="127000" h="25400" prst="softRound"/>
                      </a:sp3d>
                    </p:spPr>
                    <p:style>
                      <a:ln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382860" tIns="68580" rIns="68580" bIns="68580" numCol="1" spcCol="1270" anchor="ctr" anchorCtr="0">
                        <a:noAutofit/>
                      </a:bodyPr>
                      <a:lstStyle/>
                      <a:p>
                        <a:pPr marL="0" lvl="0" indent="0" algn="l" defTabSz="12001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en-US" sz="2700" kern="12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a:t>Scope</a:t>
                        </a:r>
                      </a:p>
                    </p:txBody>
                  </p:sp>
                  <p:sp>
                    <p:nvSpPr>
                      <p:cNvPr id="69" name="Oval 68">
                        <a:extLst>
                          <a:ext uri="{FF2B5EF4-FFF2-40B4-BE49-F238E27FC236}">
                            <a16:creationId xmlns:a16="http://schemas.microsoft.com/office/drawing/2014/main" id="{F7B5EB34-69FE-4C35-9E82-0C14856571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2899549" y="3012783"/>
                        <a:ext cx="602929" cy="602929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chilly" dir="t"/>
                      </a:scene3d>
                      <a:sp3d z="12700" extrusionH="1700" prstMaterial="dkEdge">
                        <a:bevelT w="25400" h="6350" prst="softRound"/>
                        <a:bevelB w="0" h="0" prst="convex"/>
                      </a:sp3d>
                    </p:spPr>
                    <p:style>
                      <a:ln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</p:sp>
                </p:grpSp>
                <p:pic>
                  <p:nvPicPr>
                    <p:cNvPr id="142" name="Picture 141">
                      <a:extLst>
                        <a:ext uri="{FF2B5EF4-FFF2-40B4-BE49-F238E27FC236}">
                          <a16:creationId xmlns:a16="http://schemas.microsoft.com/office/drawing/2014/main" id="{8B211DD3-C635-47B0-AE50-DCC8E2FD63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822280" y="3067701"/>
                      <a:ext cx="479407" cy="479407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B38DE3EE-853E-4C87-BED0-3120904EB6D0}"/>
                      </a:ext>
                    </a:extLst>
                  </p:cNvPr>
                  <p:cNvGrpSpPr/>
                  <p:nvPr/>
                </p:nvGrpSpPr>
                <p:grpSpPr>
                  <a:xfrm>
                    <a:off x="-13225747" y="4496730"/>
                    <a:ext cx="3667465" cy="602929"/>
                    <a:chOff x="-13225747" y="4496730"/>
                    <a:chExt cx="3667465" cy="602929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89261F5C-DF81-4077-B708-3A5B398CD4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3225747" y="4496730"/>
                      <a:ext cx="3667465" cy="602929"/>
                      <a:chOff x="-13225747" y="4496730"/>
                      <a:chExt cx="3667465" cy="602929"/>
                    </a:xfrm>
                  </p:grpSpPr>
                  <p:sp>
                    <p:nvSpPr>
                      <p:cNvPr id="72" name="Freeform: Shape 71">
                        <a:extLst>
                          <a:ext uri="{FF2B5EF4-FFF2-40B4-BE49-F238E27FC236}">
                            <a16:creationId xmlns:a16="http://schemas.microsoft.com/office/drawing/2014/main" id="{8033BACC-A558-4157-A792-741A05E52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2924283" y="4557023"/>
                        <a:ext cx="3366001" cy="482343"/>
                      </a:xfrm>
                      <a:custGeom>
                        <a:avLst/>
                        <a:gdLst>
                          <a:gd name="connsiteX0" fmla="*/ 0 w 3366001"/>
                          <a:gd name="connsiteY0" fmla="*/ 0 h 482343"/>
                          <a:gd name="connsiteX1" fmla="*/ 3366001 w 3366001"/>
                          <a:gd name="connsiteY1" fmla="*/ 0 h 482343"/>
                          <a:gd name="connsiteX2" fmla="*/ 3366001 w 3366001"/>
                          <a:gd name="connsiteY2" fmla="*/ 482343 h 482343"/>
                          <a:gd name="connsiteX3" fmla="*/ 0 w 3366001"/>
                          <a:gd name="connsiteY3" fmla="*/ 482343 h 482343"/>
                          <a:gd name="connsiteX4" fmla="*/ 0 w 3366001"/>
                          <a:gd name="connsiteY4" fmla="*/ 0 h 4823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366001" h="482343">
                            <a:moveTo>
                              <a:pt x="0" y="0"/>
                            </a:moveTo>
                            <a:lnTo>
                              <a:pt x="3366001" y="0"/>
                            </a:lnTo>
                            <a:lnTo>
                              <a:pt x="3366001" y="482343"/>
                            </a:lnTo>
                            <a:lnTo>
                              <a:pt x="0" y="4823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cene3d>
                        <a:camera prst="orthographicFront"/>
                        <a:lightRig rig="chilly" dir="t"/>
                      </a:scene3d>
                      <a:sp3d prstMaterial="translucentPowder">
                        <a:bevelT w="127000" h="25400" prst="softRound"/>
                      </a:sp3d>
                    </p:spPr>
                    <p:style>
                      <a:ln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382860" tIns="68580" rIns="68580" bIns="68580" numCol="1" spcCol="1270" anchor="ctr" anchorCtr="0">
                        <a:noAutofit/>
                      </a:bodyPr>
                      <a:lstStyle/>
                      <a:p>
                        <a:pPr marL="0" lvl="0" indent="0" algn="l" defTabSz="12001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en-US" sz="2700" kern="12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a:t>Water fall model</a:t>
                        </a:r>
                      </a:p>
                    </p:txBody>
                  </p:sp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9D566DFE-6527-43F3-9485-8F76AF0091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225747" y="4496730"/>
                        <a:ext cx="602929" cy="602929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chilly" dir="t"/>
                      </a:scene3d>
                      <a:sp3d z="12700" extrusionH="1700" prstMaterial="dkEdge">
                        <a:bevelT w="25400" h="6350" prst="softRound"/>
                        <a:bevelB w="0" h="0" prst="convex"/>
                      </a:sp3d>
                    </p:spPr>
                    <p:style>
                      <a:ln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</p:sp>
                </p:grpSp>
                <p:pic>
                  <p:nvPicPr>
                    <p:cNvPr id="146" name="Picture 145">
                      <a:extLst>
                        <a:ext uri="{FF2B5EF4-FFF2-40B4-BE49-F238E27FC236}">
                          <a16:creationId xmlns:a16="http://schemas.microsoft.com/office/drawing/2014/main" id="{034EDED1-070E-49D5-9196-6496E6886F4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3164931" y="4530401"/>
                      <a:ext cx="515848" cy="515848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32EC1D24-FAC7-405E-8171-D0B51246F329}"/>
                      </a:ext>
                    </a:extLst>
                  </p:cNvPr>
                  <p:cNvGrpSpPr/>
                  <p:nvPr/>
                </p:nvGrpSpPr>
                <p:grpSpPr>
                  <a:xfrm>
                    <a:off x="-13008059" y="3752595"/>
                    <a:ext cx="3428098" cy="602929"/>
                    <a:chOff x="-13008059" y="3752595"/>
                    <a:chExt cx="3428098" cy="602929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EB1999DA-9E0E-497B-9000-F9A5D06DD7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3008059" y="3752595"/>
                      <a:ext cx="3428098" cy="602929"/>
                      <a:chOff x="-13008059" y="3752595"/>
                      <a:chExt cx="3428098" cy="602929"/>
                    </a:xfrm>
                  </p:grpSpPr>
                  <p:sp>
                    <p:nvSpPr>
                      <p:cNvPr id="70" name="Freeform: Shape 69">
                        <a:extLst>
                          <a:ext uri="{FF2B5EF4-FFF2-40B4-BE49-F238E27FC236}">
                            <a16:creationId xmlns:a16="http://schemas.microsoft.com/office/drawing/2014/main" id="{2FF1918B-075C-4FE5-BE6D-F1022E635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2706595" y="3812888"/>
                        <a:ext cx="3126634" cy="482343"/>
                      </a:xfrm>
                      <a:custGeom>
                        <a:avLst/>
                        <a:gdLst>
                          <a:gd name="connsiteX0" fmla="*/ 0 w 3126634"/>
                          <a:gd name="connsiteY0" fmla="*/ 0 h 482343"/>
                          <a:gd name="connsiteX1" fmla="*/ 3126634 w 3126634"/>
                          <a:gd name="connsiteY1" fmla="*/ 0 h 482343"/>
                          <a:gd name="connsiteX2" fmla="*/ 3126634 w 3126634"/>
                          <a:gd name="connsiteY2" fmla="*/ 482343 h 482343"/>
                          <a:gd name="connsiteX3" fmla="*/ 0 w 3126634"/>
                          <a:gd name="connsiteY3" fmla="*/ 482343 h 482343"/>
                          <a:gd name="connsiteX4" fmla="*/ 0 w 3126634"/>
                          <a:gd name="connsiteY4" fmla="*/ 0 h 4823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26634" h="482343">
                            <a:moveTo>
                              <a:pt x="0" y="0"/>
                            </a:moveTo>
                            <a:lnTo>
                              <a:pt x="3126634" y="0"/>
                            </a:lnTo>
                            <a:lnTo>
                              <a:pt x="3126634" y="482343"/>
                            </a:lnTo>
                            <a:lnTo>
                              <a:pt x="0" y="48234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cene3d>
                        <a:camera prst="orthographicFront"/>
                        <a:lightRig rig="chilly" dir="t"/>
                      </a:scene3d>
                      <a:sp3d prstMaterial="translucentPowder">
                        <a:bevelT w="127000" h="25400" prst="softRound"/>
                      </a:sp3d>
                    </p:spPr>
                    <p:style>
                      <a:ln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382860" tIns="68580" rIns="68580" bIns="68580" numCol="1" spcCol="1270" anchor="ctr" anchorCtr="0">
                        <a:noAutofit/>
                      </a:bodyPr>
                      <a:lstStyle/>
                      <a:p>
                        <a:pPr marL="0" lvl="0" indent="0" algn="l" defTabSz="12001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en-US" sz="2700" kern="12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a:t>System Flow</a:t>
                        </a:r>
                      </a:p>
                    </p:txBody>
                  </p:sp>
                  <p:sp>
                    <p:nvSpPr>
                      <p:cNvPr id="71" name="Oval 70">
                        <a:extLst>
                          <a:ext uri="{FF2B5EF4-FFF2-40B4-BE49-F238E27FC236}">
                            <a16:creationId xmlns:a16="http://schemas.microsoft.com/office/drawing/2014/main" id="{9356EC1E-7970-497C-B13A-34B7276B0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008059" y="3752595"/>
                        <a:ext cx="602929" cy="602929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  <a:scene3d>
                        <a:camera prst="orthographicFront"/>
                        <a:lightRig rig="chilly" dir="t"/>
                      </a:scene3d>
                      <a:sp3d z="12700" extrusionH="1700" prstMaterial="dkEdge">
                        <a:bevelT w="25400" h="6350" prst="softRound"/>
                        <a:bevelB w="0" h="0" prst="convex"/>
                      </a:sp3d>
                    </p:spPr>
                    <p:style>
                      <a:ln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  <p:txBody>
                      <a:bodyPr/>
                      <a:lstStyle/>
                      <a:p>
                        <a:endParaRPr lang="en-US" dirty="0"/>
                      </a:p>
                    </p:txBody>
                  </p:sp>
                </p:grpSp>
                <p:pic>
                  <p:nvPicPr>
                    <p:cNvPr id="149" name="Picture 148">
                      <a:extLst>
                        <a:ext uri="{FF2B5EF4-FFF2-40B4-BE49-F238E27FC236}">
                          <a16:creationId xmlns:a16="http://schemas.microsoft.com/office/drawing/2014/main" id="{1D6147E7-0870-4D1C-9A4A-527058AB7F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907007" y="3870190"/>
                      <a:ext cx="418143" cy="372062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937A3D3F-EDA6-4673-ABC1-DB53F562B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838435" y="5527254"/>
                  <a:ext cx="497458" cy="497458"/>
                </a:xfrm>
                <a:prstGeom prst="rect">
                  <a:avLst/>
                </a:prstGeom>
              </p:spPr>
            </p:pic>
          </p:grp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607F77E8-3BA5-41DC-B089-CB889463B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2398073" y="1700801"/>
                <a:ext cx="339777" cy="498475"/>
              </a:xfrm>
              <a:prstGeom prst="rect">
                <a:avLst/>
              </a:prstGeom>
            </p:spPr>
          </p:pic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B776FF-637F-42C4-9060-127FC771C927}"/>
              </a:ext>
            </a:extLst>
          </p:cNvPr>
          <p:cNvGrpSpPr/>
          <p:nvPr/>
        </p:nvGrpSpPr>
        <p:grpSpPr>
          <a:xfrm>
            <a:off x="-20819807" y="-300024"/>
            <a:ext cx="20852496" cy="7740359"/>
            <a:chOff x="-20852496" y="-291713"/>
            <a:chExt cx="20852496" cy="774035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52B3EE-01BF-4A5D-838B-BBF672D1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4152" b="89892" l="1336" r="98041">
                          <a14:foregroundMark x1="43900" y1="10289" x2="43900" y2="10289"/>
                          <a14:foregroundMark x1="59751" y1="13718" x2="59751" y2="13718"/>
                          <a14:foregroundMark x1="68833" y1="13718" x2="68833" y2="13718"/>
                          <a14:foregroundMark x1="69012" y1="8123" x2="69012" y2="8123"/>
                          <a14:foregroundMark x1="94479" y1="73827" x2="94479" y2="73827"/>
                          <a14:foregroundMark x1="94835" y1="79783" x2="94835" y2="79783"/>
                          <a14:foregroundMark x1="94835" y1="80866" x2="94835" y2="80866"/>
                          <a14:foregroundMark x1="98130" y1="79422" x2="98130" y2="79422"/>
                          <a14:foregroundMark x1="8192" y1="72744" x2="8192" y2="72744"/>
                          <a14:foregroundMark x1="4898" y1="78339" x2="4898" y2="78339"/>
                          <a14:foregroundMark x1="4898" y1="4332" x2="4898" y2="4332"/>
                          <a14:foregroundMark x1="1336" y1="4693" x2="1336" y2="4693"/>
                          <a14:foregroundMark x1="64915" y1="7762" x2="64915" y2="7762"/>
                          <a14:foregroundMark x1="38201" y1="11733" x2="38201" y2="11733"/>
                          <a14:foregroundMark x1="37311" y1="11011" x2="37311" y2="11011"/>
                          <a14:foregroundMark x1="38557" y1="10650" x2="38557" y2="10650"/>
                          <a14:foregroundMark x1="38825" y1="8845" x2="38825" y2="8845"/>
                          <a14:foregroundMark x1="35085" y1="11733" x2="35085" y2="11733"/>
                          <a14:foregroundMark x1="31968" y1="12996" x2="31968" y2="12996"/>
                          <a14:foregroundMark x1="27337" y1="12996" x2="27337" y2="12996"/>
                          <a14:foregroundMark x1="29386" y1="11733" x2="29386" y2="11733"/>
                          <a14:foregroundMark x1="31790" y1="11733" x2="31790" y2="11733"/>
                          <a14:foregroundMark x1="35619" y1="11011" x2="35619" y2="11011"/>
                          <a14:foregroundMark x1="36598" y1="10650" x2="36598" y2="10650"/>
                          <a14:foregroundMark x1="34372" y1="11733" x2="34372" y2="11733"/>
                          <a14:foregroundMark x1="56456" y1="11372" x2="56456" y2="11372"/>
                          <a14:foregroundMark x1="57614" y1="11372" x2="57614" y2="11372"/>
                          <a14:foregroundMark x1="58682" y1="11372" x2="58682" y2="11372"/>
                          <a14:foregroundMark x1="60196" y1="11372" x2="60196" y2="11372"/>
                          <a14:foregroundMark x1="60908" y1="12274" x2="60908" y2="12274"/>
                          <a14:foregroundMark x1="59573" y1="11913" x2="59573" y2="11913"/>
                          <a14:foregroundMark x1="61264" y1="11733" x2="61264" y2="11733"/>
                          <a14:foregroundMark x1="62333" y1="11372" x2="62333" y2="11372"/>
                          <a14:foregroundMark x1="72841" y1="11011" x2="72841" y2="11011"/>
                          <a14:foregroundMark x1="74533" y1="11733" x2="74533" y2="11733"/>
                          <a14:foregroundMark x1="75601" y1="11733" x2="75601" y2="11733"/>
                          <a14:foregroundMark x1="76402" y1="11733" x2="76402" y2="11733"/>
                          <a14:foregroundMark x1="76937" y1="11733" x2="76937" y2="11733"/>
                          <a14:foregroundMark x1="78183" y1="11733" x2="78183" y2="11733"/>
                          <a14:foregroundMark x1="78985" y1="11733" x2="78985" y2="11733"/>
                          <a14:foregroundMark x1="79341" y1="11733" x2="79341" y2="11733"/>
                          <a14:foregroundMark x1="79875" y1="11733" x2="79875" y2="11733"/>
                          <a14:foregroundMark x1="80410" y1="11733" x2="80410" y2="11733"/>
                          <a14:foregroundMark x1="26981" y1="11011" x2="26981" y2="11011"/>
                          <a14:foregroundMark x1="29029" y1="11011" x2="29029" y2="11011"/>
                          <a14:foregroundMark x1="30454" y1="10650" x2="30454" y2="10650"/>
                          <a14:foregroundMark x1="32324" y1="11372" x2="32324" y2="11372"/>
                          <a14:foregroundMark x1="26269" y1="11372" x2="26269" y2="11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193151" y="4193348"/>
              <a:ext cx="6193151" cy="3255298"/>
            </a:xfrm>
            <a:prstGeom prst="rect">
              <a:avLst/>
            </a:prstGeom>
            <a:noFill/>
          </p:spPr>
        </p:pic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D0A516B-0F70-44FF-B2AB-7E80F9E5223F}"/>
                </a:ext>
              </a:extLst>
            </p:cNvPr>
            <p:cNvGrpSpPr/>
            <p:nvPr/>
          </p:nvGrpSpPr>
          <p:grpSpPr>
            <a:xfrm>
              <a:off x="-20852496" y="-291713"/>
              <a:ext cx="14805034" cy="7216424"/>
              <a:chOff x="-20852496" y="-270917"/>
              <a:chExt cx="14805034" cy="7216424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C460F3E9-7556-4E78-ACBA-30A35BF78E62}"/>
                  </a:ext>
                </a:extLst>
              </p:cNvPr>
              <p:cNvGrpSpPr/>
              <p:nvPr/>
            </p:nvGrpSpPr>
            <p:grpSpPr>
              <a:xfrm>
                <a:off x="-20852496" y="-270917"/>
                <a:ext cx="14805034" cy="7216424"/>
                <a:chOff x="-20837298" y="-292362"/>
                <a:chExt cx="14805034" cy="721642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583F71C-1EB9-43EE-A4CE-A09F91627AD3}"/>
                    </a:ext>
                  </a:extLst>
                </p:cNvPr>
                <p:cNvSpPr/>
                <p:nvPr/>
              </p:nvSpPr>
              <p:spPr>
                <a:xfrm>
                  <a:off x="-18329601" y="-269498"/>
                  <a:ext cx="12297337" cy="71935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02BBB06-C9C4-45DA-BC0E-21715181774B}"/>
                    </a:ext>
                  </a:extLst>
                </p:cNvPr>
                <p:cNvGrpSpPr/>
                <p:nvPr/>
              </p:nvGrpSpPr>
              <p:grpSpPr>
                <a:xfrm>
                  <a:off x="-16846066" y="1701923"/>
                  <a:ext cx="2916886" cy="2908220"/>
                  <a:chOff x="-16711073" y="2466740"/>
                  <a:chExt cx="2057400" cy="2095500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ECCD3058-CB2C-4365-BA31-07EAD166D32E}"/>
                      </a:ext>
                    </a:extLst>
                  </p:cNvPr>
                  <p:cNvSpPr/>
                  <p:nvPr/>
                </p:nvSpPr>
                <p:spPr>
                  <a:xfrm>
                    <a:off x="-16711073" y="2466740"/>
                    <a:ext cx="2057400" cy="2095500"/>
                  </a:xfrm>
                  <a:prstGeom prst="ellipse">
                    <a:avLst/>
                  </a:prstGeom>
                  <a:ln w="107950" cmpd="sng">
                    <a:solidFill>
                      <a:srgbClr val="00206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970DFC8-0B92-4A59-9A2E-76A63A76581D}"/>
                      </a:ext>
                    </a:extLst>
                  </p:cNvPr>
                  <p:cNvSpPr txBox="1"/>
                  <p:nvPr/>
                </p:nvSpPr>
                <p:spPr>
                  <a:xfrm>
                    <a:off x="-16239210" y="3162645"/>
                    <a:ext cx="153670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Table of contents</a:t>
                    </a:r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05B990ED-AAAE-4F16-B1C2-91E01330BB4F}"/>
                      </a:ext>
                    </a:extLst>
                  </p:cNvPr>
                  <p:cNvSpPr/>
                  <p:nvPr/>
                </p:nvSpPr>
                <p:spPr>
                  <a:xfrm>
                    <a:off x="-16391055" y="2863957"/>
                    <a:ext cx="1389832" cy="1361267"/>
                  </a:xfrm>
                  <a:prstGeom prst="ellipse">
                    <a:avLst/>
                  </a:prstGeom>
                  <a:noFill/>
                  <a:ln w="107950" cmpd="sng">
                    <a:solidFill>
                      <a:srgbClr val="FFFF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C33ACFFA-F5D7-4A3E-9B82-97A2845503C9}"/>
                      </a:ext>
                    </a:extLst>
                  </p:cNvPr>
                  <p:cNvSpPr/>
                  <p:nvPr/>
                </p:nvSpPr>
                <p:spPr>
                  <a:xfrm>
                    <a:off x="-16571508" y="2628277"/>
                    <a:ext cx="1754576" cy="1820651"/>
                  </a:xfrm>
                  <a:prstGeom prst="ellipse">
                    <a:avLst/>
                  </a:prstGeom>
                  <a:noFill/>
                  <a:ln w="107950" cmpd="sng">
                    <a:solidFill>
                      <a:srgbClr val="C00000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1" name="Block Arc 60">
                  <a:extLst>
                    <a:ext uri="{FF2B5EF4-FFF2-40B4-BE49-F238E27FC236}">
                      <a16:creationId xmlns:a16="http://schemas.microsoft.com/office/drawing/2014/main" id="{31B960C3-3F6C-40FD-ABC6-6D8F17F1F02E}"/>
                    </a:ext>
                  </a:extLst>
                </p:cNvPr>
                <p:cNvSpPr/>
                <p:nvPr/>
              </p:nvSpPr>
              <p:spPr>
                <a:xfrm>
                  <a:off x="-20837298" y="-292362"/>
                  <a:ext cx="7254755" cy="6972048"/>
                </a:xfrm>
                <a:prstGeom prst="blockArc">
                  <a:avLst>
                    <a:gd name="adj1" fmla="val 18900000"/>
                    <a:gd name="adj2" fmla="val 2700000"/>
                    <a:gd name="adj3" fmla="val 302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p3d z="-40000" prstMaterial="matte"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1FADA9A-00AB-4B02-95EC-24E839164F36}"/>
                  </a:ext>
                </a:extLst>
              </p:cNvPr>
              <p:cNvGrpSpPr/>
              <p:nvPr/>
            </p:nvGrpSpPr>
            <p:grpSpPr>
              <a:xfrm>
                <a:off x="-14285229" y="568578"/>
                <a:ext cx="4799283" cy="5250167"/>
                <a:chOff x="-14304279" y="591626"/>
                <a:chExt cx="4799283" cy="5250167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18B7304-29D3-465B-B3CC-62914BC3474A}"/>
                    </a:ext>
                  </a:extLst>
                </p:cNvPr>
                <p:cNvCxnSpPr/>
                <p:nvPr/>
              </p:nvCxnSpPr>
              <p:spPr>
                <a:xfrm>
                  <a:off x="-13848469" y="4515044"/>
                  <a:ext cx="1031629" cy="346516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95486DD3-2E9C-42CA-9254-B1D5AA8369ED}"/>
                    </a:ext>
                  </a:extLst>
                </p:cNvPr>
                <p:cNvGrpSpPr/>
                <p:nvPr/>
              </p:nvGrpSpPr>
              <p:grpSpPr>
                <a:xfrm>
                  <a:off x="-14304279" y="591626"/>
                  <a:ext cx="4799283" cy="5250167"/>
                  <a:chOff x="-13586182" y="803916"/>
                  <a:chExt cx="4799283" cy="5250167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BC0568A7-1886-44BE-9D07-EEC6358F1887}"/>
                      </a:ext>
                    </a:extLst>
                  </p:cNvPr>
                  <p:cNvGrpSpPr/>
                  <p:nvPr/>
                </p:nvGrpSpPr>
                <p:grpSpPr>
                  <a:xfrm>
                    <a:off x="-13586182" y="803916"/>
                    <a:ext cx="4799283" cy="5250167"/>
                    <a:chOff x="-13586182" y="803916"/>
                    <a:chExt cx="4799283" cy="5250167"/>
                  </a:xfrm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7EB5A78F-F152-4D8D-8E1D-98CA07594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3586182" y="803916"/>
                      <a:ext cx="4799283" cy="5250167"/>
                      <a:chOff x="-14318163" y="568578"/>
                      <a:chExt cx="4799283" cy="5250167"/>
                    </a:xfrm>
                  </p:grpSpPr>
                  <p:cxnSp>
                    <p:nvCxnSpPr>
                      <p:cNvPr id="170" name="Straight Connector 169">
                        <a:extLst>
                          <a:ext uri="{FF2B5EF4-FFF2-40B4-BE49-F238E27FC236}">
                            <a16:creationId xmlns:a16="http://schemas.microsoft.com/office/drawing/2014/main" id="{32D092D4-EA39-4015-8C69-90A248FA58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-13956222" y="1739038"/>
                        <a:ext cx="896509" cy="19499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>
                        <a:extLst>
                          <a:ext uri="{FF2B5EF4-FFF2-40B4-BE49-F238E27FC236}">
                            <a16:creationId xmlns:a16="http://schemas.microsoft.com/office/drawing/2014/main" id="{7D91FB64-461C-48CE-9F18-0ED4F8DFF061}"/>
                          </a:ext>
                        </a:extLst>
                      </p:cNvPr>
                      <p:cNvCxnSpPr>
                        <a:cxnSpLocks/>
                        <a:stCxn id="178" idx="2"/>
                      </p:cNvCxnSpPr>
                      <p:nvPr/>
                    </p:nvCxnSpPr>
                    <p:spPr>
                      <a:xfrm flipV="1">
                        <a:off x="-13769657" y="2512176"/>
                        <a:ext cx="1063062" cy="102264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Straight Connector 171">
                        <a:extLst>
                          <a:ext uri="{FF2B5EF4-FFF2-40B4-BE49-F238E27FC236}">
                            <a16:creationId xmlns:a16="http://schemas.microsoft.com/office/drawing/2014/main" id="{7499C005-C759-4953-8748-297E7793CB82}"/>
                          </a:ext>
                        </a:extLst>
                      </p:cNvPr>
                      <p:cNvCxnSpPr>
                        <a:cxnSpLocks/>
                        <a:stCxn id="179" idx="2"/>
                      </p:cNvCxnSpPr>
                      <p:nvPr/>
                    </p:nvCxnSpPr>
                    <p:spPr>
                      <a:xfrm>
                        <a:off x="-13723968" y="3287684"/>
                        <a:ext cx="1017373" cy="26563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>
                        <a:extLst>
                          <a:ext uri="{FF2B5EF4-FFF2-40B4-BE49-F238E27FC236}">
                            <a16:creationId xmlns:a16="http://schemas.microsoft.com/office/drawing/2014/main" id="{EED13BDE-1702-407B-AC02-1BA436BCD7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3676101" y="3901364"/>
                        <a:ext cx="859261" cy="120586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Straight Connector 173">
                        <a:extLst>
                          <a:ext uri="{FF2B5EF4-FFF2-40B4-BE49-F238E27FC236}">
                            <a16:creationId xmlns:a16="http://schemas.microsoft.com/office/drawing/2014/main" id="{B1763D8D-F9F5-4ACC-9AA5-1E807639DA1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-14197636" y="5155523"/>
                        <a:ext cx="771196" cy="361757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AAA27E64-B8D9-4A3D-BB70-130CB4224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623151" y="5215816"/>
                        <a:ext cx="4104271" cy="602929"/>
                        <a:chOff x="-13623151" y="5215816"/>
                        <a:chExt cx="4104271" cy="602929"/>
                      </a:xfrm>
                    </p:grpSpPr>
                    <p:sp>
                      <p:nvSpPr>
                        <p:cNvPr id="212" name="Freeform: Shape 211">
                          <a:extLst>
                            <a:ext uri="{FF2B5EF4-FFF2-40B4-BE49-F238E27FC236}">
                              <a16:creationId xmlns:a16="http://schemas.microsoft.com/office/drawing/2014/main" id="{CA1A0483-852F-442E-8C90-0B157CF20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3321686" y="5276109"/>
                          <a:ext cx="3802806" cy="482343"/>
                        </a:xfrm>
                        <a:custGeom>
                          <a:avLst/>
                          <a:gdLst>
                            <a:gd name="connsiteX0" fmla="*/ 0 w 3802806"/>
                            <a:gd name="connsiteY0" fmla="*/ 0 h 482343"/>
                            <a:gd name="connsiteX1" fmla="*/ 3802806 w 3802806"/>
                            <a:gd name="connsiteY1" fmla="*/ 0 h 482343"/>
                            <a:gd name="connsiteX2" fmla="*/ 3802806 w 3802806"/>
                            <a:gd name="connsiteY2" fmla="*/ 482343 h 482343"/>
                            <a:gd name="connsiteX3" fmla="*/ 0 w 3802806"/>
                            <a:gd name="connsiteY3" fmla="*/ 482343 h 482343"/>
                            <a:gd name="connsiteX4" fmla="*/ 0 w 3802806"/>
                            <a:gd name="connsiteY4" fmla="*/ 0 h 4823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802806" h="482343">
                              <a:moveTo>
                                <a:pt x="0" y="0"/>
                              </a:moveTo>
                              <a:lnTo>
                                <a:pt x="3802806" y="0"/>
                              </a:lnTo>
                              <a:lnTo>
                                <a:pt x="3802806" y="482343"/>
                              </a:lnTo>
                              <a:lnTo>
                                <a:pt x="0" y="48234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B050"/>
                        </a:solidFill>
                        <a:scene3d>
                          <a:camera prst="orthographicFront"/>
                          <a:lightRig rig="chilly" dir="t"/>
                        </a:scene3d>
                        <a:sp3d prstMaterial="translucentPowder">
                          <a:bevelT w="127000" h="25400" prst="softRound"/>
                        </a:sp3d>
                      </p:spPr>
                      <p:style>
                        <a:lnRef idx="0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accent1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accent1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lt1"/>
                        </a:fontRef>
                      </p:style>
                      <p:txBody>
                        <a:bodyPr spcFirstLastPara="0" vert="horz" wrap="square" lIns="382860" tIns="68580" rIns="68580" bIns="68580" numCol="1" spcCol="1270" anchor="ctr" anchorCtr="0">
                          <a:noAutofit/>
                        </a:bodyPr>
                        <a:lstStyle/>
                        <a:p>
                          <a:pPr marL="0" lvl="0" indent="0" algn="l" defTabSz="120015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  <a:buNone/>
                          </a:pPr>
                          <a:r>
                            <a:rPr lang="en-US" sz="2700" kern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Use case Diagram</a:t>
                          </a:r>
                        </a:p>
                      </p:txBody>
                    </p:sp>
                    <p:sp>
                      <p:nvSpPr>
                        <p:cNvPr id="213" name="Oval 212">
                          <a:extLst>
                            <a:ext uri="{FF2B5EF4-FFF2-40B4-BE49-F238E27FC236}">
                              <a16:creationId xmlns:a16="http://schemas.microsoft.com/office/drawing/2014/main" id="{A272D439-A078-4855-8934-9A14A4F0A8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3623151" y="5215816"/>
                          <a:ext cx="602929" cy="602929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scene3d>
                          <a:camera prst="orthographicFront"/>
                          <a:lightRig rig="chilly" dir="t"/>
                        </a:scene3d>
                        <a:sp3d z="12700" extrusionH="1700" prstMaterial="dkEdge">
                          <a:bevelT w="25400" h="6350" prst="softRound"/>
                          <a:bevelB w="0" h="0" prst="convex"/>
                        </a:sp3d>
                      </p:spPr>
                      <p:style>
                        <a:lnRef idx="1">
                          <a:schemeClr val="accen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fontRef>
                      </p:style>
                      <p:txBody>
                        <a:bodyPr/>
                        <a:lstStyle/>
                        <a:p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176" name="Flowchart: Connector 175">
                        <a:extLst>
                          <a:ext uri="{FF2B5EF4-FFF2-40B4-BE49-F238E27FC236}">
                            <a16:creationId xmlns:a16="http://schemas.microsoft.com/office/drawing/2014/main" id="{C94697E5-2E81-4562-B688-372B8BE999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4309170" y="1194172"/>
                        <a:ext cx="241055" cy="241172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Flowchart: Connector 176">
                        <a:extLst>
                          <a:ext uri="{FF2B5EF4-FFF2-40B4-BE49-F238E27FC236}">
                            <a16:creationId xmlns:a16="http://schemas.microsoft.com/office/drawing/2014/main" id="{6E11384A-76A2-47F2-A8F8-8D0E556E6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988290" y="1782359"/>
                        <a:ext cx="241055" cy="241172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8" name="Flowchart: Connector 177">
                        <a:extLst>
                          <a:ext uri="{FF2B5EF4-FFF2-40B4-BE49-F238E27FC236}">
                            <a16:creationId xmlns:a16="http://schemas.microsoft.com/office/drawing/2014/main" id="{0837C869-2A4C-4FC7-9581-F5C8D4F8A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769657" y="2493854"/>
                        <a:ext cx="241055" cy="241172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9" name="Flowchart: Connector 178">
                        <a:extLst>
                          <a:ext uri="{FF2B5EF4-FFF2-40B4-BE49-F238E27FC236}">
                            <a16:creationId xmlns:a16="http://schemas.microsoft.com/office/drawing/2014/main" id="{C7791C91-6041-4738-A5C0-2FEAD897A0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723968" y="3167098"/>
                        <a:ext cx="241055" cy="241172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0" name="Flowchart: Connector 179">
                        <a:extLst>
                          <a:ext uri="{FF2B5EF4-FFF2-40B4-BE49-F238E27FC236}">
                            <a16:creationId xmlns:a16="http://schemas.microsoft.com/office/drawing/2014/main" id="{4D447BF9-934D-4134-8D5F-2486675C16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796628" y="3780778"/>
                        <a:ext cx="241055" cy="241172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1" name="Flowchart: Connector 180">
                        <a:extLst>
                          <a:ext uri="{FF2B5EF4-FFF2-40B4-BE49-F238E27FC236}">
                            <a16:creationId xmlns:a16="http://schemas.microsoft.com/office/drawing/2014/main" id="{D18608C0-3C5D-4026-A244-03635E203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3932566" y="4396986"/>
                        <a:ext cx="241055" cy="241172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2" name="Flowchart: Connector 181">
                        <a:extLst>
                          <a:ext uri="{FF2B5EF4-FFF2-40B4-BE49-F238E27FC236}">
                            <a16:creationId xmlns:a16="http://schemas.microsoft.com/office/drawing/2014/main" id="{A7349B97-121E-4038-8B88-954E3254C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4318163" y="5034937"/>
                        <a:ext cx="241055" cy="241172"/>
                      </a:xfrm>
                      <a:prstGeom prst="flowChartConnector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3" name="Straight Connector 182">
                        <a:extLst>
                          <a:ext uri="{FF2B5EF4-FFF2-40B4-BE49-F238E27FC236}">
                            <a16:creationId xmlns:a16="http://schemas.microsoft.com/office/drawing/2014/main" id="{8E4F96AE-2566-4A47-A991-A627513A68CC}"/>
                          </a:ext>
                        </a:extLst>
                      </p:cNvPr>
                      <p:cNvCxnSpPr>
                        <a:cxnSpLocks/>
                        <a:stCxn id="176" idx="7"/>
                      </p:cNvCxnSpPr>
                      <p:nvPr/>
                    </p:nvCxnSpPr>
                    <p:spPr>
                      <a:xfrm flipV="1">
                        <a:off x="-14103417" y="948121"/>
                        <a:ext cx="558379" cy="281370"/>
                      </a:xfrm>
                      <a:prstGeom prst="line">
                        <a:avLst/>
                      </a:prstGeom>
                      <a:ln w="57150"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84" name="Group 183">
                        <a:extLst>
                          <a:ext uri="{FF2B5EF4-FFF2-40B4-BE49-F238E27FC236}">
                            <a16:creationId xmlns:a16="http://schemas.microsoft.com/office/drawing/2014/main" id="{5A1882E3-6A9B-48E2-BAD2-68336F0705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662642" y="568578"/>
                        <a:ext cx="4104271" cy="602929"/>
                        <a:chOff x="-13662642" y="568578"/>
                        <a:chExt cx="4104271" cy="602929"/>
                      </a:xfrm>
                    </p:grpSpPr>
                    <p:grpSp>
                      <p:nvGrpSpPr>
                        <p:cNvPr id="208" name="Group 207">
                          <a:extLst>
                            <a:ext uri="{FF2B5EF4-FFF2-40B4-BE49-F238E27FC236}">
                              <a16:creationId xmlns:a16="http://schemas.microsoft.com/office/drawing/2014/main" id="{8C0B4AEF-59C9-43BF-B735-D7ECCBD3218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3662642" y="568578"/>
                          <a:ext cx="4104271" cy="602929"/>
                          <a:chOff x="-13662642" y="568578"/>
                          <a:chExt cx="4104271" cy="602929"/>
                        </a:xfrm>
                      </p:grpSpPr>
                      <p:sp>
                        <p:nvSpPr>
                          <p:cNvPr id="210" name="Freeform: Shape 209">
                            <a:extLst>
                              <a:ext uri="{FF2B5EF4-FFF2-40B4-BE49-F238E27FC236}">
                                <a16:creationId xmlns:a16="http://schemas.microsoft.com/office/drawing/2014/main" id="{94CAB4DF-4C6B-4F42-9467-DC10B7DC86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3361177" y="628871"/>
                            <a:ext cx="3802806" cy="482343"/>
                          </a:xfrm>
                          <a:custGeom>
                            <a:avLst/>
                            <a:gdLst>
                              <a:gd name="connsiteX0" fmla="*/ 0 w 3802806"/>
                              <a:gd name="connsiteY0" fmla="*/ 0 h 482343"/>
                              <a:gd name="connsiteX1" fmla="*/ 3802806 w 3802806"/>
                              <a:gd name="connsiteY1" fmla="*/ 0 h 482343"/>
                              <a:gd name="connsiteX2" fmla="*/ 3802806 w 3802806"/>
                              <a:gd name="connsiteY2" fmla="*/ 482343 h 482343"/>
                              <a:gd name="connsiteX3" fmla="*/ 0 w 3802806"/>
                              <a:gd name="connsiteY3" fmla="*/ 482343 h 482343"/>
                              <a:gd name="connsiteX4" fmla="*/ 0 w 3802806"/>
                              <a:gd name="connsiteY4" fmla="*/ 0 h 4823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802806" h="482343">
                                <a:moveTo>
                                  <a:pt x="0" y="0"/>
                                </a:moveTo>
                                <a:lnTo>
                                  <a:pt x="3802806" y="0"/>
                                </a:lnTo>
                                <a:lnTo>
                                  <a:pt x="3802806" y="482343"/>
                                </a:lnTo>
                                <a:lnTo>
                                  <a:pt x="0" y="482343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0000"/>
                          </a:solidFill>
                          <a:ln>
                            <a:noFill/>
                          </a:ln>
                          <a:scene3d>
                            <a:camera prst="orthographicFront"/>
                            <a:lightRig rig="chilly" dir="t"/>
                          </a:scene3d>
                          <a:sp3d prstMaterial="translucentPowder">
                            <a:bevelT w="127000" h="25400" prst="softRound"/>
                          </a:sp3d>
                        </p:spPr>
                        <p:style>
                          <a:ln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spcFirstLastPara="0" vert="horz" wrap="square" lIns="382860" tIns="68580" rIns="68580" bIns="68580" numCol="1" spcCol="1270" anchor="ctr" anchorCtr="0">
                            <a:noAutofit/>
                          </a:bodyPr>
                          <a:lstStyle/>
                          <a:p>
                            <a:pPr marL="0" lvl="0" indent="0" algn="l" defTabSz="120015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  <a:buNone/>
                            </a:pPr>
                            <a:r>
                              <a:rPr lang="en-US" sz="2700" kern="1200" dirty="0">
                                <a:latin typeface="Times" panose="02020603050405020304" pitchFamily="18" charset="0"/>
                                <a:cs typeface="Times" panose="02020603050405020304" pitchFamily="18" charset="0"/>
                              </a:rPr>
                              <a:t>Introduction</a:t>
                            </a:r>
                          </a:p>
                        </p:txBody>
                      </p:sp>
                      <p:sp>
                        <p:nvSpPr>
                          <p:cNvPr id="211" name="Oval 210">
                            <a:extLst>
                              <a:ext uri="{FF2B5EF4-FFF2-40B4-BE49-F238E27FC236}">
                                <a16:creationId xmlns:a16="http://schemas.microsoft.com/office/drawing/2014/main" id="{B1A8F99E-AB54-4B59-A0DA-AC3D3ABC7F7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3662642" y="568578"/>
                            <a:ext cx="602929" cy="602929"/>
                          </a:xfrm>
                          <a:prstGeom prst="ellips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  <a:scene3d>
                            <a:camera prst="orthographicFront"/>
                            <a:lightRig rig="chilly" dir="t"/>
                          </a:scene3d>
                          <a:sp3d z="12700" extrusionH="1700" prstMaterial="dkEdge">
                            <a:bevelT w="25400" h="6350" prst="softRound"/>
                            <a:bevelB w="0" h="0" prst="convex"/>
                          </a:sp3d>
                        </p:spPr>
                        <p:style>
                          <a:ln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ontRef>
                        </p:style>
                      </p:sp>
                    </p:grpSp>
                    <p:pic>
                      <p:nvPicPr>
                        <p:cNvPr id="209" name="Picture 208">
                          <a:extLst>
                            <a:ext uri="{FF2B5EF4-FFF2-40B4-BE49-F238E27FC236}">
                              <a16:creationId xmlns:a16="http://schemas.microsoft.com/office/drawing/2014/main" id="{559EBC6F-3726-4219-82C2-28C118D6DE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-13534710" y="638426"/>
                          <a:ext cx="464668" cy="479342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5" name="Group 184">
                        <a:extLst>
                          <a:ext uri="{FF2B5EF4-FFF2-40B4-BE49-F238E27FC236}">
                            <a16:creationId xmlns:a16="http://schemas.microsoft.com/office/drawing/2014/main" id="{A3FFCFED-9B13-45FE-830A-F14D05E4D5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247426" y="1412573"/>
                        <a:ext cx="3667465" cy="602929"/>
                        <a:chOff x="-13247426" y="1412573"/>
                        <a:chExt cx="3667465" cy="602929"/>
                      </a:xfrm>
                    </p:grpSpPr>
                    <p:sp>
                      <p:nvSpPr>
                        <p:cNvPr id="206" name="Freeform: Shape 205">
                          <a:extLst>
                            <a:ext uri="{FF2B5EF4-FFF2-40B4-BE49-F238E27FC236}">
                              <a16:creationId xmlns:a16="http://schemas.microsoft.com/office/drawing/2014/main" id="{51C78295-B6AE-4FE0-BB43-263A1179A9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2945962" y="1472866"/>
                          <a:ext cx="3366001" cy="482343"/>
                        </a:xfrm>
                        <a:custGeom>
                          <a:avLst/>
                          <a:gdLst>
                            <a:gd name="connsiteX0" fmla="*/ 0 w 3366001"/>
                            <a:gd name="connsiteY0" fmla="*/ 0 h 482343"/>
                            <a:gd name="connsiteX1" fmla="*/ 3366001 w 3366001"/>
                            <a:gd name="connsiteY1" fmla="*/ 0 h 482343"/>
                            <a:gd name="connsiteX2" fmla="*/ 3366001 w 3366001"/>
                            <a:gd name="connsiteY2" fmla="*/ 482343 h 482343"/>
                            <a:gd name="connsiteX3" fmla="*/ 0 w 3366001"/>
                            <a:gd name="connsiteY3" fmla="*/ 482343 h 482343"/>
                            <a:gd name="connsiteX4" fmla="*/ 0 w 3366001"/>
                            <a:gd name="connsiteY4" fmla="*/ 0 h 4823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366001" h="482343">
                              <a:moveTo>
                                <a:pt x="0" y="0"/>
                              </a:moveTo>
                              <a:lnTo>
                                <a:pt x="3366001" y="0"/>
                              </a:lnTo>
                              <a:lnTo>
                                <a:pt x="3366001" y="482343"/>
                              </a:lnTo>
                              <a:lnTo>
                                <a:pt x="0" y="482343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00"/>
                        </a:solidFill>
                        <a:scene3d>
                          <a:camera prst="orthographicFront"/>
                          <a:lightRig rig="chilly" dir="t"/>
                        </a:scene3d>
                        <a:sp3d prstMaterial="translucentPowder">
                          <a:bevelT w="127000" h="25400" prst="softRound"/>
                        </a:sp3d>
                      </p:spPr>
                      <p:style>
                        <a:lnRef idx="0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accent1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accent1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lt1"/>
                        </a:fontRef>
                      </p:style>
                      <p:txBody>
                        <a:bodyPr spcFirstLastPara="0" vert="horz" wrap="square" lIns="382860" tIns="68580" rIns="68580" bIns="68580" numCol="1" spcCol="1270" anchor="ctr" anchorCtr="0">
                          <a:noAutofit/>
                        </a:bodyPr>
                        <a:lstStyle/>
                        <a:p>
                          <a:pPr marL="0" lvl="0" indent="0" algn="l" defTabSz="1200150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35000"/>
                            </a:spcAft>
                            <a:buNone/>
                          </a:pPr>
                          <a:r>
                            <a:rPr lang="en-US" sz="2700" kern="12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Problem Statement</a:t>
                          </a:r>
                        </a:p>
                      </p:txBody>
                    </p:sp>
                    <p:sp>
                      <p:nvSpPr>
                        <p:cNvPr id="207" name="Oval 206">
                          <a:extLst>
                            <a:ext uri="{FF2B5EF4-FFF2-40B4-BE49-F238E27FC236}">
                              <a16:creationId xmlns:a16="http://schemas.microsoft.com/office/drawing/2014/main" id="{9DA8CF95-07A8-4219-90D6-C7F0F0D110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13247426" y="1412573"/>
                          <a:ext cx="602929" cy="602929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  <a:scene3d>
                          <a:camera prst="orthographicFront"/>
                          <a:lightRig rig="chilly" dir="t"/>
                        </a:scene3d>
                        <a:sp3d z="12700" extrusionH="1700" prstMaterial="dkEdge">
                          <a:bevelT w="25400" h="6350" prst="softRound"/>
                          <a:bevelB w="0" h="0" prst="convex"/>
                        </a:sp3d>
                      </p:spPr>
                      <p:style>
                        <a:lnRef idx="1">
                          <a:schemeClr val="accent1">
                            <a:hueOff val="0"/>
                            <a:satOff val="0"/>
                            <a:lumOff val="0"/>
                            <a:alphaOff val="0"/>
                          </a:schemeClr>
                        </a:lnRef>
                        <a:fillRef idx="1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fillRef>
                        <a:effectRef idx="0">
                          <a:schemeClr val="lt1">
                            <a:hueOff val="0"/>
                            <a:satOff val="0"/>
                            <a:lumOff val="0"/>
                            <a:alphaOff val="0"/>
                          </a:schemeClr>
                        </a:effectRef>
                        <a:fontRef idx="minor">
                          <a:schemeClr val="dk1">
                            <a:hueOff val="0"/>
                            <a:satOff val="0"/>
                            <a:lumOff val="0"/>
                            <a:alphaOff val="0"/>
                          </a:schemeClr>
                        </a:fontRef>
                      </p:style>
                    </p:sp>
                  </p:grpSp>
                  <p:grpSp>
                    <p:nvGrpSpPr>
                      <p:cNvPr id="186" name="Group 185">
                        <a:extLst>
                          <a:ext uri="{FF2B5EF4-FFF2-40B4-BE49-F238E27FC236}">
                            <a16:creationId xmlns:a16="http://schemas.microsoft.com/office/drawing/2014/main" id="{9423C053-D9BC-408D-B982-5433DDE5A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2986469" y="2210711"/>
                        <a:ext cx="3428098" cy="602929"/>
                        <a:chOff x="-12986469" y="2210711"/>
                        <a:chExt cx="3428098" cy="602929"/>
                      </a:xfrm>
                    </p:grpSpPr>
                    <p:grpSp>
                      <p:nvGrpSpPr>
                        <p:cNvPr id="202" name="Group 201">
                          <a:extLst>
                            <a:ext uri="{FF2B5EF4-FFF2-40B4-BE49-F238E27FC236}">
                              <a16:creationId xmlns:a16="http://schemas.microsoft.com/office/drawing/2014/main" id="{CE5F18C1-61E1-4305-ADEF-2D591C30FE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2986469" y="2210711"/>
                          <a:ext cx="3428098" cy="602929"/>
                          <a:chOff x="-12986469" y="2210711"/>
                          <a:chExt cx="3428098" cy="602929"/>
                        </a:xfrm>
                      </p:grpSpPr>
                      <p:sp>
                        <p:nvSpPr>
                          <p:cNvPr id="204" name="Freeform: Shape 203">
                            <a:extLst>
                              <a:ext uri="{FF2B5EF4-FFF2-40B4-BE49-F238E27FC236}">
                                <a16:creationId xmlns:a16="http://schemas.microsoft.com/office/drawing/2014/main" id="{33DA52EB-F6D9-4CC5-A7EA-65776A05C0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2685005" y="2271004"/>
                            <a:ext cx="3126634" cy="482343"/>
                          </a:xfrm>
                          <a:custGeom>
                            <a:avLst/>
                            <a:gdLst>
                              <a:gd name="connsiteX0" fmla="*/ 0 w 3126634"/>
                              <a:gd name="connsiteY0" fmla="*/ 0 h 482343"/>
                              <a:gd name="connsiteX1" fmla="*/ 3126634 w 3126634"/>
                              <a:gd name="connsiteY1" fmla="*/ 0 h 482343"/>
                              <a:gd name="connsiteX2" fmla="*/ 3126634 w 3126634"/>
                              <a:gd name="connsiteY2" fmla="*/ 482343 h 482343"/>
                              <a:gd name="connsiteX3" fmla="*/ 0 w 3126634"/>
                              <a:gd name="connsiteY3" fmla="*/ 482343 h 482343"/>
                              <a:gd name="connsiteX4" fmla="*/ 0 w 3126634"/>
                              <a:gd name="connsiteY4" fmla="*/ 0 h 4823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126634" h="482343">
                                <a:moveTo>
                                  <a:pt x="0" y="0"/>
                                </a:moveTo>
                                <a:lnTo>
                                  <a:pt x="3126634" y="0"/>
                                </a:lnTo>
                                <a:lnTo>
                                  <a:pt x="3126634" y="482343"/>
                                </a:lnTo>
                                <a:lnTo>
                                  <a:pt x="0" y="482343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B0F0"/>
                          </a:solidFill>
                          <a:scene3d>
                            <a:camera prst="orthographicFront"/>
                            <a:lightRig rig="chilly" dir="t"/>
                          </a:scene3d>
                          <a:sp3d prstMaterial="translucentPowder">
                            <a:bevelT w="127000" h="25400" prst="softRound"/>
                          </a:sp3d>
                        </p:spPr>
                        <p:style>
                          <a:ln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spcFirstLastPara="0" vert="horz" wrap="square" lIns="382860" tIns="68580" rIns="68580" bIns="68580" numCol="1" spcCol="1270" anchor="ctr" anchorCtr="0">
                            <a:noAutofit/>
                          </a:bodyPr>
                          <a:lstStyle/>
                          <a:p>
                            <a:pPr marL="0" lvl="0" indent="0" algn="l" defTabSz="120015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  <a:buNone/>
                            </a:pPr>
                            <a:r>
                              <a:rPr lang="en-US" sz="2700" kern="1200" dirty="0">
                                <a:latin typeface="Times" panose="02020603050405020304" pitchFamily="18" charset="0"/>
                                <a:cs typeface="Times" panose="02020603050405020304" pitchFamily="18" charset="0"/>
                              </a:rPr>
                              <a:t>Objectives</a:t>
                            </a:r>
                          </a:p>
                        </p:txBody>
                      </p:sp>
                      <p:sp>
                        <p:nvSpPr>
                          <p:cNvPr id="205" name="Oval 204">
                            <a:extLst>
                              <a:ext uri="{FF2B5EF4-FFF2-40B4-BE49-F238E27FC236}">
                                <a16:creationId xmlns:a16="http://schemas.microsoft.com/office/drawing/2014/main" id="{A4866767-7084-463B-8DFB-F95B131489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2986469" y="2210711"/>
                            <a:ext cx="602929" cy="602929"/>
                          </a:xfrm>
                          <a:prstGeom prst="ellips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  <a:scene3d>
                            <a:camera prst="orthographicFront"/>
                            <a:lightRig rig="chilly" dir="t"/>
                          </a:scene3d>
                          <a:sp3d z="12700" extrusionH="1700" prstMaterial="dkEdge">
                            <a:bevelT w="25400" h="6350" prst="softRound"/>
                            <a:bevelB w="0" h="0" prst="convex"/>
                          </a:sp3d>
                        </p:spPr>
                        <p:style>
                          <a:ln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ontRef>
                        </p:style>
                      </p:sp>
                    </p:grpSp>
                    <p:pic>
                      <p:nvPicPr>
                        <p:cNvPr id="203" name="Picture 202">
                          <a:extLst>
                            <a:ext uri="{FF2B5EF4-FFF2-40B4-BE49-F238E27FC236}">
                              <a16:creationId xmlns:a16="http://schemas.microsoft.com/office/drawing/2014/main" id="{29E5C52B-BE9D-43A4-AB9B-6ED02F40F79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-12903677" y="2247877"/>
                          <a:ext cx="518359" cy="518359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7" name="Group 186">
                        <a:extLst>
                          <a:ext uri="{FF2B5EF4-FFF2-40B4-BE49-F238E27FC236}">
                            <a16:creationId xmlns:a16="http://schemas.microsoft.com/office/drawing/2014/main" id="{87F828CB-CCA5-40D2-87F0-9E1D5D09A2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2899549" y="3012783"/>
                        <a:ext cx="3351671" cy="602929"/>
                        <a:chOff x="-12899549" y="3012783"/>
                        <a:chExt cx="3351671" cy="602929"/>
                      </a:xfrm>
                    </p:grpSpPr>
                    <p:grpSp>
                      <p:nvGrpSpPr>
                        <p:cNvPr id="198" name="Group 197">
                          <a:extLst>
                            <a:ext uri="{FF2B5EF4-FFF2-40B4-BE49-F238E27FC236}">
                              <a16:creationId xmlns:a16="http://schemas.microsoft.com/office/drawing/2014/main" id="{56CAF0C3-8B03-4562-AEC1-11773B4651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2899549" y="3012783"/>
                          <a:ext cx="3351671" cy="602929"/>
                          <a:chOff x="-12899549" y="3012783"/>
                          <a:chExt cx="3351671" cy="602929"/>
                        </a:xfrm>
                      </p:grpSpPr>
                      <p:sp>
                        <p:nvSpPr>
                          <p:cNvPr id="200" name="Freeform: Shape 199">
                            <a:extLst>
                              <a:ext uri="{FF2B5EF4-FFF2-40B4-BE49-F238E27FC236}">
                                <a16:creationId xmlns:a16="http://schemas.microsoft.com/office/drawing/2014/main" id="{B6C7E375-1CBF-4758-AFD8-9F767B6BB8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2598084" y="3073076"/>
                            <a:ext cx="3050206" cy="482343"/>
                          </a:xfrm>
                          <a:custGeom>
                            <a:avLst/>
                            <a:gdLst>
                              <a:gd name="connsiteX0" fmla="*/ 0 w 3050206"/>
                              <a:gd name="connsiteY0" fmla="*/ 0 h 482343"/>
                              <a:gd name="connsiteX1" fmla="*/ 3050206 w 3050206"/>
                              <a:gd name="connsiteY1" fmla="*/ 0 h 482343"/>
                              <a:gd name="connsiteX2" fmla="*/ 3050206 w 3050206"/>
                              <a:gd name="connsiteY2" fmla="*/ 482343 h 482343"/>
                              <a:gd name="connsiteX3" fmla="*/ 0 w 3050206"/>
                              <a:gd name="connsiteY3" fmla="*/ 482343 h 482343"/>
                              <a:gd name="connsiteX4" fmla="*/ 0 w 3050206"/>
                              <a:gd name="connsiteY4" fmla="*/ 0 h 4823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050206" h="482343">
                                <a:moveTo>
                                  <a:pt x="0" y="0"/>
                                </a:moveTo>
                                <a:lnTo>
                                  <a:pt x="3050206" y="0"/>
                                </a:lnTo>
                                <a:lnTo>
                                  <a:pt x="3050206" y="482343"/>
                                </a:lnTo>
                                <a:lnTo>
                                  <a:pt x="0" y="482343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2060"/>
                          </a:solidFill>
                          <a:scene3d>
                            <a:camera prst="orthographicFront"/>
                            <a:lightRig rig="chilly" dir="t"/>
                          </a:scene3d>
                          <a:sp3d prstMaterial="translucentPowder">
                            <a:bevelT w="127000" h="25400" prst="softRound"/>
                          </a:sp3d>
                        </p:spPr>
                        <p:style>
                          <a:ln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spcFirstLastPara="0" vert="horz" wrap="square" lIns="382860" tIns="68580" rIns="68580" bIns="68580" numCol="1" spcCol="1270" anchor="ctr" anchorCtr="0">
                            <a:noAutofit/>
                          </a:bodyPr>
                          <a:lstStyle/>
                          <a:p>
                            <a:pPr marL="0" lvl="0" indent="0" algn="l" defTabSz="120015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  <a:buNone/>
                            </a:pPr>
                            <a:r>
                              <a:rPr lang="en-US" sz="2700" kern="1200" dirty="0">
                                <a:latin typeface="Times" panose="02020603050405020304" pitchFamily="18" charset="0"/>
                                <a:cs typeface="Times" panose="02020603050405020304" pitchFamily="18" charset="0"/>
                              </a:rPr>
                              <a:t>Scope</a:t>
                            </a:r>
                          </a:p>
                        </p:txBody>
                      </p:sp>
                      <p:sp>
                        <p:nvSpPr>
                          <p:cNvPr id="201" name="Oval 200">
                            <a:extLst>
                              <a:ext uri="{FF2B5EF4-FFF2-40B4-BE49-F238E27FC236}">
                                <a16:creationId xmlns:a16="http://schemas.microsoft.com/office/drawing/2014/main" id="{2A11D3B4-5242-4907-B5F3-12DFD032E0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2899549" y="3012783"/>
                            <a:ext cx="602929" cy="602929"/>
                          </a:xfrm>
                          <a:prstGeom prst="ellips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  <a:scene3d>
                            <a:camera prst="orthographicFront"/>
                            <a:lightRig rig="chilly" dir="t"/>
                          </a:scene3d>
                          <a:sp3d z="12700" extrusionH="1700" prstMaterial="dkEdge">
                            <a:bevelT w="25400" h="6350" prst="softRound"/>
                            <a:bevelB w="0" h="0" prst="convex"/>
                          </a:sp3d>
                        </p:spPr>
                        <p:style>
                          <a:ln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ontRef>
                        </p:style>
                      </p:sp>
                    </p:grpSp>
                    <p:pic>
                      <p:nvPicPr>
                        <p:cNvPr id="199" name="Picture 198">
                          <a:extLst>
                            <a:ext uri="{FF2B5EF4-FFF2-40B4-BE49-F238E27FC236}">
                              <a16:creationId xmlns:a16="http://schemas.microsoft.com/office/drawing/2014/main" id="{00FFE562-5310-46BD-9187-1F4AA1D6039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-12822280" y="3067701"/>
                          <a:ext cx="479407" cy="479407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8" name="Group 187">
                        <a:extLst>
                          <a:ext uri="{FF2B5EF4-FFF2-40B4-BE49-F238E27FC236}">
                            <a16:creationId xmlns:a16="http://schemas.microsoft.com/office/drawing/2014/main" id="{3BA627BF-E5BF-4871-B295-FE8B9D474A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225747" y="4496730"/>
                        <a:ext cx="3667465" cy="602929"/>
                        <a:chOff x="-13225747" y="4496730"/>
                        <a:chExt cx="3667465" cy="602929"/>
                      </a:xfrm>
                    </p:grpSpPr>
                    <p:grpSp>
                      <p:nvGrpSpPr>
                        <p:cNvPr id="194" name="Group 193">
                          <a:extLst>
                            <a:ext uri="{FF2B5EF4-FFF2-40B4-BE49-F238E27FC236}">
                              <a16:creationId xmlns:a16="http://schemas.microsoft.com/office/drawing/2014/main" id="{6E10AA01-E8E7-48C3-8BDB-A462D7A301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3225747" y="4496730"/>
                          <a:ext cx="3667465" cy="602929"/>
                          <a:chOff x="-13225747" y="4496730"/>
                          <a:chExt cx="3667465" cy="602929"/>
                        </a:xfrm>
                      </p:grpSpPr>
                      <p:sp>
                        <p:nvSpPr>
                          <p:cNvPr id="196" name="Freeform: Shape 195">
                            <a:extLst>
                              <a:ext uri="{FF2B5EF4-FFF2-40B4-BE49-F238E27FC236}">
                                <a16:creationId xmlns:a16="http://schemas.microsoft.com/office/drawing/2014/main" id="{FA9A0ED6-FA04-4279-BB81-23C2DC826A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2924283" y="4557023"/>
                            <a:ext cx="3366001" cy="482343"/>
                          </a:xfrm>
                          <a:custGeom>
                            <a:avLst/>
                            <a:gdLst>
                              <a:gd name="connsiteX0" fmla="*/ 0 w 3366001"/>
                              <a:gd name="connsiteY0" fmla="*/ 0 h 482343"/>
                              <a:gd name="connsiteX1" fmla="*/ 3366001 w 3366001"/>
                              <a:gd name="connsiteY1" fmla="*/ 0 h 482343"/>
                              <a:gd name="connsiteX2" fmla="*/ 3366001 w 3366001"/>
                              <a:gd name="connsiteY2" fmla="*/ 482343 h 482343"/>
                              <a:gd name="connsiteX3" fmla="*/ 0 w 3366001"/>
                              <a:gd name="connsiteY3" fmla="*/ 482343 h 482343"/>
                              <a:gd name="connsiteX4" fmla="*/ 0 w 3366001"/>
                              <a:gd name="connsiteY4" fmla="*/ 0 h 4823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366001" h="482343">
                                <a:moveTo>
                                  <a:pt x="0" y="0"/>
                                </a:moveTo>
                                <a:lnTo>
                                  <a:pt x="3366001" y="0"/>
                                </a:lnTo>
                                <a:lnTo>
                                  <a:pt x="3366001" y="482343"/>
                                </a:lnTo>
                                <a:lnTo>
                                  <a:pt x="0" y="482343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92D050"/>
                          </a:solidFill>
                          <a:scene3d>
                            <a:camera prst="orthographicFront"/>
                            <a:lightRig rig="chilly" dir="t"/>
                          </a:scene3d>
                          <a:sp3d prstMaterial="translucentPowder">
                            <a:bevelT w="127000" h="25400" prst="softRound"/>
                          </a:sp3d>
                        </p:spPr>
                        <p:style>
                          <a:ln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spcFirstLastPara="0" vert="horz" wrap="square" lIns="382860" tIns="68580" rIns="68580" bIns="68580" numCol="1" spcCol="1270" anchor="ctr" anchorCtr="0">
                            <a:noAutofit/>
                          </a:bodyPr>
                          <a:lstStyle/>
                          <a:p>
                            <a:pPr marL="0" lvl="0" indent="0" algn="l" defTabSz="120015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  <a:buNone/>
                            </a:pPr>
                            <a:r>
                              <a:rPr lang="en-US" sz="2700" kern="1200" dirty="0">
                                <a:latin typeface="Times" panose="02020603050405020304" pitchFamily="18" charset="0"/>
                                <a:cs typeface="Times" panose="02020603050405020304" pitchFamily="18" charset="0"/>
                              </a:rPr>
                              <a:t>Water fall model</a:t>
                            </a:r>
                          </a:p>
                        </p:txBody>
                      </p:sp>
                      <p:sp>
                        <p:nvSpPr>
                          <p:cNvPr id="197" name="Oval 196">
                            <a:extLst>
                              <a:ext uri="{FF2B5EF4-FFF2-40B4-BE49-F238E27FC236}">
                                <a16:creationId xmlns:a16="http://schemas.microsoft.com/office/drawing/2014/main" id="{D2270A6C-7BDE-44B8-B771-AC9A6AC2BCE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3225747" y="4496730"/>
                            <a:ext cx="602929" cy="602929"/>
                          </a:xfrm>
                          <a:prstGeom prst="ellips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  <a:scene3d>
                            <a:camera prst="orthographicFront"/>
                            <a:lightRig rig="chilly" dir="t"/>
                          </a:scene3d>
                          <a:sp3d z="12700" extrusionH="1700" prstMaterial="dkEdge">
                            <a:bevelT w="25400" h="6350" prst="softRound"/>
                            <a:bevelB w="0" h="0" prst="convex"/>
                          </a:sp3d>
                        </p:spPr>
                        <p:style>
                          <a:ln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ontRef>
                        </p:style>
                      </p:sp>
                    </p:grpSp>
                    <p:pic>
                      <p:nvPicPr>
                        <p:cNvPr id="195" name="Picture 194">
                          <a:extLst>
                            <a:ext uri="{FF2B5EF4-FFF2-40B4-BE49-F238E27FC236}">
                              <a16:creationId xmlns:a16="http://schemas.microsoft.com/office/drawing/2014/main" id="{6F76B0EC-6967-41EE-A0BD-05D4B993D17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-13164931" y="4530401"/>
                          <a:ext cx="515848" cy="515848"/>
                        </a:xfrm>
                        <a:prstGeom prst="rect">
                          <a:avLst/>
                        </a:prstGeom>
                      </p:spPr>
                    </p:pic>
                  </p:grpSp>
                  <p:grpSp>
                    <p:nvGrpSpPr>
                      <p:cNvPr id="189" name="Group 188">
                        <a:extLst>
                          <a:ext uri="{FF2B5EF4-FFF2-40B4-BE49-F238E27FC236}">
                            <a16:creationId xmlns:a16="http://schemas.microsoft.com/office/drawing/2014/main" id="{3631D35E-1E58-4AEE-8C79-0197530AC3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13008059" y="3752595"/>
                        <a:ext cx="3428098" cy="602929"/>
                        <a:chOff x="-13008059" y="3752595"/>
                        <a:chExt cx="3428098" cy="602929"/>
                      </a:xfrm>
                    </p:grpSpPr>
                    <p:grpSp>
                      <p:nvGrpSpPr>
                        <p:cNvPr id="190" name="Group 189">
                          <a:extLst>
                            <a:ext uri="{FF2B5EF4-FFF2-40B4-BE49-F238E27FC236}">
                              <a16:creationId xmlns:a16="http://schemas.microsoft.com/office/drawing/2014/main" id="{4D88173A-F11C-4F52-B116-E4D3C39810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13008059" y="3752595"/>
                          <a:ext cx="3428098" cy="602929"/>
                          <a:chOff x="-13008059" y="3752595"/>
                          <a:chExt cx="3428098" cy="602929"/>
                        </a:xfrm>
                      </p:grpSpPr>
                      <p:sp>
                        <p:nvSpPr>
                          <p:cNvPr id="192" name="Freeform: Shape 191">
                            <a:extLst>
                              <a:ext uri="{FF2B5EF4-FFF2-40B4-BE49-F238E27FC236}">
                                <a16:creationId xmlns:a16="http://schemas.microsoft.com/office/drawing/2014/main" id="{02B3DB89-305E-40E3-956E-08E2C475B1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2706595" y="3812888"/>
                            <a:ext cx="3126634" cy="482343"/>
                          </a:xfrm>
                          <a:custGeom>
                            <a:avLst/>
                            <a:gdLst>
                              <a:gd name="connsiteX0" fmla="*/ 0 w 3126634"/>
                              <a:gd name="connsiteY0" fmla="*/ 0 h 482343"/>
                              <a:gd name="connsiteX1" fmla="*/ 3126634 w 3126634"/>
                              <a:gd name="connsiteY1" fmla="*/ 0 h 482343"/>
                              <a:gd name="connsiteX2" fmla="*/ 3126634 w 3126634"/>
                              <a:gd name="connsiteY2" fmla="*/ 482343 h 482343"/>
                              <a:gd name="connsiteX3" fmla="*/ 0 w 3126634"/>
                              <a:gd name="connsiteY3" fmla="*/ 482343 h 482343"/>
                              <a:gd name="connsiteX4" fmla="*/ 0 w 3126634"/>
                              <a:gd name="connsiteY4" fmla="*/ 0 h 4823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3126634" h="482343">
                                <a:moveTo>
                                  <a:pt x="0" y="0"/>
                                </a:moveTo>
                                <a:lnTo>
                                  <a:pt x="3126634" y="0"/>
                                </a:lnTo>
                                <a:lnTo>
                                  <a:pt x="3126634" y="482343"/>
                                </a:lnTo>
                                <a:lnTo>
                                  <a:pt x="0" y="482343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7030A0"/>
                          </a:solidFill>
                          <a:scene3d>
                            <a:camera prst="orthographicFront"/>
                            <a:lightRig rig="chilly" dir="t"/>
                          </a:scene3d>
                          <a:sp3d prstMaterial="translucentPowder">
                            <a:bevelT w="127000" h="25400" prst="softRound"/>
                          </a:sp3d>
                        </p:spPr>
                        <p:style>
                          <a:ln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spcFirstLastPara="0" vert="horz" wrap="square" lIns="382860" tIns="68580" rIns="68580" bIns="68580" numCol="1" spcCol="1270" anchor="ctr" anchorCtr="0">
                            <a:noAutofit/>
                          </a:bodyPr>
                          <a:lstStyle/>
                          <a:p>
                            <a:pPr marL="0" lvl="0" indent="0" algn="l" defTabSz="1200150">
                              <a:lnSpc>
                                <a:spcPct val="90000"/>
                              </a:lnSpc>
                              <a:spcBef>
                                <a:spcPct val="0"/>
                              </a:spcBef>
                              <a:spcAft>
                                <a:spcPct val="35000"/>
                              </a:spcAft>
                              <a:buNone/>
                            </a:pPr>
                            <a:r>
                              <a:rPr lang="en-US" sz="2700" kern="1200" dirty="0">
                                <a:latin typeface="Times" panose="02020603050405020304" pitchFamily="18" charset="0"/>
                                <a:cs typeface="Times" panose="02020603050405020304" pitchFamily="18" charset="0"/>
                              </a:rPr>
                              <a:t>System Flow</a:t>
                            </a:r>
                          </a:p>
                        </p:txBody>
                      </p:sp>
                      <p:sp>
                        <p:nvSpPr>
                          <p:cNvPr id="193" name="Oval 192">
                            <a:extLst>
                              <a:ext uri="{FF2B5EF4-FFF2-40B4-BE49-F238E27FC236}">
                                <a16:creationId xmlns:a16="http://schemas.microsoft.com/office/drawing/2014/main" id="{684F8A7F-5256-4081-8F24-B353484742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13008059" y="3752595"/>
                            <a:ext cx="602929" cy="602929"/>
                          </a:xfrm>
                          <a:prstGeom prst="ellips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  <a:scene3d>
                            <a:camera prst="orthographicFront"/>
                            <a:lightRig rig="chilly" dir="t"/>
                          </a:scene3d>
                          <a:sp3d z="12700" extrusionH="1700" prstMaterial="dkEdge">
                            <a:bevelT w="25400" h="6350" prst="softRound"/>
                            <a:bevelB w="0" h="0" prst="convex"/>
                          </a:sp3d>
                        </p:spPr>
                        <p:style>
                          <a:lnRef idx="1">
                            <a:schemeClr val="accen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lnRef>
                          <a:fillRef idx="1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illRef>
                          <a:effectRef idx="0">
                            <a:schemeClr val="lt1">
                              <a:hueOff val="0"/>
                              <a:satOff val="0"/>
                              <a:lumOff val="0"/>
                              <a:alphaOff val="0"/>
                            </a:schemeClr>
                          </a:effectRef>
                          <a:fontRef idx="minor"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fontRef>
                        </p:style>
                        <p:txBody>
                          <a:bodyPr/>
                          <a:lstStyle/>
                          <a:p>
                            <a:endParaRPr lang="en-US" dirty="0"/>
                          </a:p>
                        </p:txBody>
                      </p:sp>
                    </p:grpSp>
                    <p:pic>
                      <p:nvPicPr>
                        <p:cNvPr id="191" name="Picture 190">
                          <a:extLst>
                            <a:ext uri="{FF2B5EF4-FFF2-40B4-BE49-F238E27FC236}">
                              <a16:creationId xmlns:a16="http://schemas.microsoft.com/office/drawing/2014/main" id="{F19856BE-5616-4614-BA67-13FDD6B84A9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-12907007" y="3870190"/>
                          <a:ext cx="418143" cy="372062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pic>
                  <p:nvPicPr>
                    <p:cNvPr id="169" name="Picture 168">
                      <a:extLst>
                        <a:ext uri="{FF2B5EF4-FFF2-40B4-BE49-F238E27FC236}">
                          <a16:creationId xmlns:a16="http://schemas.microsoft.com/office/drawing/2014/main" id="{3BC99339-CFDE-4057-B13C-A72311C0F3A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12838435" y="5527254"/>
                      <a:ext cx="497458" cy="49745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67" name="Picture 166">
                    <a:extLst>
                      <a:ext uri="{FF2B5EF4-FFF2-40B4-BE49-F238E27FC236}">
                        <a16:creationId xmlns:a16="http://schemas.microsoft.com/office/drawing/2014/main" id="{6B0EAAD5-7215-4888-B4F3-C96F587484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2398073" y="1700801"/>
                    <a:ext cx="339777" cy="498475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904429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1.50247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CEF0B11-0C3A-4D93-8FA5-055006FA0A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4" r="20064"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387C23-8737-4E37-862B-CDD7C1528C21}"/>
              </a:ext>
            </a:extLst>
          </p:cNvPr>
          <p:cNvSpPr txBox="1"/>
          <p:nvPr/>
        </p:nvSpPr>
        <p:spPr>
          <a:xfrm>
            <a:off x="4497756" y="662633"/>
            <a:ext cx="6904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2E066-1F65-4568-A7A2-4087363C3218}"/>
              </a:ext>
            </a:extLst>
          </p:cNvPr>
          <p:cNvSpPr txBox="1"/>
          <p:nvPr/>
        </p:nvSpPr>
        <p:spPr>
          <a:xfrm>
            <a:off x="4977955" y="2540940"/>
            <a:ext cx="5898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The first railway service in Nepal was begun in 1927 AD with a length of 48 km between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Amalekhagunj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(Nepal) to Raxaul (India) which was closed in 1960 AD. 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A second railway service was begun in 1937 AD connecting Jayanagar in India to Janakpur and Bijalpura in Nepal with the length of 51 km</a:t>
            </a:r>
            <a:endParaRPr lang="en-US" sz="2000" dirty="0">
              <a:solidFill>
                <a:schemeClr val="bg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7E45B-FCBE-4276-BA96-EAF46EFD1272}"/>
              </a:ext>
            </a:extLst>
          </p:cNvPr>
          <p:cNvSpPr/>
          <p:nvPr/>
        </p:nvSpPr>
        <p:spPr>
          <a:xfrm>
            <a:off x="10905207" y="0"/>
            <a:ext cx="3807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9564A1-C3DC-482D-AEB4-EB322F1BD690}"/>
              </a:ext>
            </a:extLst>
          </p:cNvPr>
          <p:cNvSpPr/>
          <p:nvPr/>
        </p:nvSpPr>
        <p:spPr>
          <a:xfrm>
            <a:off x="11501554" y="0"/>
            <a:ext cx="3807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1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3F74A-209C-4FC9-B071-D09BA39C3784}"/>
              </a:ext>
            </a:extLst>
          </p:cNvPr>
          <p:cNvSpPr txBox="1"/>
          <p:nvPr/>
        </p:nvSpPr>
        <p:spPr>
          <a:xfrm>
            <a:off x="1557131" y="1351722"/>
            <a:ext cx="991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298DA-67CE-453A-A0FD-7670165888DF}"/>
              </a:ext>
            </a:extLst>
          </p:cNvPr>
          <p:cNvSpPr txBox="1"/>
          <p:nvPr/>
        </p:nvSpPr>
        <p:spPr>
          <a:xfrm>
            <a:off x="1351722" y="2874814"/>
            <a:ext cx="103234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major problem in manual ticket booking system is it is time consuming and less efficient.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Long queue while booking a ticket.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Railway station are unable to solve queries of the passenger.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Cancellation process in manual booking is difficult.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number of ticket counters are less than the passengers travelling in train.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BACC1-73A9-4DAD-A699-37D4F017D9A9}"/>
              </a:ext>
            </a:extLst>
          </p:cNvPr>
          <p:cNvSpPr/>
          <p:nvPr/>
        </p:nvSpPr>
        <p:spPr>
          <a:xfrm>
            <a:off x="834885" y="0"/>
            <a:ext cx="4240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50315-6DF9-48B3-AF6C-49CB74D9486E}"/>
              </a:ext>
            </a:extLst>
          </p:cNvPr>
          <p:cNvSpPr/>
          <p:nvPr/>
        </p:nvSpPr>
        <p:spPr>
          <a:xfrm>
            <a:off x="185529" y="0"/>
            <a:ext cx="42407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F4A4-10E0-4565-9B0A-1A6264D84605}"/>
              </a:ext>
            </a:extLst>
          </p:cNvPr>
          <p:cNvSpPr/>
          <p:nvPr/>
        </p:nvSpPr>
        <p:spPr>
          <a:xfrm>
            <a:off x="0" y="185530"/>
            <a:ext cx="12231757" cy="357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5484A-0969-4CD8-96D5-70F4E31AF847}"/>
              </a:ext>
            </a:extLst>
          </p:cNvPr>
          <p:cNvSpPr/>
          <p:nvPr/>
        </p:nvSpPr>
        <p:spPr>
          <a:xfrm>
            <a:off x="0" y="768626"/>
            <a:ext cx="12231757" cy="3578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10E32-D42C-44B7-88D9-AC7E9CDA4F91}"/>
              </a:ext>
            </a:extLst>
          </p:cNvPr>
          <p:cNvSpPr/>
          <p:nvPr/>
        </p:nvSpPr>
        <p:spPr>
          <a:xfrm>
            <a:off x="11469757" y="6387548"/>
            <a:ext cx="205409" cy="284922"/>
          </a:xfrm>
          <a:prstGeom prst="rect">
            <a:avLst/>
          </a:prstGeom>
          <a:solidFill>
            <a:srgbClr val="9E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4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676634" y="1241424"/>
            <a:ext cx="5176838" cy="5616576"/>
            <a:chOff x="3506788" y="1241425"/>
            <a:chExt cx="5176838" cy="561657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8339138" y="1825653"/>
            <a:ext cx="33266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calculate the fare.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872538" y="3687349"/>
            <a:ext cx="27280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cancel the ticket if necessary.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91584" y="1897768"/>
            <a:ext cx="369710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To manage the details of Train ,Booking , Payment, Seat, Ticket.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9C8CE-0A72-45A3-95E5-9C84B8B33B37}"/>
              </a:ext>
            </a:extLst>
          </p:cNvPr>
          <p:cNvSpPr txBox="1"/>
          <p:nvPr/>
        </p:nvSpPr>
        <p:spPr>
          <a:xfrm>
            <a:off x="407299" y="250836"/>
            <a:ext cx="4769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OBJECTIVES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06DB74B-E768-40C2-AEE2-7C81AA2C1909}"/>
              </a:ext>
            </a:extLst>
          </p:cNvPr>
          <p:cNvSpPr/>
          <p:nvPr/>
        </p:nvSpPr>
        <p:spPr>
          <a:xfrm>
            <a:off x="359738" y="4932143"/>
            <a:ext cx="369710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It manages all the information about Train Customer, Ticket etc.</a:t>
            </a:r>
          </a:p>
        </p:txBody>
      </p:sp>
    </p:spTree>
    <p:extLst>
      <p:ext uri="{BB962C8B-B14F-4D97-AF65-F5344CB8AC3E}">
        <p14:creationId xmlns:p14="http://schemas.microsoft.com/office/powerpoint/2010/main" val="2915841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>
            <a:extLst>
              <a:ext uri="{FF2B5EF4-FFF2-40B4-BE49-F238E27FC236}">
                <a16:creationId xmlns:a16="http://schemas.microsoft.com/office/drawing/2014/main" id="{50E3F786-A74D-4C45-9359-B6157D2F678E}"/>
              </a:ext>
            </a:extLst>
          </p:cNvPr>
          <p:cNvSpPr/>
          <p:nvPr/>
        </p:nvSpPr>
        <p:spPr>
          <a:xfrm>
            <a:off x="2010296" y="3081715"/>
            <a:ext cx="7186245" cy="3083169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28000"/>
                </a:schemeClr>
              </a:gs>
              <a:gs pos="4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22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B28EC-A0D5-44F3-8146-171F3E69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latin typeface="Times" panose="02020603050405020304" pitchFamily="18" charset="0"/>
                <a:cs typeface="Times" panose="02020603050405020304" pitchFamily="18" charset="0"/>
              </a:rPr>
              <a:t>SCOPE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91CF740-0152-4262-B8F2-E70639782AB0}"/>
              </a:ext>
            </a:extLst>
          </p:cNvPr>
          <p:cNvSpPr/>
          <p:nvPr/>
        </p:nvSpPr>
        <p:spPr>
          <a:xfrm>
            <a:off x="4001486" y="2255443"/>
            <a:ext cx="567973" cy="793873"/>
          </a:xfrm>
          <a:custGeom>
            <a:avLst/>
            <a:gdLst>
              <a:gd name="connsiteX0" fmla="*/ 0 w 653365"/>
              <a:gd name="connsiteY0" fmla="*/ 441765 h 913228"/>
              <a:gd name="connsiteX1" fmla="*/ 541997 w 653365"/>
              <a:gd name="connsiteY1" fmla="*/ 913228 h 913228"/>
              <a:gd name="connsiteX2" fmla="*/ 653366 w 653365"/>
              <a:gd name="connsiteY2" fmla="*/ 0 h 9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365" h="913228">
                <a:moveTo>
                  <a:pt x="0" y="441765"/>
                </a:moveTo>
                <a:lnTo>
                  <a:pt x="541997" y="913228"/>
                </a:lnTo>
                <a:lnTo>
                  <a:pt x="653366" y="0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1EDD69-8C64-4143-8D78-3CCC0F6CE5B1}"/>
              </a:ext>
            </a:extLst>
          </p:cNvPr>
          <p:cNvSpPr/>
          <p:nvPr/>
        </p:nvSpPr>
        <p:spPr>
          <a:xfrm>
            <a:off x="3952920" y="4176998"/>
            <a:ext cx="338848" cy="277532"/>
          </a:xfrm>
          <a:custGeom>
            <a:avLst/>
            <a:gdLst>
              <a:gd name="connsiteX0" fmla="*/ 0 w 389792"/>
              <a:gd name="connsiteY0" fmla="*/ 259862 h 319258"/>
              <a:gd name="connsiteX1" fmla="*/ 389792 w 389792"/>
              <a:gd name="connsiteY1" fmla="*/ 0 h 319258"/>
              <a:gd name="connsiteX2" fmla="*/ 248725 w 389792"/>
              <a:gd name="connsiteY2" fmla="*/ 319259 h 31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792" h="319258">
                <a:moveTo>
                  <a:pt x="0" y="259862"/>
                </a:moveTo>
                <a:lnTo>
                  <a:pt x="389792" y="0"/>
                </a:lnTo>
                <a:lnTo>
                  <a:pt x="248725" y="319259"/>
                </a:lnTo>
                <a:close/>
              </a:path>
            </a:pathLst>
          </a:custGeom>
          <a:noFill/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69FFB5-D267-4C16-9FB1-1402C56839F5}"/>
              </a:ext>
            </a:extLst>
          </p:cNvPr>
          <p:cNvSpPr/>
          <p:nvPr/>
        </p:nvSpPr>
        <p:spPr>
          <a:xfrm>
            <a:off x="4710267" y="4835657"/>
            <a:ext cx="1158537" cy="422754"/>
          </a:xfrm>
          <a:custGeom>
            <a:avLst/>
            <a:gdLst>
              <a:gd name="connsiteX0" fmla="*/ 0 w 1332717"/>
              <a:gd name="connsiteY0" fmla="*/ 59397 h 486312"/>
              <a:gd name="connsiteX1" fmla="*/ 675640 w 1332717"/>
              <a:gd name="connsiteY1" fmla="*/ 0 h 486312"/>
              <a:gd name="connsiteX2" fmla="*/ 1317869 w 1332717"/>
              <a:gd name="connsiteY2" fmla="*/ 475176 h 486312"/>
              <a:gd name="connsiteX3" fmla="*/ 601394 w 1332717"/>
              <a:gd name="connsiteY3" fmla="*/ 211602 h 486312"/>
              <a:gd name="connsiteX4" fmla="*/ 0 w 1332717"/>
              <a:gd name="connsiteY4" fmla="*/ 59397 h 486312"/>
              <a:gd name="connsiteX5" fmla="*/ 0 w 1332717"/>
              <a:gd name="connsiteY5" fmla="*/ 59397 h 486312"/>
              <a:gd name="connsiteX6" fmla="*/ 1332718 w 1332717"/>
              <a:gd name="connsiteY6" fmla="*/ 486312 h 486312"/>
              <a:gd name="connsiteX7" fmla="*/ 1332718 w 1332717"/>
              <a:gd name="connsiteY7" fmla="*/ 486312 h 486312"/>
              <a:gd name="connsiteX8" fmla="*/ 1332718 w 1332717"/>
              <a:gd name="connsiteY8" fmla="*/ 486312 h 486312"/>
              <a:gd name="connsiteX9" fmla="*/ 1332718 w 1332717"/>
              <a:gd name="connsiteY9" fmla="*/ 486312 h 48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2717" h="486312">
                <a:moveTo>
                  <a:pt x="0" y="59397"/>
                </a:moveTo>
                <a:lnTo>
                  <a:pt x="675640" y="0"/>
                </a:lnTo>
                <a:lnTo>
                  <a:pt x="1317869" y="475176"/>
                </a:lnTo>
                <a:lnTo>
                  <a:pt x="601394" y="211602"/>
                </a:lnTo>
                <a:lnTo>
                  <a:pt x="0" y="59397"/>
                </a:lnTo>
                <a:lnTo>
                  <a:pt x="0" y="59397"/>
                </a:lnTo>
                <a:close/>
                <a:moveTo>
                  <a:pt x="1332718" y="486312"/>
                </a:moveTo>
                <a:lnTo>
                  <a:pt x="1332718" y="486312"/>
                </a:lnTo>
                <a:lnTo>
                  <a:pt x="1332718" y="486312"/>
                </a:lnTo>
                <a:lnTo>
                  <a:pt x="1332718" y="486312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F07CCB-269A-4F8B-923F-81CD04280EEE}"/>
              </a:ext>
            </a:extLst>
          </p:cNvPr>
          <p:cNvGrpSpPr/>
          <p:nvPr/>
        </p:nvGrpSpPr>
        <p:grpSpPr>
          <a:xfrm>
            <a:off x="3676827" y="2249117"/>
            <a:ext cx="3311028" cy="1642606"/>
            <a:chOff x="3966537" y="2186329"/>
            <a:chExt cx="3311028" cy="1642606"/>
          </a:xfrm>
          <a:noFill/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04F31C-9F27-42BE-8EC2-9776D7F6DD5C}"/>
                </a:ext>
              </a:extLst>
            </p:cNvPr>
            <p:cNvSpPr/>
            <p:nvPr/>
          </p:nvSpPr>
          <p:spPr>
            <a:xfrm>
              <a:off x="4831405" y="2370274"/>
              <a:ext cx="342075" cy="797100"/>
            </a:xfrm>
            <a:custGeom>
              <a:avLst/>
              <a:gdLst>
                <a:gd name="connsiteX0" fmla="*/ 393505 w 393504"/>
                <a:gd name="connsiteY0" fmla="*/ 556846 h 916940"/>
                <a:gd name="connsiteX1" fmla="*/ 0 w 393504"/>
                <a:gd name="connsiteY1" fmla="*/ 916940 h 916940"/>
                <a:gd name="connsiteX2" fmla="*/ 111369 w 393504"/>
                <a:gd name="connsiteY2" fmla="*/ 3712 h 916940"/>
                <a:gd name="connsiteX3" fmla="*/ 122506 w 393504"/>
                <a:gd name="connsiteY3" fmla="*/ 0 h 916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504" h="916940">
                  <a:moveTo>
                    <a:pt x="393505" y="556846"/>
                  </a:moveTo>
                  <a:lnTo>
                    <a:pt x="0" y="916940"/>
                  </a:lnTo>
                  <a:lnTo>
                    <a:pt x="111369" y="3712"/>
                  </a:lnTo>
                  <a:lnTo>
                    <a:pt x="122506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17FBB2A-27EE-4634-A37C-25A518FD3360}"/>
                </a:ext>
              </a:extLst>
            </p:cNvPr>
            <p:cNvSpPr/>
            <p:nvPr/>
          </p:nvSpPr>
          <p:spPr>
            <a:xfrm>
              <a:off x="4937901" y="2228282"/>
              <a:ext cx="480841" cy="626062"/>
            </a:xfrm>
            <a:custGeom>
              <a:avLst/>
              <a:gdLst>
                <a:gd name="connsiteX0" fmla="*/ 0 w 553133"/>
                <a:gd name="connsiteY0" fmla="*/ 163342 h 720188"/>
                <a:gd name="connsiteX1" fmla="*/ 270998 w 553133"/>
                <a:gd name="connsiteY1" fmla="*/ 720188 h 720188"/>
                <a:gd name="connsiteX2" fmla="*/ 553134 w 553133"/>
                <a:gd name="connsiteY2" fmla="*/ 0 h 7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133" h="720188">
                  <a:moveTo>
                    <a:pt x="0" y="163342"/>
                  </a:moveTo>
                  <a:lnTo>
                    <a:pt x="270998" y="720188"/>
                  </a:lnTo>
                  <a:lnTo>
                    <a:pt x="55313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834974-503A-474A-AAD7-C79B447488A2}"/>
                </a:ext>
              </a:extLst>
            </p:cNvPr>
            <p:cNvSpPr/>
            <p:nvPr/>
          </p:nvSpPr>
          <p:spPr>
            <a:xfrm>
              <a:off x="5173480" y="2186329"/>
              <a:ext cx="981045" cy="668015"/>
            </a:xfrm>
            <a:custGeom>
              <a:avLst/>
              <a:gdLst>
                <a:gd name="connsiteX0" fmla="*/ 282135 w 1128541"/>
                <a:gd name="connsiteY0" fmla="*/ 48260 h 768448"/>
                <a:gd name="connsiteX1" fmla="*/ 0 w 1128541"/>
                <a:gd name="connsiteY1" fmla="*/ 768448 h 768448"/>
                <a:gd name="connsiteX2" fmla="*/ 1128541 w 1128541"/>
                <a:gd name="connsiteY2" fmla="*/ 341532 h 768448"/>
                <a:gd name="connsiteX3" fmla="*/ 742461 w 1128541"/>
                <a:gd name="connsiteY3" fmla="*/ 0 h 76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541" h="768448">
                  <a:moveTo>
                    <a:pt x="282135" y="48260"/>
                  </a:moveTo>
                  <a:lnTo>
                    <a:pt x="0" y="768448"/>
                  </a:lnTo>
                  <a:lnTo>
                    <a:pt x="1128541" y="341532"/>
                  </a:lnTo>
                  <a:lnTo>
                    <a:pt x="74246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6E9770F-05F5-43DF-8B3F-F635EE7047C5}"/>
                </a:ext>
              </a:extLst>
            </p:cNvPr>
            <p:cNvSpPr/>
            <p:nvPr/>
          </p:nvSpPr>
          <p:spPr>
            <a:xfrm>
              <a:off x="5818905" y="2186329"/>
              <a:ext cx="361437" cy="296895"/>
            </a:xfrm>
            <a:custGeom>
              <a:avLst/>
              <a:gdLst>
                <a:gd name="connsiteX0" fmla="*/ 0 w 415778"/>
                <a:gd name="connsiteY0" fmla="*/ 0 h 341532"/>
                <a:gd name="connsiteX1" fmla="*/ 386080 w 415778"/>
                <a:gd name="connsiteY1" fmla="*/ 341532 h 341532"/>
                <a:gd name="connsiteX2" fmla="*/ 415778 w 415778"/>
                <a:gd name="connsiteY2" fmla="*/ 14849 h 34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5778" h="341532">
                  <a:moveTo>
                    <a:pt x="0" y="0"/>
                  </a:moveTo>
                  <a:lnTo>
                    <a:pt x="386080" y="341532"/>
                  </a:lnTo>
                  <a:lnTo>
                    <a:pt x="415778" y="1484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A2F936-731A-4825-AB65-1A1BB3D05DE9}"/>
                </a:ext>
              </a:extLst>
            </p:cNvPr>
            <p:cNvSpPr/>
            <p:nvPr/>
          </p:nvSpPr>
          <p:spPr>
            <a:xfrm>
              <a:off x="6154526" y="2199237"/>
              <a:ext cx="609926" cy="332393"/>
            </a:xfrm>
            <a:custGeom>
              <a:avLst/>
              <a:gdLst>
                <a:gd name="connsiteX0" fmla="*/ 29698 w 701625"/>
                <a:gd name="connsiteY0" fmla="*/ 0 h 382367"/>
                <a:gd name="connsiteX1" fmla="*/ 0 w 701625"/>
                <a:gd name="connsiteY1" fmla="*/ 326683 h 382367"/>
                <a:gd name="connsiteX2" fmla="*/ 701626 w 701625"/>
                <a:gd name="connsiteY2" fmla="*/ 382368 h 382367"/>
                <a:gd name="connsiteX3" fmla="*/ 386080 w 701625"/>
                <a:gd name="connsiteY3" fmla="*/ 59397 h 38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625" h="382367">
                  <a:moveTo>
                    <a:pt x="29698" y="0"/>
                  </a:moveTo>
                  <a:lnTo>
                    <a:pt x="0" y="326683"/>
                  </a:lnTo>
                  <a:lnTo>
                    <a:pt x="701626" y="382368"/>
                  </a:lnTo>
                  <a:lnTo>
                    <a:pt x="386080" y="5939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3EDFB4F-50C4-4C12-AB62-ADC720F56BBB}"/>
                </a:ext>
              </a:extLst>
            </p:cNvPr>
            <p:cNvSpPr/>
            <p:nvPr/>
          </p:nvSpPr>
          <p:spPr>
            <a:xfrm>
              <a:off x="6490147" y="2250871"/>
              <a:ext cx="309803" cy="280759"/>
            </a:xfrm>
            <a:custGeom>
              <a:avLst/>
              <a:gdLst>
                <a:gd name="connsiteX0" fmla="*/ 0 w 356381"/>
                <a:gd name="connsiteY0" fmla="*/ 0 h 322970"/>
                <a:gd name="connsiteX1" fmla="*/ 311834 w 356381"/>
                <a:gd name="connsiteY1" fmla="*/ 322971 h 322970"/>
                <a:gd name="connsiteX2" fmla="*/ 356382 w 356381"/>
                <a:gd name="connsiteY2" fmla="*/ 96520 h 322970"/>
                <a:gd name="connsiteX3" fmla="*/ 0 w 356381"/>
                <a:gd name="connsiteY3" fmla="*/ 0 h 322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381" h="322970">
                  <a:moveTo>
                    <a:pt x="0" y="0"/>
                  </a:moveTo>
                  <a:lnTo>
                    <a:pt x="311834" y="322971"/>
                  </a:lnTo>
                  <a:lnTo>
                    <a:pt x="356382" y="96520"/>
                  </a:lnTo>
                  <a:cubicBezTo>
                    <a:pt x="241300" y="59397"/>
                    <a:pt x="122506" y="25986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1B18AF6-C3C6-4488-A04F-75C7ECB52C4A}"/>
                </a:ext>
              </a:extLst>
            </p:cNvPr>
            <p:cNvSpPr/>
            <p:nvPr/>
          </p:nvSpPr>
          <p:spPr>
            <a:xfrm>
              <a:off x="4189208" y="2757530"/>
              <a:ext cx="642197" cy="868097"/>
            </a:xfrm>
            <a:custGeom>
              <a:avLst/>
              <a:gdLst>
                <a:gd name="connsiteX0" fmla="*/ 0 w 738748"/>
                <a:gd name="connsiteY0" fmla="*/ 998611 h 998611"/>
                <a:gd name="connsiteX1" fmla="*/ 738749 w 738748"/>
                <a:gd name="connsiteY1" fmla="*/ 471463 h 998611"/>
                <a:gd name="connsiteX2" fmla="*/ 196752 w 738748"/>
                <a:gd name="connsiteY2" fmla="*/ 0 h 998611"/>
                <a:gd name="connsiteX3" fmla="*/ 40835 w 738748"/>
                <a:gd name="connsiteY3" fmla="*/ 189328 h 99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748" h="998611">
                  <a:moveTo>
                    <a:pt x="0" y="998611"/>
                  </a:moveTo>
                  <a:lnTo>
                    <a:pt x="738749" y="471463"/>
                  </a:lnTo>
                  <a:lnTo>
                    <a:pt x="196752" y="0"/>
                  </a:lnTo>
                  <a:lnTo>
                    <a:pt x="40835" y="18932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E5B164-861F-4858-BC37-BD253361586C}"/>
                </a:ext>
              </a:extLst>
            </p:cNvPr>
            <p:cNvSpPr/>
            <p:nvPr/>
          </p:nvSpPr>
          <p:spPr>
            <a:xfrm>
              <a:off x="3966537" y="2922113"/>
              <a:ext cx="258170" cy="703514"/>
            </a:xfrm>
            <a:custGeom>
              <a:avLst/>
              <a:gdLst>
                <a:gd name="connsiteX0" fmla="*/ 296985 w 296984"/>
                <a:gd name="connsiteY0" fmla="*/ 0 h 809283"/>
                <a:gd name="connsiteX1" fmla="*/ 256149 w 296984"/>
                <a:gd name="connsiteY1" fmla="*/ 809283 h 809283"/>
                <a:gd name="connsiteX2" fmla="*/ 0 w 296984"/>
                <a:gd name="connsiteY2" fmla="*/ 567983 h 809283"/>
                <a:gd name="connsiteX3" fmla="*/ 285848 w 296984"/>
                <a:gd name="connsiteY3" fmla="*/ 18562 h 809283"/>
                <a:gd name="connsiteX4" fmla="*/ 296985 w 296984"/>
                <a:gd name="connsiteY4" fmla="*/ 0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984" h="809283">
                  <a:moveTo>
                    <a:pt x="296985" y="0"/>
                  </a:moveTo>
                  <a:lnTo>
                    <a:pt x="256149" y="809283"/>
                  </a:lnTo>
                  <a:lnTo>
                    <a:pt x="0" y="567983"/>
                  </a:lnTo>
                  <a:lnTo>
                    <a:pt x="285848" y="18562"/>
                  </a:lnTo>
                  <a:cubicBezTo>
                    <a:pt x="289560" y="11137"/>
                    <a:pt x="293272" y="3712"/>
                    <a:pt x="296985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BE556C-DB3F-461B-B83D-30EA49A26606}"/>
                </a:ext>
              </a:extLst>
            </p:cNvPr>
            <p:cNvSpPr/>
            <p:nvPr/>
          </p:nvSpPr>
          <p:spPr>
            <a:xfrm>
              <a:off x="3966537" y="3415864"/>
              <a:ext cx="222671" cy="413071"/>
            </a:xfrm>
            <a:custGeom>
              <a:avLst/>
              <a:gdLst>
                <a:gd name="connsiteX0" fmla="*/ 22274 w 256149"/>
                <a:gd name="connsiteY0" fmla="*/ 475176 h 475175"/>
                <a:gd name="connsiteX1" fmla="*/ 256149 w 256149"/>
                <a:gd name="connsiteY1" fmla="*/ 241300 h 475175"/>
                <a:gd name="connsiteX2" fmla="*/ 0 w 256149"/>
                <a:gd name="connsiteY2" fmla="*/ 0 h 47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49" h="475175">
                  <a:moveTo>
                    <a:pt x="22274" y="475176"/>
                  </a:moveTo>
                  <a:lnTo>
                    <a:pt x="256149" y="24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3469C5-830F-4CE9-B3FE-5770E38BCA69}"/>
                </a:ext>
              </a:extLst>
            </p:cNvPr>
            <p:cNvSpPr/>
            <p:nvPr/>
          </p:nvSpPr>
          <p:spPr>
            <a:xfrm>
              <a:off x="6764453" y="2334777"/>
              <a:ext cx="513112" cy="206536"/>
            </a:xfrm>
            <a:custGeom>
              <a:avLst/>
              <a:gdLst>
                <a:gd name="connsiteX0" fmla="*/ 44548 w 590256"/>
                <a:gd name="connsiteY0" fmla="*/ 0 h 237587"/>
                <a:gd name="connsiteX1" fmla="*/ 0 w 590256"/>
                <a:gd name="connsiteY1" fmla="*/ 226451 h 237587"/>
                <a:gd name="connsiteX2" fmla="*/ 590257 w 590256"/>
                <a:gd name="connsiteY2" fmla="*/ 237588 h 23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256" h="237587">
                  <a:moveTo>
                    <a:pt x="44548" y="0"/>
                  </a:moveTo>
                  <a:lnTo>
                    <a:pt x="0" y="226451"/>
                  </a:lnTo>
                  <a:lnTo>
                    <a:pt x="590257" y="23758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DD0CB6-0420-4859-B29F-3A9160F821F3}"/>
              </a:ext>
            </a:extLst>
          </p:cNvPr>
          <p:cNvGrpSpPr/>
          <p:nvPr/>
        </p:nvGrpSpPr>
        <p:grpSpPr>
          <a:xfrm>
            <a:off x="3696189" y="2546012"/>
            <a:ext cx="3772507" cy="1723285"/>
            <a:chOff x="3985899" y="2483224"/>
            <a:chExt cx="3772507" cy="1723285"/>
          </a:xfrm>
          <a:noFill/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B6578FA-A6B4-4ED6-8DB6-8EF51A19C5FC}"/>
                </a:ext>
              </a:extLst>
            </p:cNvPr>
            <p:cNvSpPr/>
            <p:nvPr/>
          </p:nvSpPr>
          <p:spPr>
            <a:xfrm>
              <a:off x="3985899" y="3625627"/>
              <a:ext cx="700285" cy="580882"/>
            </a:xfrm>
            <a:custGeom>
              <a:avLst/>
              <a:gdLst>
                <a:gd name="connsiteX0" fmla="*/ 0 w 805570"/>
                <a:gd name="connsiteY0" fmla="*/ 233876 h 668215"/>
                <a:gd name="connsiteX1" fmla="*/ 233875 w 805570"/>
                <a:gd name="connsiteY1" fmla="*/ 0 h 668215"/>
                <a:gd name="connsiteX2" fmla="*/ 805570 w 805570"/>
                <a:gd name="connsiteY2" fmla="*/ 408354 h 668215"/>
                <a:gd name="connsiteX3" fmla="*/ 415778 w 805570"/>
                <a:gd name="connsiteY3" fmla="*/ 668216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570" h="668215">
                  <a:moveTo>
                    <a:pt x="0" y="233876"/>
                  </a:moveTo>
                  <a:lnTo>
                    <a:pt x="233875" y="0"/>
                  </a:lnTo>
                  <a:lnTo>
                    <a:pt x="805570" y="408354"/>
                  </a:lnTo>
                  <a:lnTo>
                    <a:pt x="415778" y="66821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C4CEE3-349F-4639-979A-8E1201C5B635}"/>
                </a:ext>
              </a:extLst>
            </p:cNvPr>
            <p:cNvSpPr/>
            <p:nvPr/>
          </p:nvSpPr>
          <p:spPr>
            <a:xfrm>
              <a:off x="4189208" y="3167376"/>
              <a:ext cx="642197" cy="813236"/>
            </a:xfrm>
            <a:custGeom>
              <a:avLst/>
              <a:gdLst>
                <a:gd name="connsiteX0" fmla="*/ 0 w 738748"/>
                <a:gd name="connsiteY0" fmla="*/ 527148 h 935501"/>
                <a:gd name="connsiteX1" fmla="*/ 738749 w 738748"/>
                <a:gd name="connsiteY1" fmla="*/ 0 h 935501"/>
                <a:gd name="connsiteX2" fmla="*/ 571695 w 738748"/>
                <a:gd name="connsiteY2" fmla="*/ 935502 h 9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748" h="935501">
                  <a:moveTo>
                    <a:pt x="0" y="527148"/>
                  </a:moveTo>
                  <a:lnTo>
                    <a:pt x="738749" y="0"/>
                  </a:lnTo>
                  <a:lnTo>
                    <a:pt x="571695" y="935502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C09863-5245-4B74-BEA7-01177D6D1D99}"/>
                </a:ext>
              </a:extLst>
            </p:cNvPr>
            <p:cNvSpPr/>
            <p:nvPr/>
          </p:nvSpPr>
          <p:spPr>
            <a:xfrm>
              <a:off x="4686185" y="3167376"/>
              <a:ext cx="706740" cy="813236"/>
            </a:xfrm>
            <a:custGeom>
              <a:avLst/>
              <a:gdLst>
                <a:gd name="connsiteX0" fmla="*/ 0 w 812995"/>
                <a:gd name="connsiteY0" fmla="*/ 935502 h 935501"/>
                <a:gd name="connsiteX1" fmla="*/ 167054 w 812995"/>
                <a:gd name="connsiteY1" fmla="*/ 0 h 935501"/>
                <a:gd name="connsiteX2" fmla="*/ 812995 w 812995"/>
                <a:gd name="connsiteY2" fmla="*/ 449189 h 93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5" h="935501">
                  <a:moveTo>
                    <a:pt x="0" y="935502"/>
                  </a:moveTo>
                  <a:lnTo>
                    <a:pt x="167054" y="0"/>
                  </a:lnTo>
                  <a:lnTo>
                    <a:pt x="812995" y="44918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00F333-4913-4B81-A58F-154A3117EA35}"/>
                </a:ext>
              </a:extLst>
            </p:cNvPr>
            <p:cNvSpPr/>
            <p:nvPr/>
          </p:nvSpPr>
          <p:spPr>
            <a:xfrm>
              <a:off x="4831405" y="2854344"/>
              <a:ext cx="561519" cy="703514"/>
            </a:xfrm>
            <a:custGeom>
              <a:avLst/>
              <a:gdLst>
                <a:gd name="connsiteX0" fmla="*/ 0 w 645941"/>
                <a:gd name="connsiteY0" fmla="*/ 360094 h 809283"/>
                <a:gd name="connsiteX1" fmla="*/ 393505 w 645941"/>
                <a:gd name="connsiteY1" fmla="*/ 0 h 809283"/>
                <a:gd name="connsiteX2" fmla="*/ 645941 w 645941"/>
                <a:gd name="connsiteY2" fmla="*/ 809283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5941" h="809283">
                  <a:moveTo>
                    <a:pt x="0" y="360094"/>
                  </a:moveTo>
                  <a:lnTo>
                    <a:pt x="393505" y="0"/>
                  </a:lnTo>
                  <a:lnTo>
                    <a:pt x="645941" y="80928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55ACE74-69E6-4681-AE6A-568154F5F5DB}"/>
                </a:ext>
              </a:extLst>
            </p:cNvPr>
            <p:cNvSpPr/>
            <p:nvPr/>
          </p:nvSpPr>
          <p:spPr>
            <a:xfrm>
              <a:off x="5173480" y="2854344"/>
              <a:ext cx="758373" cy="703514"/>
            </a:xfrm>
            <a:custGeom>
              <a:avLst/>
              <a:gdLst>
                <a:gd name="connsiteX0" fmla="*/ 0 w 872391"/>
                <a:gd name="connsiteY0" fmla="*/ 0 h 809283"/>
                <a:gd name="connsiteX1" fmla="*/ 252437 w 872391"/>
                <a:gd name="connsiteY1" fmla="*/ 809283 h 809283"/>
                <a:gd name="connsiteX2" fmla="*/ 872392 w 872391"/>
                <a:gd name="connsiteY2" fmla="*/ 226451 h 80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391" h="809283">
                  <a:moveTo>
                    <a:pt x="0" y="0"/>
                  </a:moveTo>
                  <a:lnTo>
                    <a:pt x="252437" y="809283"/>
                  </a:lnTo>
                  <a:lnTo>
                    <a:pt x="872392" y="226451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8B2DB7-AFF2-468F-AA57-19530626E3D0}"/>
                </a:ext>
              </a:extLst>
            </p:cNvPr>
            <p:cNvSpPr/>
            <p:nvPr/>
          </p:nvSpPr>
          <p:spPr>
            <a:xfrm>
              <a:off x="5173480" y="2483224"/>
              <a:ext cx="981045" cy="567974"/>
            </a:xfrm>
            <a:custGeom>
              <a:avLst/>
              <a:gdLst>
                <a:gd name="connsiteX0" fmla="*/ 0 w 1128541"/>
                <a:gd name="connsiteY0" fmla="*/ 426916 h 653366"/>
                <a:gd name="connsiteX1" fmla="*/ 872392 w 1128541"/>
                <a:gd name="connsiteY1" fmla="*/ 653366 h 653366"/>
                <a:gd name="connsiteX2" fmla="*/ 1128541 w 1128541"/>
                <a:gd name="connsiteY2" fmla="*/ 0 h 65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8541" h="653366">
                  <a:moveTo>
                    <a:pt x="0" y="426916"/>
                  </a:moveTo>
                  <a:lnTo>
                    <a:pt x="872392" y="653366"/>
                  </a:lnTo>
                  <a:lnTo>
                    <a:pt x="112854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BDA9E0-6020-48E0-8C0E-B8D8593688FC}"/>
                </a:ext>
              </a:extLst>
            </p:cNvPr>
            <p:cNvSpPr/>
            <p:nvPr/>
          </p:nvSpPr>
          <p:spPr>
            <a:xfrm>
              <a:off x="5931855" y="2483224"/>
              <a:ext cx="222671" cy="787418"/>
            </a:xfrm>
            <a:custGeom>
              <a:avLst/>
              <a:gdLst>
                <a:gd name="connsiteX0" fmla="*/ 0 w 256149"/>
                <a:gd name="connsiteY0" fmla="*/ 653366 h 905803"/>
                <a:gd name="connsiteX1" fmla="*/ 144780 w 256149"/>
                <a:gd name="connsiteY1" fmla="*/ 905803 h 905803"/>
                <a:gd name="connsiteX2" fmla="*/ 256149 w 256149"/>
                <a:gd name="connsiteY2" fmla="*/ 0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49" h="905803">
                  <a:moveTo>
                    <a:pt x="0" y="653366"/>
                  </a:moveTo>
                  <a:lnTo>
                    <a:pt x="144780" y="905803"/>
                  </a:lnTo>
                  <a:lnTo>
                    <a:pt x="256149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8396EAF-D0BD-4CDD-A91E-E29D83FEF107}"/>
                </a:ext>
              </a:extLst>
            </p:cNvPr>
            <p:cNvSpPr/>
            <p:nvPr/>
          </p:nvSpPr>
          <p:spPr>
            <a:xfrm>
              <a:off x="6057713" y="2483224"/>
              <a:ext cx="706740" cy="787418"/>
            </a:xfrm>
            <a:custGeom>
              <a:avLst/>
              <a:gdLst>
                <a:gd name="connsiteX0" fmla="*/ 111369 w 812994"/>
                <a:gd name="connsiteY0" fmla="*/ 0 h 905803"/>
                <a:gd name="connsiteX1" fmla="*/ 0 w 812994"/>
                <a:gd name="connsiteY1" fmla="*/ 905803 h 905803"/>
                <a:gd name="connsiteX2" fmla="*/ 812995 w 812994"/>
                <a:gd name="connsiteY2" fmla="*/ 55685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4" h="905803">
                  <a:moveTo>
                    <a:pt x="111369" y="0"/>
                  </a:moveTo>
                  <a:lnTo>
                    <a:pt x="0" y="905803"/>
                  </a:lnTo>
                  <a:lnTo>
                    <a:pt x="812995" y="5568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2C26D1-4123-40F6-ADCA-ECC7CFAA8468}"/>
                </a:ext>
              </a:extLst>
            </p:cNvPr>
            <p:cNvSpPr/>
            <p:nvPr/>
          </p:nvSpPr>
          <p:spPr>
            <a:xfrm>
              <a:off x="6764453" y="2531631"/>
              <a:ext cx="651879" cy="732557"/>
            </a:xfrm>
            <a:custGeom>
              <a:avLst/>
              <a:gdLst>
                <a:gd name="connsiteX0" fmla="*/ 0 w 749885"/>
                <a:gd name="connsiteY0" fmla="*/ 0 h 842694"/>
                <a:gd name="connsiteX1" fmla="*/ 590257 w 749885"/>
                <a:gd name="connsiteY1" fmla="*/ 11137 h 842694"/>
                <a:gd name="connsiteX2" fmla="*/ 749886 w 749885"/>
                <a:gd name="connsiteY2" fmla="*/ 107657 h 842694"/>
                <a:gd name="connsiteX3" fmla="*/ 226451 w 749885"/>
                <a:gd name="connsiteY3" fmla="*/ 842694 h 842694"/>
                <a:gd name="connsiteX4" fmla="*/ 0 w 749885"/>
                <a:gd name="connsiteY4" fmla="*/ 0 h 84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885" h="842694">
                  <a:moveTo>
                    <a:pt x="0" y="0"/>
                  </a:moveTo>
                  <a:lnTo>
                    <a:pt x="590257" y="11137"/>
                  </a:lnTo>
                  <a:cubicBezTo>
                    <a:pt x="645941" y="40835"/>
                    <a:pt x="697914" y="74246"/>
                    <a:pt x="749886" y="107657"/>
                  </a:cubicBezTo>
                  <a:lnTo>
                    <a:pt x="226451" y="8426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9F83F6-11AB-4783-90C4-AD7A712982A9}"/>
                </a:ext>
              </a:extLst>
            </p:cNvPr>
            <p:cNvSpPr/>
            <p:nvPr/>
          </p:nvSpPr>
          <p:spPr>
            <a:xfrm>
              <a:off x="6057713" y="2531631"/>
              <a:ext cx="903594" cy="739011"/>
            </a:xfrm>
            <a:custGeom>
              <a:avLst/>
              <a:gdLst>
                <a:gd name="connsiteX0" fmla="*/ 812995 w 1039445"/>
                <a:gd name="connsiteY0" fmla="*/ 0 h 850118"/>
                <a:gd name="connsiteX1" fmla="*/ 1039446 w 1039445"/>
                <a:gd name="connsiteY1" fmla="*/ 842694 h 850118"/>
                <a:gd name="connsiteX2" fmla="*/ 0 w 1039445"/>
                <a:gd name="connsiteY2" fmla="*/ 850119 h 85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445" h="850118">
                  <a:moveTo>
                    <a:pt x="812995" y="0"/>
                  </a:moveTo>
                  <a:lnTo>
                    <a:pt x="1039446" y="842694"/>
                  </a:lnTo>
                  <a:lnTo>
                    <a:pt x="0" y="850119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1D5B642-4FEC-4601-9B7E-4EB364957D16}"/>
                </a:ext>
              </a:extLst>
            </p:cNvPr>
            <p:cNvSpPr/>
            <p:nvPr/>
          </p:nvSpPr>
          <p:spPr>
            <a:xfrm>
              <a:off x="6961307" y="2625218"/>
              <a:ext cx="797099" cy="658334"/>
            </a:xfrm>
            <a:custGeom>
              <a:avLst/>
              <a:gdLst>
                <a:gd name="connsiteX0" fmla="*/ 916940 w 916939"/>
                <a:gd name="connsiteY0" fmla="*/ 757311 h 757311"/>
                <a:gd name="connsiteX1" fmla="*/ 0 w 916939"/>
                <a:gd name="connsiteY1" fmla="*/ 735037 h 757311"/>
                <a:gd name="connsiteX2" fmla="*/ 527147 w 916939"/>
                <a:gd name="connsiteY2" fmla="*/ 0 h 757311"/>
                <a:gd name="connsiteX3" fmla="*/ 660790 w 916939"/>
                <a:gd name="connsiteY3" fmla="*/ 89095 h 757311"/>
                <a:gd name="connsiteX4" fmla="*/ 916940 w 916939"/>
                <a:gd name="connsiteY4" fmla="*/ 757311 h 7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939" h="757311">
                  <a:moveTo>
                    <a:pt x="916940" y="757311"/>
                  </a:moveTo>
                  <a:lnTo>
                    <a:pt x="0" y="735037"/>
                  </a:lnTo>
                  <a:lnTo>
                    <a:pt x="527147" y="0"/>
                  </a:lnTo>
                  <a:cubicBezTo>
                    <a:pt x="571695" y="29698"/>
                    <a:pt x="616243" y="59397"/>
                    <a:pt x="660790" y="89095"/>
                  </a:cubicBezTo>
                  <a:lnTo>
                    <a:pt x="916940" y="757311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3D35F93-2E10-42DD-A656-140278A30011}"/>
              </a:ext>
            </a:extLst>
          </p:cNvPr>
          <p:cNvSpPr/>
          <p:nvPr/>
        </p:nvSpPr>
        <p:spPr>
          <a:xfrm>
            <a:off x="7258281" y="2662678"/>
            <a:ext cx="348529" cy="580882"/>
          </a:xfrm>
          <a:custGeom>
            <a:avLst/>
            <a:gdLst>
              <a:gd name="connsiteX0" fmla="*/ 0 w 400929"/>
              <a:gd name="connsiteY0" fmla="*/ 0 h 668215"/>
              <a:gd name="connsiteX1" fmla="*/ 256149 w 400929"/>
              <a:gd name="connsiteY1" fmla="*/ 668216 h 668215"/>
              <a:gd name="connsiteX2" fmla="*/ 400929 w 400929"/>
              <a:gd name="connsiteY2" fmla="*/ 363806 h 66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929" h="668215">
                <a:moveTo>
                  <a:pt x="0" y="0"/>
                </a:moveTo>
                <a:lnTo>
                  <a:pt x="256149" y="668216"/>
                </a:lnTo>
                <a:lnTo>
                  <a:pt x="400929" y="363806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6C0F29-A8AA-4F00-95C6-73B09D6283DE}"/>
              </a:ext>
            </a:extLst>
          </p:cNvPr>
          <p:cNvGrpSpPr/>
          <p:nvPr/>
        </p:nvGrpSpPr>
        <p:grpSpPr>
          <a:xfrm>
            <a:off x="4273845" y="3113987"/>
            <a:ext cx="3194852" cy="1413481"/>
            <a:chOff x="4563555" y="3051199"/>
            <a:chExt cx="3194852" cy="1413481"/>
          </a:xfrm>
          <a:noFill/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839024-9A1C-4DE4-A323-D921044EFDE5}"/>
                </a:ext>
              </a:extLst>
            </p:cNvPr>
            <p:cNvSpPr/>
            <p:nvPr/>
          </p:nvSpPr>
          <p:spPr>
            <a:xfrm>
              <a:off x="4563555" y="3980611"/>
              <a:ext cx="600244" cy="484069"/>
            </a:xfrm>
            <a:custGeom>
              <a:avLst/>
              <a:gdLst>
                <a:gd name="connsiteX0" fmla="*/ 0 w 690488"/>
                <a:gd name="connsiteY0" fmla="*/ 319259 h 556846"/>
                <a:gd name="connsiteX1" fmla="*/ 141068 w 690488"/>
                <a:gd name="connsiteY1" fmla="*/ 0 h 556846"/>
                <a:gd name="connsiteX2" fmla="*/ 690489 w 690488"/>
                <a:gd name="connsiteY2" fmla="*/ 393505 h 556846"/>
                <a:gd name="connsiteX3" fmla="*/ 389792 w 690488"/>
                <a:gd name="connsiteY3" fmla="*/ 556846 h 556846"/>
                <a:gd name="connsiteX4" fmla="*/ 360094 w 690488"/>
                <a:gd name="connsiteY4" fmla="*/ 245013 h 55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488" h="556846">
                  <a:moveTo>
                    <a:pt x="0" y="319259"/>
                  </a:moveTo>
                  <a:lnTo>
                    <a:pt x="141068" y="0"/>
                  </a:lnTo>
                  <a:lnTo>
                    <a:pt x="690489" y="393505"/>
                  </a:lnTo>
                  <a:lnTo>
                    <a:pt x="389792" y="556846"/>
                  </a:lnTo>
                  <a:lnTo>
                    <a:pt x="360094" y="24501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D088927-B519-4A47-AEFC-F52CE1335749}"/>
                </a:ext>
              </a:extLst>
            </p:cNvPr>
            <p:cNvSpPr/>
            <p:nvPr/>
          </p:nvSpPr>
          <p:spPr>
            <a:xfrm>
              <a:off x="5163799" y="3557858"/>
              <a:ext cx="797099" cy="764829"/>
            </a:xfrm>
            <a:custGeom>
              <a:avLst/>
              <a:gdLst>
                <a:gd name="connsiteX0" fmla="*/ 916940 w 916939"/>
                <a:gd name="connsiteY0" fmla="*/ 601394 h 879817"/>
                <a:gd name="connsiteX1" fmla="*/ 0 w 916939"/>
                <a:gd name="connsiteY1" fmla="*/ 879817 h 879817"/>
                <a:gd name="connsiteX2" fmla="*/ 263574 w 916939"/>
                <a:gd name="connsiteY2" fmla="*/ 0 h 87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6939" h="879817">
                  <a:moveTo>
                    <a:pt x="916940" y="601394"/>
                  </a:moveTo>
                  <a:lnTo>
                    <a:pt x="0" y="879817"/>
                  </a:lnTo>
                  <a:lnTo>
                    <a:pt x="26357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99FFBA-C91D-45D2-8D25-AF3C83BA2781}"/>
                </a:ext>
              </a:extLst>
            </p:cNvPr>
            <p:cNvSpPr/>
            <p:nvPr/>
          </p:nvSpPr>
          <p:spPr>
            <a:xfrm>
              <a:off x="4686185" y="3557858"/>
              <a:ext cx="706740" cy="764829"/>
            </a:xfrm>
            <a:custGeom>
              <a:avLst/>
              <a:gdLst>
                <a:gd name="connsiteX0" fmla="*/ 549421 w 812995"/>
                <a:gd name="connsiteY0" fmla="*/ 879817 h 879817"/>
                <a:gd name="connsiteX1" fmla="*/ 812995 w 812995"/>
                <a:gd name="connsiteY1" fmla="*/ 0 h 879817"/>
                <a:gd name="connsiteX2" fmla="*/ 0 w 812995"/>
                <a:gd name="connsiteY2" fmla="*/ 486312 h 87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995" h="879817">
                  <a:moveTo>
                    <a:pt x="549421" y="879817"/>
                  </a:moveTo>
                  <a:lnTo>
                    <a:pt x="812995" y="0"/>
                  </a:lnTo>
                  <a:lnTo>
                    <a:pt x="0" y="486312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F98B22-F022-47BF-ADA3-06A05C9FA50F}"/>
                </a:ext>
              </a:extLst>
            </p:cNvPr>
            <p:cNvSpPr/>
            <p:nvPr/>
          </p:nvSpPr>
          <p:spPr>
            <a:xfrm>
              <a:off x="5392925" y="3051199"/>
              <a:ext cx="664788" cy="506658"/>
            </a:xfrm>
            <a:custGeom>
              <a:avLst/>
              <a:gdLst>
                <a:gd name="connsiteX0" fmla="*/ 0 w 764735"/>
                <a:gd name="connsiteY0" fmla="*/ 582833 h 582832"/>
                <a:gd name="connsiteX1" fmla="*/ 619955 w 764735"/>
                <a:gd name="connsiteY1" fmla="*/ 0 h 582832"/>
                <a:gd name="connsiteX2" fmla="*/ 764735 w 764735"/>
                <a:gd name="connsiteY2" fmla="*/ 252437 h 58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735" h="582832">
                  <a:moveTo>
                    <a:pt x="0" y="582833"/>
                  </a:moveTo>
                  <a:lnTo>
                    <a:pt x="619955" y="0"/>
                  </a:lnTo>
                  <a:lnTo>
                    <a:pt x="764735" y="25243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10A4EE-D413-46C5-A7E1-5C71C22D6052}"/>
                </a:ext>
              </a:extLst>
            </p:cNvPr>
            <p:cNvSpPr/>
            <p:nvPr/>
          </p:nvSpPr>
          <p:spPr>
            <a:xfrm>
              <a:off x="5392925" y="3270643"/>
              <a:ext cx="664788" cy="810009"/>
            </a:xfrm>
            <a:custGeom>
              <a:avLst/>
              <a:gdLst>
                <a:gd name="connsiteX0" fmla="*/ 0 w 764735"/>
                <a:gd name="connsiteY0" fmla="*/ 330396 h 931789"/>
                <a:gd name="connsiteX1" fmla="*/ 764735 w 764735"/>
                <a:gd name="connsiteY1" fmla="*/ 0 h 931789"/>
                <a:gd name="connsiteX2" fmla="*/ 653366 w 764735"/>
                <a:gd name="connsiteY2" fmla="*/ 931790 h 93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735" h="931789">
                  <a:moveTo>
                    <a:pt x="0" y="330396"/>
                  </a:moveTo>
                  <a:lnTo>
                    <a:pt x="764735" y="0"/>
                  </a:lnTo>
                  <a:lnTo>
                    <a:pt x="653366" y="93179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C5C5ABB-7ACF-44DC-BC25-F02E6E890186}"/>
                </a:ext>
              </a:extLst>
            </p:cNvPr>
            <p:cNvSpPr/>
            <p:nvPr/>
          </p:nvSpPr>
          <p:spPr>
            <a:xfrm>
              <a:off x="5960900" y="3270643"/>
              <a:ext cx="535701" cy="810009"/>
            </a:xfrm>
            <a:custGeom>
              <a:avLst/>
              <a:gdLst>
                <a:gd name="connsiteX0" fmla="*/ 0 w 616242"/>
                <a:gd name="connsiteY0" fmla="*/ 931790 h 931789"/>
                <a:gd name="connsiteX1" fmla="*/ 111369 w 616242"/>
                <a:gd name="connsiteY1" fmla="*/ 0 h 931789"/>
                <a:gd name="connsiteX2" fmla="*/ 616243 w 616242"/>
                <a:gd name="connsiteY2" fmla="*/ 412066 h 93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42" h="931789">
                  <a:moveTo>
                    <a:pt x="0" y="931790"/>
                  </a:moveTo>
                  <a:lnTo>
                    <a:pt x="111369" y="0"/>
                  </a:lnTo>
                  <a:lnTo>
                    <a:pt x="616243" y="41206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6A4A8C4-A8BD-473A-B0CD-02E4CD4F5E2D}"/>
                </a:ext>
              </a:extLst>
            </p:cNvPr>
            <p:cNvSpPr/>
            <p:nvPr/>
          </p:nvSpPr>
          <p:spPr>
            <a:xfrm>
              <a:off x="6057713" y="3264189"/>
              <a:ext cx="903594" cy="364664"/>
            </a:xfrm>
            <a:custGeom>
              <a:avLst/>
              <a:gdLst>
                <a:gd name="connsiteX0" fmla="*/ 0 w 1039445"/>
                <a:gd name="connsiteY0" fmla="*/ 7425 h 419490"/>
                <a:gd name="connsiteX1" fmla="*/ 504874 w 1039445"/>
                <a:gd name="connsiteY1" fmla="*/ 419491 h 419490"/>
                <a:gd name="connsiteX2" fmla="*/ 1039446 w 1039445"/>
                <a:gd name="connsiteY2" fmla="*/ 0 h 419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445" h="419490">
                  <a:moveTo>
                    <a:pt x="0" y="7425"/>
                  </a:moveTo>
                  <a:lnTo>
                    <a:pt x="504874" y="419491"/>
                  </a:lnTo>
                  <a:lnTo>
                    <a:pt x="1039446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81B4F6-85AD-4A9F-9B4D-5A2785FD4B18}"/>
                </a:ext>
              </a:extLst>
            </p:cNvPr>
            <p:cNvSpPr/>
            <p:nvPr/>
          </p:nvSpPr>
          <p:spPr>
            <a:xfrm>
              <a:off x="5960900" y="3264189"/>
              <a:ext cx="1000409" cy="816463"/>
            </a:xfrm>
            <a:custGeom>
              <a:avLst/>
              <a:gdLst>
                <a:gd name="connsiteX0" fmla="*/ 0 w 1150815"/>
                <a:gd name="connsiteY0" fmla="*/ 939214 h 939214"/>
                <a:gd name="connsiteX1" fmla="*/ 616243 w 1150815"/>
                <a:gd name="connsiteY1" fmla="*/ 419491 h 939214"/>
                <a:gd name="connsiteX2" fmla="*/ 1150815 w 1150815"/>
                <a:gd name="connsiteY2" fmla="*/ 0 h 939214"/>
                <a:gd name="connsiteX3" fmla="*/ 1043158 w 1150815"/>
                <a:gd name="connsiteY3" fmla="*/ 675640 h 939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0815" h="939214">
                  <a:moveTo>
                    <a:pt x="0" y="939214"/>
                  </a:moveTo>
                  <a:lnTo>
                    <a:pt x="616243" y="419491"/>
                  </a:lnTo>
                  <a:lnTo>
                    <a:pt x="1150815" y="0"/>
                  </a:lnTo>
                  <a:lnTo>
                    <a:pt x="1043158" y="67564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907644-DBF6-4CBA-8FA6-258CD2E6C2C6}"/>
                </a:ext>
              </a:extLst>
            </p:cNvPr>
            <p:cNvSpPr/>
            <p:nvPr/>
          </p:nvSpPr>
          <p:spPr>
            <a:xfrm>
              <a:off x="6867721" y="3264189"/>
              <a:ext cx="890686" cy="587337"/>
            </a:xfrm>
            <a:custGeom>
              <a:avLst/>
              <a:gdLst>
                <a:gd name="connsiteX0" fmla="*/ 107657 w 1024596"/>
                <a:gd name="connsiteY0" fmla="*/ 0 h 675640"/>
                <a:gd name="connsiteX1" fmla="*/ 0 w 1024596"/>
                <a:gd name="connsiteY1" fmla="*/ 675640 h 675640"/>
                <a:gd name="connsiteX2" fmla="*/ 1024596 w 1024596"/>
                <a:gd name="connsiteY2" fmla="*/ 22274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596" h="675640">
                  <a:moveTo>
                    <a:pt x="107657" y="0"/>
                  </a:moveTo>
                  <a:lnTo>
                    <a:pt x="0" y="675640"/>
                  </a:lnTo>
                  <a:lnTo>
                    <a:pt x="1024596" y="22274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16F1E-BBBA-4D12-B8DB-08F36F5DA006}"/>
              </a:ext>
            </a:extLst>
          </p:cNvPr>
          <p:cNvGrpSpPr/>
          <p:nvPr/>
        </p:nvGrpSpPr>
        <p:grpSpPr>
          <a:xfrm>
            <a:off x="4612692" y="3089903"/>
            <a:ext cx="3322526" cy="2053946"/>
            <a:chOff x="4902402" y="3027115"/>
            <a:chExt cx="3322526" cy="2053946"/>
          </a:xfrm>
          <a:noFill/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108AEEE-B340-47F7-AB6A-1A303CD2210B}"/>
                </a:ext>
              </a:extLst>
            </p:cNvPr>
            <p:cNvSpPr/>
            <p:nvPr/>
          </p:nvSpPr>
          <p:spPr>
            <a:xfrm>
              <a:off x="4902402" y="4322686"/>
              <a:ext cx="735783" cy="387255"/>
            </a:xfrm>
            <a:custGeom>
              <a:avLst/>
              <a:gdLst>
                <a:gd name="connsiteX0" fmla="*/ 0 w 846405"/>
                <a:gd name="connsiteY0" fmla="*/ 163342 h 445477"/>
                <a:gd name="connsiteX1" fmla="*/ 300697 w 846405"/>
                <a:gd name="connsiteY1" fmla="*/ 0 h 445477"/>
                <a:gd name="connsiteX2" fmla="*/ 846406 w 846405"/>
                <a:gd name="connsiteY2" fmla="*/ 389793 h 445477"/>
                <a:gd name="connsiteX3" fmla="*/ 170766 w 846405"/>
                <a:gd name="connsiteY3" fmla="*/ 445477 h 44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05" h="445477">
                  <a:moveTo>
                    <a:pt x="0" y="163342"/>
                  </a:moveTo>
                  <a:lnTo>
                    <a:pt x="300697" y="0"/>
                  </a:lnTo>
                  <a:lnTo>
                    <a:pt x="846406" y="389793"/>
                  </a:lnTo>
                  <a:lnTo>
                    <a:pt x="170766" y="44547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B4D9D30-058C-4B61-A02C-941B10136F32}"/>
                </a:ext>
              </a:extLst>
            </p:cNvPr>
            <p:cNvSpPr/>
            <p:nvPr/>
          </p:nvSpPr>
          <p:spPr>
            <a:xfrm>
              <a:off x="5638187" y="4564721"/>
              <a:ext cx="571201" cy="516340"/>
            </a:xfrm>
            <a:custGeom>
              <a:avLst/>
              <a:gdLst>
                <a:gd name="connsiteX0" fmla="*/ 657078 w 657078"/>
                <a:gd name="connsiteY0" fmla="*/ 593970 h 593969"/>
                <a:gd name="connsiteX1" fmla="*/ 586544 w 657078"/>
                <a:gd name="connsiteY1" fmla="*/ 0 h 593969"/>
                <a:gd name="connsiteX2" fmla="*/ 0 w 657078"/>
                <a:gd name="connsiteY2" fmla="*/ 111369 h 593969"/>
                <a:gd name="connsiteX3" fmla="*/ 642229 w 657078"/>
                <a:gd name="connsiteY3" fmla="*/ 586545 h 593969"/>
                <a:gd name="connsiteX4" fmla="*/ 642229 w 657078"/>
                <a:gd name="connsiteY4" fmla="*/ 586545 h 593969"/>
                <a:gd name="connsiteX5" fmla="*/ 657078 w 657078"/>
                <a:gd name="connsiteY5" fmla="*/ 593970 h 593969"/>
                <a:gd name="connsiteX6" fmla="*/ 657078 w 657078"/>
                <a:gd name="connsiteY6" fmla="*/ 593970 h 59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7078" h="593969">
                  <a:moveTo>
                    <a:pt x="657078" y="593970"/>
                  </a:moveTo>
                  <a:lnTo>
                    <a:pt x="586544" y="0"/>
                  </a:lnTo>
                  <a:lnTo>
                    <a:pt x="0" y="111369"/>
                  </a:lnTo>
                  <a:lnTo>
                    <a:pt x="642229" y="586545"/>
                  </a:lnTo>
                  <a:lnTo>
                    <a:pt x="642229" y="586545"/>
                  </a:lnTo>
                  <a:cubicBezTo>
                    <a:pt x="649654" y="586545"/>
                    <a:pt x="653366" y="590257"/>
                    <a:pt x="657078" y="593970"/>
                  </a:cubicBezTo>
                  <a:lnTo>
                    <a:pt x="657078" y="59397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0498D2-A00D-41A9-A1B1-7F0D99870CDF}"/>
                </a:ext>
              </a:extLst>
            </p:cNvPr>
            <p:cNvSpPr/>
            <p:nvPr/>
          </p:nvSpPr>
          <p:spPr>
            <a:xfrm>
              <a:off x="5638187" y="4080652"/>
              <a:ext cx="509885" cy="580882"/>
            </a:xfrm>
            <a:custGeom>
              <a:avLst/>
              <a:gdLst>
                <a:gd name="connsiteX0" fmla="*/ 586544 w 586544"/>
                <a:gd name="connsiteY0" fmla="*/ 556846 h 668215"/>
                <a:gd name="connsiteX1" fmla="*/ 0 w 586544"/>
                <a:gd name="connsiteY1" fmla="*/ 668216 h 668215"/>
                <a:gd name="connsiteX2" fmla="*/ 371231 w 586544"/>
                <a:gd name="connsiteY2" fmla="*/ 0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544" h="668215">
                  <a:moveTo>
                    <a:pt x="586544" y="556846"/>
                  </a:moveTo>
                  <a:lnTo>
                    <a:pt x="0" y="668216"/>
                  </a:lnTo>
                  <a:lnTo>
                    <a:pt x="37123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DFBF834-1FF1-4C73-81D7-66B009C3752E}"/>
                </a:ext>
              </a:extLst>
            </p:cNvPr>
            <p:cNvSpPr/>
            <p:nvPr/>
          </p:nvSpPr>
          <p:spPr>
            <a:xfrm>
              <a:off x="5163799" y="4080652"/>
              <a:ext cx="797099" cy="580882"/>
            </a:xfrm>
            <a:custGeom>
              <a:avLst/>
              <a:gdLst>
                <a:gd name="connsiteX0" fmla="*/ 545709 w 916939"/>
                <a:gd name="connsiteY0" fmla="*/ 668216 h 668215"/>
                <a:gd name="connsiteX1" fmla="*/ 916940 w 916939"/>
                <a:gd name="connsiteY1" fmla="*/ 0 h 668215"/>
                <a:gd name="connsiteX2" fmla="*/ 0 w 916939"/>
                <a:gd name="connsiteY2" fmla="*/ 278423 h 66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6939" h="668215">
                  <a:moveTo>
                    <a:pt x="545709" y="668216"/>
                  </a:moveTo>
                  <a:lnTo>
                    <a:pt x="916940" y="0"/>
                  </a:lnTo>
                  <a:lnTo>
                    <a:pt x="0" y="27842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27FB57-174F-4743-BACE-F7BAEC55E5CD}"/>
                </a:ext>
              </a:extLst>
            </p:cNvPr>
            <p:cNvSpPr/>
            <p:nvPr/>
          </p:nvSpPr>
          <p:spPr>
            <a:xfrm>
              <a:off x="5960900" y="3851526"/>
              <a:ext cx="906822" cy="713195"/>
            </a:xfrm>
            <a:custGeom>
              <a:avLst/>
              <a:gdLst>
                <a:gd name="connsiteX0" fmla="*/ 0 w 1043158"/>
                <a:gd name="connsiteY0" fmla="*/ 263574 h 820420"/>
                <a:gd name="connsiteX1" fmla="*/ 1043158 w 1043158"/>
                <a:gd name="connsiteY1" fmla="*/ 0 h 820420"/>
                <a:gd name="connsiteX2" fmla="*/ 215314 w 1043158"/>
                <a:gd name="connsiteY2" fmla="*/ 820420 h 82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3158" h="820420">
                  <a:moveTo>
                    <a:pt x="0" y="263574"/>
                  </a:moveTo>
                  <a:lnTo>
                    <a:pt x="1043158" y="0"/>
                  </a:lnTo>
                  <a:lnTo>
                    <a:pt x="215314" y="82042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F564790-707D-49CC-8EFA-D41FE2D274CA}"/>
                </a:ext>
              </a:extLst>
            </p:cNvPr>
            <p:cNvSpPr/>
            <p:nvPr/>
          </p:nvSpPr>
          <p:spPr>
            <a:xfrm>
              <a:off x="6148072" y="3851526"/>
              <a:ext cx="719648" cy="793873"/>
            </a:xfrm>
            <a:custGeom>
              <a:avLst/>
              <a:gdLst>
                <a:gd name="connsiteX0" fmla="*/ 0 w 827844"/>
                <a:gd name="connsiteY0" fmla="*/ 820420 h 913228"/>
                <a:gd name="connsiteX1" fmla="*/ 827844 w 827844"/>
                <a:gd name="connsiteY1" fmla="*/ 0 h 913228"/>
                <a:gd name="connsiteX2" fmla="*/ 731324 w 827844"/>
                <a:gd name="connsiteY2" fmla="*/ 913228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844" h="913228">
                  <a:moveTo>
                    <a:pt x="0" y="820420"/>
                  </a:moveTo>
                  <a:lnTo>
                    <a:pt x="827844" y="0"/>
                  </a:lnTo>
                  <a:lnTo>
                    <a:pt x="731324" y="91322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DC14738-04C9-4258-99BD-DB6FC4F9896D}"/>
                </a:ext>
              </a:extLst>
            </p:cNvPr>
            <p:cNvSpPr/>
            <p:nvPr/>
          </p:nvSpPr>
          <p:spPr>
            <a:xfrm>
              <a:off x="6783816" y="3851526"/>
              <a:ext cx="558292" cy="793873"/>
            </a:xfrm>
            <a:custGeom>
              <a:avLst/>
              <a:gdLst>
                <a:gd name="connsiteX0" fmla="*/ 0 w 642228"/>
                <a:gd name="connsiteY0" fmla="*/ 913228 h 913228"/>
                <a:gd name="connsiteX1" fmla="*/ 642229 w 642228"/>
                <a:gd name="connsiteY1" fmla="*/ 449190 h 913228"/>
                <a:gd name="connsiteX2" fmla="*/ 96520 w 642228"/>
                <a:gd name="connsiteY2" fmla="*/ 0 h 91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28" h="913228">
                  <a:moveTo>
                    <a:pt x="0" y="913228"/>
                  </a:moveTo>
                  <a:lnTo>
                    <a:pt x="642229" y="449190"/>
                  </a:lnTo>
                  <a:lnTo>
                    <a:pt x="9652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39965B-1934-4FF6-8980-377F3F44B155}"/>
                </a:ext>
              </a:extLst>
            </p:cNvPr>
            <p:cNvSpPr/>
            <p:nvPr/>
          </p:nvSpPr>
          <p:spPr>
            <a:xfrm>
              <a:off x="6783816" y="4242009"/>
              <a:ext cx="558292" cy="722876"/>
            </a:xfrm>
            <a:custGeom>
              <a:avLst/>
              <a:gdLst>
                <a:gd name="connsiteX0" fmla="*/ 0 w 642228"/>
                <a:gd name="connsiteY0" fmla="*/ 464039 h 831557"/>
                <a:gd name="connsiteX1" fmla="*/ 642229 w 642228"/>
                <a:gd name="connsiteY1" fmla="*/ 0 h 831557"/>
                <a:gd name="connsiteX2" fmla="*/ 567983 w 642228"/>
                <a:gd name="connsiteY2" fmla="*/ 831557 h 83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28" h="831557">
                  <a:moveTo>
                    <a:pt x="0" y="464039"/>
                  </a:moveTo>
                  <a:lnTo>
                    <a:pt x="642229" y="0"/>
                  </a:lnTo>
                  <a:lnTo>
                    <a:pt x="567983" y="831557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001C66-03E1-431A-A916-8173B046A81A}"/>
                </a:ext>
              </a:extLst>
            </p:cNvPr>
            <p:cNvSpPr/>
            <p:nvPr/>
          </p:nvSpPr>
          <p:spPr>
            <a:xfrm>
              <a:off x="6867721" y="3283552"/>
              <a:ext cx="890686" cy="958456"/>
            </a:xfrm>
            <a:custGeom>
              <a:avLst/>
              <a:gdLst>
                <a:gd name="connsiteX0" fmla="*/ 545709 w 1024596"/>
                <a:gd name="connsiteY0" fmla="*/ 1102556 h 1102555"/>
                <a:gd name="connsiteX1" fmla="*/ 1024596 w 1024596"/>
                <a:gd name="connsiteY1" fmla="*/ 0 h 1102555"/>
                <a:gd name="connsiteX2" fmla="*/ 0 w 1024596"/>
                <a:gd name="connsiteY2" fmla="*/ 653366 h 11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4596" h="1102555">
                  <a:moveTo>
                    <a:pt x="545709" y="1102556"/>
                  </a:moveTo>
                  <a:lnTo>
                    <a:pt x="1024596" y="0"/>
                  </a:lnTo>
                  <a:lnTo>
                    <a:pt x="0" y="653366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955A54-0AB8-44C6-8133-E3580643651D}"/>
                </a:ext>
              </a:extLst>
            </p:cNvPr>
            <p:cNvSpPr/>
            <p:nvPr/>
          </p:nvSpPr>
          <p:spPr>
            <a:xfrm>
              <a:off x="7342108" y="3283552"/>
              <a:ext cx="416298" cy="958456"/>
            </a:xfrm>
            <a:custGeom>
              <a:avLst/>
              <a:gdLst>
                <a:gd name="connsiteX0" fmla="*/ 0 w 478887"/>
                <a:gd name="connsiteY0" fmla="*/ 1102556 h 1102555"/>
                <a:gd name="connsiteX1" fmla="*/ 478888 w 478887"/>
                <a:gd name="connsiteY1" fmla="*/ 0 h 1102555"/>
                <a:gd name="connsiteX2" fmla="*/ 478888 w 478887"/>
                <a:gd name="connsiteY2" fmla="*/ 972625 h 11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887" h="1102555">
                  <a:moveTo>
                    <a:pt x="0" y="1102556"/>
                  </a:moveTo>
                  <a:lnTo>
                    <a:pt x="478888" y="0"/>
                  </a:lnTo>
                  <a:lnTo>
                    <a:pt x="478888" y="97262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506869-5365-4B17-9FFB-484B581D7FB1}"/>
                </a:ext>
              </a:extLst>
            </p:cNvPr>
            <p:cNvSpPr/>
            <p:nvPr/>
          </p:nvSpPr>
          <p:spPr>
            <a:xfrm>
              <a:off x="7758407" y="3283552"/>
              <a:ext cx="461478" cy="845507"/>
            </a:xfrm>
            <a:custGeom>
              <a:avLst/>
              <a:gdLst>
                <a:gd name="connsiteX0" fmla="*/ 0 w 530859"/>
                <a:gd name="connsiteY0" fmla="*/ 0 h 972625"/>
                <a:gd name="connsiteX1" fmla="*/ 530860 w 530859"/>
                <a:gd name="connsiteY1" fmla="*/ 601394 h 972625"/>
                <a:gd name="connsiteX2" fmla="*/ 530860 w 530859"/>
                <a:gd name="connsiteY2" fmla="*/ 601394 h 972625"/>
                <a:gd name="connsiteX3" fmla="*/ 0 w 530859"/>
                <a:gd name="connsiteY3" fmla="*/ 972625 h 97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59" h="972625">
                  <a:moveTo>
                    <a:pt x="0" y="0"/>
                  </a:moveTo>
                  <a:lnTo>
                    <a:pt x="530860" y="601394"/>
                  </a:lnTo>
                  <a:lnTo>
                    <a:pt x="530860" y="601394"/>
                  </a:lnTo>
                  <a:lnTo>
                    <a:pt x="0" y="972625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B46A3BA-9C97-4A2D-996A-49F09917E738}"/>
                </a:ext>
              </a:extLst>
            </p:cNvPr>
            <p:cNvSpPr/>
            <p:nvPr/>
          </p:nvSpPr>
          <p:spPr>
            <a:xfrm>
              <a:off x="7763450" y="3027115"/>
              <a:ext cx="461478" cy="787418"/>
            </a:xfrm>
            <a:custGeom>
              <a:avLst/>
              <a:gdLst>
                <a:gd name="connsiteX0" fmla="*/ 530860 w 530859"/>
                <a:gd name="connsiteY0" fmla="*/ 905804 h 905803"/>
                <a:gd name="connsiteX1" fmla="*/ 0 w 530859"/>
                <a:gd name="connsiteY1" fmla="*/ 304409 h 905803"/>
                <a:gd name="connsiteX2" fmla="*/ 144780 w 530859"/>
                <a:gd name="connsiteY2" fmla="*/ 0 h 90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859" h="905803">
                  <a:moveTo>
                    <a:pt x="530860" y="905804"/>
                  </a:moveTo>
                  <a:lnTo>
                    <a:pt x="0" y="304409"/>
                  </a:lnTo>
                  <a:lnTo>
                    <a:pt x="144780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C034B3-D7A6-4BB6-BA75-B71BA747E237}"/>
              </a:ext>
            </a:extLst>
          </p:cNvPr>
          <p:cNvGrpSpPr/>
          <p:nvPr/>
        </p:nvGrpSpPr>
        <p:grpSpPr>
          <a:xfrm>
            <a:off x="5858362" y="3869134"/>
            <a:ext cx="2072619" cy="2152494"/>
            <a:chOff x="6148072" y="3806346"/>
            <a:chExt cx="2072619" cy="2152494"/>
          </a:xfrm>
          <a:noFill/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7FEA6B-2BB7-47E4-97BA-CE40FEFE6951}"/>
                </a:ext>
              </a:extLst>
            </p:cNvPr>
            <p:cNvSpPr/>
            <p:nvPr/>
          </p:nvSpPr>
          <p:spPr>
            <a:xfrm>
              <a:off x="6209387" y="5081061"/>
              <a:ext cx="448570" cy="425981"/>
            </a:xfrm>
            <a:custGeom>
              <a:avLst/>
              <a:gdLst>
                <a:gd name="connsiteX0" fmla="*/ 0 w 516010"/>
                <a:gd name="connsiteY0" fmla="*/ 0 h 490025"/>
                <a:gd name="connsiteX1" fmla="*/ 0 w 516010"/>
                <a:gd name="connsiteY1" fmla="*/ 0 h 490025"/>
                <a:gd name="connsiteX2" fmla="*/ 516011 w 516010"/>
                <a:gd name="connsiteY2" fmla="*/ 341533 h 490025"/>
                <a:gd name="connsiteX3" fmla="*/ 345245 w 516010"/>
                <a:gd name="connsiteY3" fmla="*/ 490025 h 490025"/>
                <a:gd name="connsiteX4" fmla="*/ 0 w 516010"/>
                <a:gd name="connsiteY4" fmla="*/ 0 h 49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010" h="490025">
                  <a:moveTo>
                    <a:pt x="0" y="0"/>
                  </a:moveTo>
                  <a:lnTo>
                    <a:pt x="0" y="0"/>
                  </a:lnTo>
                  <a:lnTo>
                    <a:pt x="516011" y="341533"/>
                  </a:lnTo>
                  <a:lnTo>
                    <a:pt x="345245" y="490025"/>
                  </a:lnTo>
                  <a:cubicBezTo>
                    <a:pt x="230163" y="293273"/>
                    <a:pt x="100232" y="85383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CFB71F9-4EC8-4C21-97E3-7F1AECB3B7E2}"/>
                </a:ext>
              </a:extLst>
            </p:cNvPr>
            <p:cNvSpPr/>
            <p:nvPr/>
          </p:nvSpPr>
          <p:spPr>
            <a:xfrm>
              <a:off x="6509510" y="5377958"/>
              <a:ext cx="309803" cy="577655"/>
            </a:xfrm>
            <a:custGeom>
              <a:avLst/>
              <a:gdLst>
                <a:gd name="connsiteX0" fmla="*/ 0 w 356381"/>
                <a:gd name="connsiteY0" fmla="*/ 148492 h 664503"/>
                <a:gd name="connsiteX1" fmla="*/ 170766 w 356381"/>
                <a:gd name="connsiteY1" fmla="*/ 0 h 664503"/>
                <a:gd name="connsiteX2" fmla="*/ 356381 w 356381"/>
                <a:gd name="connsiteY2" fmla="*/ 664503 h 664503"/>
                <a:gd name="connsiteX3" fmla="*/ 204177 w 356381"/>
                <a:gd name="connsiteY3" fmla="*/ 501162 h 664503"/>
                <a:gd name="connsiteX4" fmla="*/ 0 w 356381"/>
                <a:gd name="connsiteY4" fmla="*/ 148492 h 6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381" h="664503">
                  <a:moveTo>
                    <a:pt x="0" y="148492"/>
                  </a:moveTo>
                  <a:lnTo>
                    <a:pt x="170766" y="0"/>
                  </a:lnTo>
                  <a:lnTo>
                    <a:pt x="356381" y="664503"/>
                  </a:lnTo>
                  <a:cubicBezTo>
                    <a:pt x="293272" y="623668"/>
                    <a:pt x="245012" y="564271"/>
                    <a:pt x="204177" y="501162"/>
                  </a:cubicBezTo>
                  <a:cubicBezTo>
                    <a:pt x="155917" y="426916"/>
                    <a:pt x="81671" y="289560"/>
                    <a:pt x="0" y="148492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93A679-99C2-4B5B-9431-F912C6A81A65}"/>
                </a:ext>
              </a:extLst>
            </p:cNvPr>
            <p:cNvSpPr/>
            <p:nvPr/>
          </p:nvSpPr>
          <p:spPr>
            <a:xfrm>
              <a:off x="6657958" y="5381185"/>
              <a:ext cx="429207" cy="577655"/>
            </a:xfrm>
            <a:custGeom>
              <a:avLst/>
              <a:gdLst>
                <a:gd name="connsiteX0" fmla="*/ 185615 w 493736"/>
                <a:gd name="connsiteY0" fmla="*/ 664503 h 664503"/>
                <a:gd name="connsiteX1" fmla="*/ 0 w 493736"/>
                <a:gd name="connsiteY1" fmla="*/ 0 h 664503"/>
                <a:gd name="connsiteX2" fmla="*/ 337820 w 493736"/>
                <a:gd name="connsiteY2" fmla="*/ 159629 h 664503"/>
                <a:gd name="connsiteX3" fmla="*/ 493737 w 493736"/>
                <a:gd name="connsiteY3" fmla="*/ 467751 h 664503"/>
                <a:gd name="connsiteX4" fmla="*/ 185615 w 493736"/>
                <a:gd name="connsiteY4" fmla="*/ 664503 h 66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36" h="664503">
                  <a:moveTo>
                    <a:pt x="185615" y="664503"/>
                  </a:moveTo>
                  <a:lnTo>
                    <a:pt x="0" y="0"/>
                  </a:lnTo>
                  <a:lnTo>
                    <a:pt x="337820" y="159629"/>
                  </a:lnTo>
                  <a:cubicBezTo>
                    <a:pt x="412066" y="304409"/>
                    <a:pt x="486312" y="456614"/>
                    <a:pt x="493737" y="467751"/>
                  </a:cubicBezTo>
                  <a:lnTo>
                    <a:pt x="185615" y="664503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9235830-4DAF-4A86-8A86-F810945481E3}"/>
                </a:ext>
              </a:extLst>
            </p:cNvPr>
            <p:cNvSpPr/>
            <p:nvPr/>
          </p:nvSpPr>
          <p:spPr>
            <a:xfrm>
              <a:off x="6657958" y="4645399"/>
              <a:ext cx="367891" cy="871324"/>
            </a:xfrm>
            <a:custGeom>
              <a:avLst/>
              <a:gdLst>
                <a:gd name="connsiteX0" fmla="*/ 337820 w 423202"/>
                <a:gd name="connsiteY0" fmla="*/ 1002324 h 1002323"/>
                <a:gd name="connsiteX1" fmla="*/ 0 w 423202"/>
                <a:gd name="connsiteY1" fmla="*/ 842694 h 1002323"/>
                <a:gd name="connsiteX2" fmla="*/ 141067 w 423202"/>
                <a:gd name="connsiteY2" fmla="*/ 0 h 1002323"/>
                <a:gd name="connsiteX3" fmla="*/ 423203 w 423202"/>
                <a:gd name="connsiteY3" fmla="*/ 553134 h 1002323"/>
                <a:gd name="connsiteX4" fmla="*/ 133643 w 423202"/>
                <a:gd name="connsiteY4" fmla="*/ 582833 h 1002323"/>
                <a:gd name="connsiteX5" fmla="*/ 200465 w 423202"/>
                <a:gd name="connsiteY5" fmla="*/ 731325 h 1002323"/>
                <a:gd name="connsiteX6" fmla="*/ 337820 w 423202"/>
                <a:gd name="connsiteY6" fmla="*/ 1002324 h 100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3202" h="1002323">
                  <a:moveTo>
                    <a:pt x="337820" y="1002324"/>
                  </a:moveTo>
                  <a:lnTo>
                    <a:pt x="0" y="842694"/>
                  </a:lnTo>
                  <a:lnTo>
                    <a:pt x="141067" y="0"/>
                  </a:lnTo>
                  <a:lnTo>
                    <a:pt x="423203" y="553134"/>
                  </a:lnTo>
                  <a:cubicBezTo>
                    <a:pt x="322971" y="571696"/>
                    <a:pt x="222738" y="582833"/>
                    <a:pt x="133643" y="582833"/>
                  </a:cubicBezTo>
                  <a:lnTo>
                    <a:pt x="200465" y="731325"/>
                  </a:lnTo>
                  <a:cubicBezTo>
                    <a:pt x="207889" y="742462"/>
                    <a:pt x="270998" y="868680"/>
                    <a:pt x="337820" y="1002324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F860FE-6BC9-48E0-8E30-91CC861740CB}"/>
                </a:ext>
              </a:extLst>
            </p:cNvPr>
            <p:cNvSpPr/>
            <p:nvPr/>
          </p:nvSpPr>
          <p:spPr>
            <a:xfrm>
              <a:off x="6209387" y="4645399"/>
              <a:ext cx="574427" cy="732557"/>
            </a:xfrm>
            <a:custGeom>
              <a:avLst/>
              <a:gdLst>
                <a:gd name="connsiteX0" fmla="*/ 516011 w 660790"/>
                <a:gd name="connsiteY0" fmla="*/ 842694 h 842694"/>
                <a:gd name="connsiteX1" fmla="*/ 0 w 660790"/>
                <a:gd name="connsiteY1" fmla="*/ 501162 h 842694"/>
                <a:gd name="connsiteX2" fmla="*/ 660791 w 660790"/>
                <a:gd name="connsiteY2" fmla="*/ 0 h 84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790" h="842694">
                  <a:moveTo>
                    <a:pt x="516011" y="842694"/>
                  </a:moveTo>
                  <a:lnTo>
                    <a:pt x="0" y="501162"/>
                  </a:lnTo>
                  <a:lnTo>
                    <a:pt x="660791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67F0F06-1678-43DC-9EB8-DBDAA37086C8}"/>
                </a:ext>
              </a:extLst>
            </p:cNvPr>
            <p:cNvSpPr/>
            <p:nvPr/>
          </p:nvSpPr>
          <p:spPr>
            <a:xfrm>
              <a:off x="6148072" y="4564721"/>
              <a:ext cx="635743" cy="516340"/>
            </a:xfrm>
            <a:custGeom>
              <a:avLst/>
              <a:gdLst>
                <a:gd name="connsiteX0" fmla="*/ 70534 w 731324"/>
                <a:gd name="connsiteY0" fmla="*/ 593970 h 593969"/>
                <a:gd name="connsiteX1" fmla="*/ 0 w 731324"/>
                <a:gd name="connsiteY1" fmla="*/ 0 h 593969"/>
                <a:gd name="connsiteX2" fmla="*/ 731324 w 731324"/>
                <a:gd name="connsiteY2" fmla="*/ 92808 h 59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1324" h="593969">
                  <a:moveTo>
                    <a:pt x="70534" y="593970"/>
                  </a:moveTo>
                  <a:lnTo>
                    <a:pt x="0" y="0"/>
                  </a:lnTo>
                  <a:lnTo>
                    <a:pt x="731324" y="92808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5695C32-EAF4-460A-BE5F-5E9D451BFFC2}"/>
                </a:ext>
              </a:extLst>
            </p:cNvPr>
            <p:cNvSpPr/>
            <p:nvPr/>
          </p:nvSpPr>
          <p:spPr>
            <a:xfrm>
              <a:off x="6783816" y="4645399"/>
              <a:ext cx="590562" cy="480842"/>
            </a:xfrm>
            <a:custGeom>
              <a:avLst/>
              <a:gdLst>
                <a:gd name="connsiteX0" fmla="*/ 278423 w 679351"/>
                <a:gd name="connsiteY0" fmla="*/ 553134 h 553134"/>
                <a:gd name="connsiteX1" fmla="*/ 0 w 679351"/>
                <a:gd name="connsiteY1" fmla="*/ 0 h 553134"/>
                <a:gd name="connsiteX2" fmla="*/ 679352 w 679351"/>
                <a:gd name="connsiteY2" fmla="*/ 438053 h 553134"/>
                <a:gd name="connsiteX3" fmla="*/ 278423 w 679351"/>
                <a:gd name="connsiteY3" fmla="*/ 553134 h 55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351" h="553134">
                  <a:moveTo>
                    <a:pt x="278423" y="553134"/>
                  </a:moveTo>
                  <a:lnTo>
                    <a:pt x="0" y="0"/>
                  </a:lnTo>
                  <a:lnTo>
                    <a:pt x="679352" y="438053"/>
                  </a:lnTo>
                  <a:cubicBezTo>
                    <a:pt x="545709" y="490025"/>
                    <a:pt x="408354" y="530860"/>
                    <a:pt x="278423" y="553134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5CBA6B2-88CF-48D0-9B59-5EAD1A7DA8A8}"/>
                </a:ext>
              </a:extLst>
            </p:cNvPr>
            <p:cNvSpPr/>
            <p:nvPr/>
          </p:nvSpPr>
          <p:spPr>
            <a:xfrm>
              <a:off x="7277565" y="4129059"/>
              <a:ext cx="480841" cy="835826"/>
            </a:xfrm>
            <a:custGeom>
              <a:avLst/>
              <a:gdLst>
                <a:gd name="connsiteX0" fmla="*/ 74246 w 553133"/>
                <a:gd name="connsiteY0" fmla="*/ 129931 h 961488"/>
                <a:gd name="connsiteX1" fmla="*/ 0 w 553133"/>
                <a:gd name="connsiteY1" fmla="*/ 961488 h 961488"/>
                <a:gd name="connsiteX2" fmla="*/ 553134 w 553133"/>
                <a:gd name="connsiteY2" fmla="*/ 0 h 96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133" h="961488">
                  <a:moveTo>
                    <a:pt x="74246" y="129931"/>
                  </a:moveTo>
                  <a:lnTo>
                    <a:pt x="0" y="961488"/>
                  </a:lnTo>
                  <a:lnTo>
                    <a:pt x="553134" y="0"/>
                  </a:ln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BDF66E3-37B0-4BD4-A8AE-D4A9E0BE1186}"/>
                </a:ext>
              </a:extLst>
            </p:cNvPr>
            <p:cNvSpPr/>
            <p:nvPr/>
          </p:nvSpPr>
          <p:spPr>
            <a:xfrm>
              <a:off x="7277565" y="4129414"/>
              <a:ext cx="706740" cy="897140"/>
            </a:xfrm>
            <a:custGeom>
              <a:avLst/>
              <a:gdLst>
                <a:gd name="connsiteX0" fmla="*/ 111369 w 812995"/>
                <a:gd name="connsiteY0" fmla="*/ 1032022 h 1032021"/>
                <a:gd name="connsiteX1" fmla="*/ 0 w 812995"/>
                <a:gd name="connsiteY1" fmla="*/ 961488 h 1032021"/>
                <a:gd name="connsiteX2" fmla="*/ 553134 w 812995"/>
                <a:gd name="connsiteY2" fmla="*/ 0 h 1032021"/>
                <a:gd name="connsiteX3" fmla="*/ 812995 w 812995"/>
                <a:gd name="connsiteY3" fmla="*/ 523436 h 1032021"/>
                <a:gd name="connsiteX4" fmla="*/ 111369 w 812995"/>
                <a:gd name="connsiteY4" fmla="*/ 1032022 h 1032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995" h="1032021">
                  <a:moveTo>
                    <a:pt x="111369" y="1032022"/>
                  </a:moveTo>
                  <a:lnTo>
                    <a:pt x="0" y="961488"/>
                  </a:lnTo>
                  <a:lnTo>
                    <a:pt x="553134" y="0"/>
                  </a:lnTo>
                  <a:lnTo>
                    <a:pt x="812995" y="523436"/>
                  </a:lnTo>
                  <a:cubicBezTo>
                    <a:pt x="694201" y="731325"/>
                    <a:pt x="415778" y="913228"/>
                    <a:pt x="111369" y="1032022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E639765-71F6-4488-9551-093A6523B8C4}"/>
                </a:ext>
              </a:extLst>
            </p:cNvPr>
            <p:cNvSpPr/>
            <p:nvPr/>
          </p:nvSpPr>
          <p:spPr>
            <a:xfrm>
              <a:off x="7758407" y="3806346"/>
              <a:ext cx="462284" cy="464706"/>
            </a:xfrm>
            <a:custGeom>
              <a:avLst/>
              <a:gdLst>
                <a:gd name="connsiteX0" fmla="*/ 530860 w 531787"/>
                <a:gd name="connsiteY0" fmla="*/ 0 h 534572"/>
                <a:gd name="connsiteX1" fmla="*/ 0 w 531787"/>
                <a:gd name="connsiteY1" fmla="*/ 371231 h 534572"/>
                <a:gd name="connsiteX2" fmla="*/ 419491 w 531787"/>
                <a:gd name="connsiteY2" fmla="*/ 534573 h 534572"/>
                <a:gd name="connsiteX3" fmla="*/ 530860 w 531787"/>
                <a:gd name="connsiteY3" fmla="*/ 0 h 53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787" h="534572">
                  <a:moveTo>
                    <a:pt x="530860" y="0"/>
                  </a:moveTo>
                  <a:lnTo>
                    <a:pt x="0" y="371231"/>
                  </a:lnTo>
                  <a:lnTo>
                    <a:pt x="419491" y="534573"/>
                  </a:lnTo>
                  <a:cubicBezTo>
                    <a:pt x="501161" y="356382"/>
                    <a:pt x="538284" y="174479"/>
                    <a:pt x="530860" y="0"/>
                  </a:cubicBezTo>
                  <a:close/>
                </a:path>
              </a:pathLst>
            </a:custGeom>
            <a:grpFill/>
            <a:ln w="3175" cap="flat">
              <a:solidFill>
                <a:sysClr val="window" lastClr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Open Sans"/>
              </a:endParaRPr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4A0A81F-6B48-40C6-8F07-925B68B5AB97}"/>
              </a:ext>
            </a:extLst>
          </p:cNvPr>
          <p:cNvSpPr/>
          <p:nvPr/>
        </p:nvSpPr>
        <p:spPr>
          <a:xfrm>
            <a:off x="7553049" y="4270174"/>
            <a:ext cx="364664" cy="451797"/>
          </a:xfrm>
          <a:custGeom>
            <a:avLst/>
            <a:gdLst>
              <a:gd name="connsiteX0" fmla="*/ 0 w 419490"/>
              <a:gd name="connsiteY0" fmla="*/ 0 h 519723"/>
              <a:gd name="connsiteX1" fmla="*/ 419491 w 419490"/>
              <a:gd name="connsiteY1" fmla="*/ 163342 h 519723"/>
              <a:gd name="connsiteX2" fmla="*/ 319258 w 419490"/>
              <a:gd name="connsiteY2" fmla="*/ 352669 h 519723"/>
              <a:gd name="connsiteX3" fmla="*/ 259861 w 419490"/>
              <a:gd name="connsiteY3" fmla="*/ 519723 h 519723"/>
              <a:gd name="connsiteX4" fmla="*/ 0 w 419490"/>
              <a:gd name="connsiteY4" fmla="*/ 0 h 51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490" h="519723">
                <a:moveTo>
                  <a:pt x="0" y="0"/>
                </a:moveTo>
                <a:lnTo>
                  <a:pt x="419491" y="163342"/>
                </a:lnTo>
                <a:cubicBezTo>
                  <a:pt x="389792" y="226451"/>
                  <a:pt x="356381" y="289560"/>
                  <a:pt x="319258" y="352669"/>
                </a:cubicBezTo>
                <a:cubicBezTo>
                  <a:pt x="311834" y="408354"/>
                  <a:pt x="289560" y="467751"/>
                  <a:pt x="259861" y="5197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 cap="flat">
            <a:solidFill>
              <a:sysClr val="window" lastClr="FFFFFF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Open Sans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9E8A6EB-1746-4144-8EFB-287639B1A0D8}"/>
              </a:ext>
            </a:extLst>
          </p:cNvPr>
          <p:cNvGrpSpPr/>
          <p:nvPr/>
        </p:nvGrpSpPr>
        <p:grpSpPr>
          <a:xfrm>
            <a:off x="862228" y="1692393"/>
            <a:ext cx="4386786" cy="4071898"/>
            <a:chOff x="862228" y="1692393"/>
            <a:chExt cx="4386786" cy="40718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D4A773-5B6A-45A9-A688-B6EFDF1D5A8B}"/>
                </a:ext>
              </a:extLst>
            </p:cNvPr>
            <p:cNvGrpSpPr/>
            <p:nvPr/>
          </p:nvGrpSpPr>
          <p:grpSpPr>
            <a:xfrm flipV="1">
              <a:off x="3672596" y="5027673"/>
              <a:ext cx="1576418" cy="343191"/>
              <a:chOff x="3514634" y="2100504"/>
              <a:chExt cx="738604" cy="34319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06E765-6A95-4283-B013-B1BB66567F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10050" y="2100504"/>
                <a:ext cx="343188" cy="343191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BA4E31C-44D6-48AC-A668-9992FAA8C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4634" y="2102885"/>
                <a:ext cx="403478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88" name="Graphic 87" descr="Power">
              <a:extLst>
                <a:ext uri="{FF2B5EF4-FFF2-40B4-BE49-F238E27FC236}">
                  <a16:creationId xmlns:a16="http://schemas.microsoft.com/office/drawing/2014/main" id="{EEEE9E57-1D06-4355-A2A8-5EF89228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49428" y="5135235"/>
              <a:ext cx="426305" cy="426305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2957348-F677-4EBC-87BD-B48EEED2109D}"/>
                </a:ext>
              </a:extLst>
            </p:cNvPr>
            <p:cNvGrpSpPr/>
            <p:nvPr/>
          </p:nvGrpSpPr>
          <p:grpSpPr>
            <a:xfrm>
              <a:off x="910489" y="1692393"/>
              <a:ext cx="3423152" cy="738664"/>
              <a:chOff x="910489" y="1692393"/>
              <a:chExt cx="3423152" cy="73866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5A0BCA4-EF1C-4D0E-9B65-342363605A65}"/>
                  </a:ext>
                </a:extLst>
              </p:cNvPr>
              <p:cNvGrpSpPr/>
              <p:nvPr/>
            </p:nvGrpSpPr>
            <p:grpSpPr>
              <a:xfrm>
                <a:off x="3435512" y="1964287"/>
                <a:ext cx="898129" cy="457779"/>
                <a:chOff x="3515359" y="2100506"/>
                <a:chExt cx="782912" cy="388223"/>
              </a:xfrm>
            </p:grpSpPr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7F3A6DA5-6E0C-43E8-B6C0-7B9FB1D7B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10048" y="2100506"/>
                  <a:ext cx="388223" cy="388223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DDAA2FD8-59E0-4E48-8798-877F1E217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15359" y="2105266"/>
                  <a:ext cx="402753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pic>
            <p:nvPicPr>
              <p:cNvPr id="85" name="Graphic 84" descr="Head with gears">
                <a:extLst>
                  <a:ext uri="{FF2B5EF4-FFF2-40B4-BE49-F238E27FC236}">
                    <a16:creationId xmlns:a16="http://schemas.microsoft.com/office/drawing/2014/main" id="{3EF2DB38-74D6-4824-8072-72F31D20A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55774" y="1733938"/>
                <a:ext cx="442643" cy="442643"/>
              </a:xfrm>
              <a:prstGeom prst="rect">
                <a:avLst/>
              </a:prstGeom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07C00E7-6D5F-4307-BAA4-D7D54EFD4772}"/>
                  </a:ext>
                </a:extLst>
              </p:cNvPr>
              <p:cNvSpPr txBox="1"/>
              <p:nvPr/>
            </p:nvSpPr>
            <p:spPr>
              <a:xfrm>
                <a:off x="910489" y="1692393"/>
                <a:ext cx="207311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r" defTabSz="1218987"/>
                <a:r>
                  <a:rPr lang="en-IN" sz="2400" dirty="0">
                    <a:solidFill>
                      <a:schemeClr val="bg1"/>
                    </a:solidFill>
                    <a:latin typeface="Times" panose="02020603050405020304" pitchFamily="18" charset="0"/>
                    <a:ea typeface="Open Sans" panose="020B0606030504020204" pitchFamily="34" charset="0"/>
                    <a:cs typeface="Times" panose="02020603050405020304" pitchFamily="18" charset="0"/>
                  </a:rPr>
                  <a:t>Management of Passenger Data</a:t>
                </a:r>
                <a:r>
                  <a:rPr lang="en-IN" sz="2400" dirty="0">
                    <a:solidFill>
                      <a:schemeClr val="bg1"/>
                    </a:solidFill>
                    <a:ea typeface="Open Sans" panose="020B0606030504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17E866-1CB4-404A-83D2-6602AE7B6309}"/>
                </a:ext>
              </a:extLst>
            </p:cNvPr>
            <p:cNvSpPr txBox="1"/>
            <p:nvPr/>
          </p:nvSpPr>
          <p:spPr>
            <a:xfrm>
              <a:off x="862228" y="5025627"/>
              <a:ext cx="2237457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 defTabSz="1218987"/>
              <a:r>
                <a:rPr lang="en-IN" sz="2400" dirty="0">
                  <a:solidFill>
                    <a:schemeClr val="bg1"/>
                  </a:solidFill>
                  <a:latin typeface="Times" panose="02020603050405020304" pitchFamily="18" charset="0"/>
                  <a:ea typeface="Open Sans" panose="020B0606030504020204" pitchFamily="34" charset="0"/>
                  <a:cs typeface="Times" panose="02020603050405020304" pitchFamily="18" charset="0"/>
                </a:rPr>
                <a:t>Minimize manual data entry</a:t>
              </a:r>
              <a:r>
                <a:rPr lang="en-IN" sz="16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91CE347-D5AE-4E9A-A7A8-4AF0088F1C37}"/>
              </a:ext>
            </a:extLst>
          </p:cNvPr>
          <p:cNvGrpSpPr/>
          <p:nvPr/>
        </p:nvGrpSpPr>
        <p:grpSpPr>
          <a:xfrm>
            <a:off x="7839511" y="4176998"/>
            <a:ext cx="4026212" cy="1477328"/>
            <a:chOff x="7839511" y="4176998"/>
            <a:chExt cx="4026212" cy="147732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703269B-B59C-4D39-988D-03C8F66BA322}"/>
                </a:ext>
              </a:extLst>
            </p:cNvPr>
            <p:cNvGrpSpPr/>
            <p:nvPr/>
          </p:nvGrpSpPr>
          <p:grpSpPr>
            <a:xfrm flipH="1" flipV="1">
              <a:off x="7839511" y="4527467"/>
              <a:ext cx="877127" cy="295453"/>
              <a:chOff x="3372502" y="2100504"/>
              <a:chExt cx="767014" cy="229469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AB24D717-DD00-44D5-AD83-2CFA50703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10048" y="2100504"/>
                <a:ext cx="229468" cy="229469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C575C1A-A3D3-41C8-89E5-24709A517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72502" y="2105266"/>
                <a:ext cx="545609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86" name="Graphic 85" descr="Earth Globe   Asia">
              <a:extLst>
                <a:ext uri="{FF2B5EF4-FFF2-40B4-BE49-F238E27FC236}">
                  <a16:creationId xmlns:a16="http://schemas.microsoft.com/office/drawing/2014/main" id="{E855A7D6-6CD8-46C9-854E-448BA296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16124" y="4614335"/>
              <a:ext cx="442643" cy="44264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3602858-E3A1-462D-82E4-C9186312A586}"/>
                </a:ext>
              </a:extLst>
            </p:cNvPr>
            <p:cNvSpPr txBox="1"/>
            <p:nvPr/>
          </p:nvSpPr>
          <p:spPr>
            <a:xfrm>
              <a:off x="9398002" y="4176998"/>
              <a:ext cx="2467721" cy="147732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8987"/>
              <a:r>
                <a:rPr lang="en-IN" sz="2400" dirty="0">
                  <a:solidFill>
                    <a:schemeClr val="bg1"/>
                  </a:solidFill>
                  <a:latin typeface="Times" panose="02020603050405020304" pitchFamily="18" charset="0"/>
                  <a:ea typeface="Open Sans" panose="020B0606030504020204" pitchFamily="34" charset="0"/>
                  <a:cs typeface="Times" panose="02020603050405020304" pitchFamily="18" charset="0"/>
                </a:rPr>
                <a:t>To save the environment by using paper free work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52D26E-8E9F-44EE-80FF-E2268CC14534}"/>
              </a:ext>
            </a:extLst>
          </p:cNvPr>
          <p:cNvGrpSpPr/>
          <p:nvPr/>
        </p:nvGrpSpPr>
        <p:grpSpPr>
          <a:xfrm>
            <a:off x="7378066" y="2156476"/>
            <a:ext cx="3899042" cy="704301"/>
            <a:chOff x="7378066" y="2156476"/>
            <a:chExt cx="3899042" cy="7043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F9528A9-36D3-4283-B7BC-5754BFFC3B74}"/>
                </a:ext>
              </a:extLst>
            </p:cNvPr>
            <p:cNvGrpSpPr/>
            <p:nvPr/>
          </p:nvGrpSpPr>
          <p:grpSpPr>
            <a:xfrm flipH="1">
              <a:off x="7378066" y="2374869"/>
              <a:ext cx="876033" cy="485908"/>
              <a:chOff x="3574332" y="2100506"/>
              <a:chExt cx="670151" cy="334435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4CAB6E1-DD35-4CB6-B150-F817420FE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10047" y="2100506"/>
                <a:ext cx="334436" cy="334435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23DE0C0-B74C-4698-B00F-CE9D1C3185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74332" y="2105266"/>
                <a:ext cx="343779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87" name="Graphic 86" descr="Rocket">
              <a:extLst>
                <a:ext uri="{FF2B5EF4-FFF2-40B4-BE49-F238E27FC236}">
                  <a16:creationId xmlns:a16="http://schemas.microsoft.com/office/drawing/2014/main" id="{0CD8906C-3172-4ECF-93AC-6509D9771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1772" y="2209736"/>
              <a:ext cx="442643" cy="442643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AFCCCA0-517B-4EC9-B31B-7257E92FE5E7}"/>
                </a:ext>
              </a:extLst>
            </p:cNvPr>
            <p:cNvSpPr txBox="1"/>
            <p:nvPr/>
          </p:nvSpPr>
          <p:spPr>
            <a:xfrm>
              <a:off x="8809387" y="2156476"/>
              <a:ext cx="24677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8987"/>
              <a:r>
                <a:rPr lang="en-IN" sz="2400" dirty="0">
                  <a:solidFill>
                    <a:schemeClr val="bg1"/>
                  </a:solidFill>
                  <a:latin typeface="Times" panose="02020603050405020304" pitchFamily="18" charset="0"/>
                  <a:ea typeface="Open Sans" panose="020B0606030504020204" pitchFamily="34" charset="0"/>
                  <a:cs typeface="Times" panose="02020603050405020304" pitchFamily="18" charset="0"/>
                </a:rPr>
                <a:t>Greater efficiency 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EC278F7-4CDA-4DDF-AF4E-C53D5A0033DE}"/>
              </a:ext>
            </a:extLst>
          </p:cNvPr>
          <p:cNvSpPr/>
          <p:nvPr/>
        </p:nvSpPr>
        <p:spPr>
          <a:xfrm>
            <a:off x="261257" y="261257"/>
            <a:ext cx="11604466" cy="6284686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ame 102">
            <a:extLst>
              <a:ext uri="{FF2B5EF4-FFF2-40B4-BE49-F238E27FC236}">
                <a16:creationId xmlns:a16="http://schemas.microsoft.com/office/drawing/2014/main" id="{C095FCFA-2C2A-42A0-803E-5BCC9550F94F}"/>
              </a:ext>
            </a:extLst>
          </p:cNvPr>
          <p:cNvSpPr/>
          <p:nvPr/>
        </p:nvSpPr>
        <p:spPr>
          <a:xfrm>
            <a:off x="238539" y="304800"/>
            <a:ext cx="11741426" cy="6228522"/>
          </a:xfrm>
          <a:custGeom>
            <a:avLst/>
            <a:gdLst>
              <a:gd name="connsiteX0" fmla="*/ 0 w 11741426"/>
              <a:gd name="connsiteY0" fmla="*/ 0 h 6228522"/>
              <a:gd name="connsiteX1" fmla="*/ 704486 w 11741426"/>
              <a:gd name="connsiteY1" fmla="*/ 0 h 6228522"/>
              <a:gd name="connsiteX2" fmla="*/ 1408971 w 11741426"/>
              <a:gd name="connsiteY2" fmla="*/ 0 h 6228522"/>
              <a:gd name="connsiteX3" fmla="*/ 2230871 w 11741426"/>
              <a:gd name="connsiteY3" fmla="*/ 0 h 6228522"/>
              <a:gd name="connsiteX4" fmla="*/ 2583114 w 11741426"/>
              <a:gd name="connsiteY4" fmla="*/ 0 h 6228522"/>
              <a:gd name="connsiteX5" fmla="*/ 3170185 w 11741426"/>
              <a:gd name="connsiteY5" fmla="*/ 0 h 6228522"/>
              <a:gd name="connsiteX6" fmla="*/ 3992085 w 11741426"/>
              <a:gd name="connsiteY6" fmla="*/ 0 h 6228522"/>
              <a:gd name="connsiteX7" fmla="*/ 4579156 w 11741426"/>
              <a:gd name="connsiteY7" fmla="*/ 0 h 6228522"/>
              <a:gd name="connsiteX8" fmla="*/ 5166227 w 11741426"/>
              <a:gd name="connsiteY8" fmla="*/ 0 h 6228522"/>
              <a:gd name="connsiteX9" fmla="*/ 5635884 w 11741426"/>
              <a:gd name="connsiteY9" fmla="*/ 0 h 6228522"/>
              <a:gd name="connsiteX10" fmla="*/ 6222956 w 11741426"/>
              <a:gd name="connsiteY10" fmla="*/ 0 h 6228522"/>
              <a:gd name="connsiteX11" fmla="*/ 6692613 w 11741426"/>
              <a:gd name="connsiteY11" fmla="*/ 0 h 6228522"/>
              <a:gd name="connsiteX12" fmla="*/ 7514513 w 11741426"/>
              <a:gd name="connsiteY12" fmla="*/ 0 h 6228522"/>
              <a:gd name="connsiteX13" fmla="*/ 8336412 w 11741426"/>
              <a:gd name="connsiteY13" fmla="*/ 0 h 6228522"/>
              <a:gd name="connsiteX14" fmla="*/ 8688655 w 11741426"/>
              <a:gd name="connsiteY14" fmla="*/ 0 h 6228522"/>
              <a:gd name="connsiteX15" fmla="*/ 9040898 w 11741426"/>
              <a:gd name="connsiteY15" fmla="*/ 0 h 6228522"/>
              <a:gd name="connsiteX16" fmla="*/ 9862798 w 11741426"/>
              <a:gd name="connsiteY16" fmla="*/ 0 h 6228522"/>
              <a:gd name="connsiteX17" fmla="*/ 10215041 w 11741426"/>
              <a:gd name="connsiteY17" fmla="*/ 0 h 6228522"/>
              <a:gd name="connsiteX18" fmla="*/ 11036940 w 11741426"/>
              <a:gd name="connsiteY18" fmla="*/ 0 h 6228522"/>
              <a:gd name="connsiteX19" fmla="*/ 11741426 w 11741426"/>
              <a:gd name="connsiteY19" fmla="*/ 0 h 6228522"/>
              <a:gd name="connsiteX20" fmla="*/ 11741426 w 11741426"/>
              <a:gd name="connsiteY20" fmla="*/ 628514 h 6228522"/>
              <a:gd name="connsiteX21" fmla="*/ 11741426 w 11741426"/>
              <a:gd name="connsiteY21" fmla="*/ 1194744 h 6228522"/>
              <a:gd name="connsiteX22" fmla="*/ 11741426 w 11741426"/>
              <a:gd name="connsiteY22" fmla="*/ 1885543 h 6228522"/>
              <a:gd name="connsiteX23" fmla="*/ 11741426 w 11741426"/>
              <a:gd name="connsiteY23" fmla="*/ 2576343 h 6228522"/>
              <a:gd name="connsiteX24" fmla="*/ 11741426 w 11741426"/>
              <a:gd name="connsiteY24" fmla="*/ 3018002 h 6228522"/>
              <a:gd name="connsiteX25" fmla="*/ 11741426 w 11741426"/>
              <a:gd name="connsiteY25" fmla="*/ 3459661 h 6228522"/>
              <a:gd name="connsiteX26" fmla="*/ 11741426 w 11741426"/>
              <a:gd name="connsiteY26" fmla="*/ 4025890 h 6228522"/>
              <a:gd name="connsiteX27" fmla="*/ 11741426 w 11741426"/>
              <a:gd name="connsiteY27" fmla="*/ 4592119 h 6228522"/>
              <a:gd name="connsiteX28" fmla="*/ 11741426 w 11741426"/>
              <a:gd name="connsiteY28" fmla="*/ 5220634 h 6228522"/>
              <a:gd name="connsiteX29" fmla="*/ 11741426 w 11741426"/>
              <a:gd name="connsiteY29" fmla="*/ 6228522 h 6228522"/>
              <a:gd name="connsiteX30" fmla="*/ 11389183 w 11741426"/>
              <a:gd name="connsiteY30" fmla="*/ 6228522 h 6228522"/>
              <a:gd name="connsiteX31" fmla="*/ 11154355 w 11741426"/>
              <a:gd name="connsiteY31" fmla="*/ 6228522 h 6228522"/>
              <a:gd name="connsiteX32" fmla="*/ 10449869 w 11741426"/>
              <a:gd name="connsiteY32" fmla="*/ 6228522 h 6228522"/>
              <a:gd name="connsiteX33" fmla="*/ 10215041 w 11741426"/>
              <a:gd name="connsiteY33" fmla="*/ 6228522 h 6228522"/>
              <a:gd name="connsiteX34" fmla="*/ 9745384 w 11741426"/>
              <a:gd name="connsiteY34" fmla="*/ 6228522 h 6228522"/>
              <a:gd name="connsiteX35" fmla="*/ 9393141 w 11741426"/>
              <a:gd name="connsiteY35" fmla="*/ 6228522 h 6228522"/>
              <a:gd name="connsiteX36" fmla="*/ 8923484 w 11741426"/>
              <a:gd name="connsiteY36" fmla="*/ 6228522 h 6228522"/>
              <a:gd name="connsiteX37" fmla="*/ 8218998 w 11741426"/>
              <a:gd name="connsiteY37" fmla="*/ 6228522 h 6228522"/>
              <a:gd name="connsiteX38" fmla="*/ 7514513 w 11741426"/>
              <a:gd name="connsiteY38" fmla="*/ 6228522 h 6228522"/>
              <a:gd name="connsiteX39" fmla="*/ 6692613 w 11741426"/>
              <a:gd name="connsiteY39" fmla="*/ 6228522 h 6228522"/>
              <a:gd name="connsiteX40" fmla="*/ 5988127 w 11741426"/>
              <a:gd name="connsiteY40" fmla="*/ 6228522 h 6228522"/>
              <a:gd name="connsiteX41" fmla="*/ 5283642 w 11741426"/>
              <a:gd name="connsiteY41" fmla="*/ 6228522 h 6228522"/>
              <a:gd name="connsiteX42" fmla="*/ 5048813 w 11741426"/>
              <a:gd name="connsiteY42" fmla="*/ 6228522 h 6228522"/>
              <a:gd name="connsiteX43" fmla="*/ 4813985 w 11741426"/>
              <a:gd name="connsiteY43" fmla="*/ 6228522 h 6228522"/>
              <a:gd name="connsiteX44" fmla="*/ 4109499 w 11741426"/>
              <a:gd name="connsiteY44" fmla="*/ 6228522 h 6228522"/>
              <a:gd name="connsiteX45" fmla="*/ 3639842 w 11741426"/>
              <a:gd name="connsiteY45" fmla="*/ 6228522 h 6228522"/>
              <a:gd name="connsiteX46" fmla="*/ 3405014 w 11741426"/>
              <a:gd name="connsiteY46" fmla="*/ 6228522 h 6228522"/>
              <a:gd name="connsiteX47" fmla="*/ 2583114 w 11741426"/>
              <a:gd name="connsiteY47" fmla="*/ 6228522 h 6228522"/>
              <a:gd name="connsiteX48" fmla="*/ 2113457 w 11741426"/>
              <a:gd name="connsiteY48" fmla="*/ 6228522 h 6228522"/>
              <a:gd name="connsiteX49" fmla="*/ 1526385 w 11741426"/>
              <a:gd name="connsiteY49" fmla="*/ 6228522 h 6228522"/>
              <a:gd name="connsiteX50" fmla="*/ 1174143 w 11741426"/>
              <a:gd name="connsiteY50" fmla="*/ 6228522 h 6228522"/>
              <a:gd name="connsiteX51" fmla="*/ 0 w 11741426"/>
              <a:gd name="connsiteY51" fmla="*/ 6228522 h 6228522"/>
              <a:gd name="connsiteX52" fmla="*/ 0 w 11741426"/>
              <a:gd name="connsiteY52" fmla="*/ 5600008 h 6228522"/>
              <a:gd name="connsiteX53" fmla="*/ 0 w 11741426"/>
              <a:gd name="connsiteY53" fmla="*/ 4971493 h 6228522"/>
              <a:gd name="connsiteX54" fmla="*/ 0 w 11741426"/>
              <a:gd name="connsiteY54" fmla="*/ 4280693 h 6228522"/>
              <a:gd name="connsiteX55" fmla="*/ 0 w 11741426"/>
              <a:gd name="connsiteY55" fmla="*/ 3901320 h 6228522"/>
              <a:gd name="connsiteX56" fmla="*/ 0 w 11741426"/>
              <a:gd name="connsiteY56" fmla="*/ 3459661 h 6228522"/>
              <a:gd name="connsiteX57" fmla="*/ 0 w 11741426"/>
              <a:gd name="connsiteY57" fmla="*/ 2893432 h 6228522"/>
              <a:gd name="connsiteX58" fmla="*/ 0 w 11741426"/>
              <a:gd name="connsiteY58" fmla="*/ 2264917 h 6228522"/>
              <a:gd name="connsiteX59" fmla="*/ 0 w 11741426"/>
              <a:gd name="connsiteY59" fmla="*/ 1823258 h 6228522"/>
              <a:gd name="connsiteX60" fmla="*/ 0 w 11741426"/>
              <a:gd name="connsiteY60" fmla="*/ 1132459 h 6228522"/>
              <a:gd name="connsiteX61" fmla="*/ 0 w 11741426"/>
              <a:gd name="connsiteY61" fmla="*/ 0 h 6228522"/>
              <a:gd name="connsiteX62" fmla="*/ 115975 w 11741426"/>
              <a:gd name="connsiteY62" fmla="*/ 115975 h 6228522"/>
              <a:gd name="connsiteX63" fmla="*/ 115975 w 11741426"/>
              <a:gd name="connsiteY63" fmla="*/ 835564 h 6228522"/>
              <a:gd name="connsiteX64" fmla="*/ 115975 w 11741426"/>
              <a:gd name="connsiteY64" fmla="*/ 1555152 h 6228522"/>
              <a:gd name="connsiteX65" fmla="*/ 115975 w 11741426"/>
              <a:gd name="connsiteY65" fmla="*/ 2214775 h 6228522"/>
              <a:gd name="connsiteX66" fmla="*/ 115975 w 11741426"/>
              <a:gd name="connsiteY66" fmla="*/ 2754467 h 6228522"/>
              <a:gd name="connsiteX67" fmla="*/ 115975 w 11741426"/>
              <a:gd name="connsiteY67" fmla="*/ 3234192 h 6228522"/>
              <a:gd name="connsiteX68" fmla="*/ 115975 w 11741426"/>
              <a:gd name="connsiteY68" fmla="*/ 3773884 h 6228522"/>
              <a:gd name="connsiteX69" fmla="*/ 115975 w 11741426"/>
              <a:gd name="connsiteY69" fmla="*/ 4313575 h 6228522"/>
              <a:gd name="connsiteX70" fmla="*/ 115975 w 11741426"/>
              <a:gd name="connsiteY70" fmla="*/ 4853267 h 6228522"/>
              <a:gd name="connsiteX71" fmla="*/ 115975 w 11741426"/>
              <a:gd name="connsiteY71" fmla="*/ 5332993 h 6228522"/>
              <a:gd name="connsiteX72" fmla="*/ 115975 w 11741426"/>
              <a:gd name="connsiteY72" fmla="*/ 6112547 h 6228522"/>
              <a:gd name="connsiteX73" fmla="*/ 576354 w 11741426"/>
              <a:gd name="connsiteY73" fmla="*/ 6112547 h 6228522"/>
              <a:gd name="connsiteX74" fmla="*/ 1266923 w 11741426"/>
              <a:gd name="connsiteY74" fmla="*/ 6112547 h 6228522"/>
              <a:gd name="connsiteX75" fmla="*/ 2072586 w 11741426"/>
              <a:gd name="connsiteY75" fmla="*/ 6112547 h 6228522"/>
              <a:gd name="connsiteX76" fmla="*/ 2763154 w 11741426"/>
              <a:gd name="connsiteY76" fmla="*/ 6112547 h 6228522"/>
              <a:gd name="connsiteX77" fmla="*/ 3453723 w 11741426"/>
              <a:gd name="connsiteY77" fmla="*/ 6112547 h 6228522"/>
              <a:gd name="connsiteX78" fmla="*/ 4259386 w 11741426"/>
              <a:gd name="connsiteY78" fmla="*/ 6112547 h 6228522"/>
              <a:gd name="connsiteX79" fmla="*/ 4834860 w 11741426"/>
              <a:gd name="connsiteY79" fmla="*/ 6112547 h 6228522"/>
              <a:gd name="connsiteX80" fmla="*/ 5410334 w 11741426"/>
              <a:gd name="connsiteY80" fmla="*/ 6112547 h 6228522"/>
              <a:gd name="connsiteX81" fmla="*/ 6215997 w 11741426"/>
              <a:gd name="connsiteY81" fmla="*/ 6112547 h 6228522"/>
              <a:gd name="connsiteX82" fmla="*/ 6906566 w 11741426"/>
              <a:gd name="connsiteY82" fmla="*/ 6112547 h 6228522"/>
              <a:gd name="connsiteX83" fmla="*/ 7251850 w 11741426"/>
              <a:gd name="connsiteY83" fmla="*/ 6112547 h 6228522"/>
              <a:gd name="connsiteX84" fmla="*/ 7712229 w 11741426"/>
              <a:gd name="connsiteY84" fmla="*/ 6112547 h 6228522"/>
              <a:gd name="connsiteX85" fmla="*/ 8057513 w 11741426"/>
              <a:gd name="connsiteY85" fmla="*/ 6112547 h 6228522"/>
              <a:gd name="connsiteX86" fmla="*/ 8517892 w 11741426"/>
              <a:gd name="connsiteY86" fmla="*/ 6112547 h 6228522"/>
              <a:gd name="connsiteX87" fmla="*/ 9208461 w 11741426"/>
              <a:gd name="connsiteY87" fmla="*/ 6112547 h 6228522"/>
              <a:gd name="connsiteX88" fmla="*/ 10014124 w 11741426"/>
              <a:gd name="connsiteY88" fmla="*/ 6112547 h 6228522"/>
              <a:gd name="connsiteX89" fmla="*/ 10704693 w 11741426"/>
              <a:gd name="connsiteY89" fmla="*/ 6112547 h 6228522"/>
              <a:gd name="connsiteX90" fmla="*/ 11625451 w 11741426"/>
              <a:gd name="connsiteY90" fmla="*/ 6112547 h 6228522"/>
              <a:gd name="connsiteX91" fmla="*/ 11625451 w 11741426"/>
              <a:gd name="connsiteY91" fmla="*/ 5632821 h 6228522"/>
              <a:gd name="connsiteX92" fmla="*/ 11625451 w 11741426"/>
              <a:gd name="connsiteY92" fmla="*/ 5033164 h 6228522"/>
              <a:gd name="connsiteX93" fmla="*/ 11625451 w 11741426"/>
              <a:gd name="connsiteY93" fmla="*/ 4313575 h 6228522"/>
              <a:gd name="connsiteX94" fmla="*/ 11625451 w 11741426"/>
              <a:gd name="connsiteY94" fmla="*/ 3893815 h 6228522"/>
              <a:gd name="connsiteX95" fmla="*/ 11625451 w 11741426"/>
              <a:gd name="connsiteY95" fmla="*/ 3474055 h 6228522"/>
              <a:gd name="connsiteX96" fmla="*/ 11625451 w 11741426"/>
              <a:gd name="connsiteY96" fmla="*/ 2814432 h 6228522"/>
              <a:gd name="connsiteX97" fmla="*/ 11625451 w 11741426"/>
              <a:gd name="connsiteY97" fmla="*/ 2154809 h 6228522"/>
              <a:gd name="connsiteX98" fmla="*/ 11625451 w 11741426"/>
              <a:gd name="connsiteY98" fmla="*/ 1435221 h 6228522"/>
              <a:gd name="connsiteX99" fmla="*/ 11625451 w 11741426"/>
              <a:gd name="connsiteY99" fmla="*/ 1015461 h 6228522"/>
              <a:gd name="connsiteX100" fmla="*/ 11625451 w 11741426"/>
              <a:gd name="connsiteY100" fmla="*/ 115975 h 6228522"/>
              <a:gd name="connsiteX101" fmla="*/ 11395261 w 11741426"/>
              <a:gd name="connsiteY101" fmla="*/ 115975 h 6228522"/>
              <a:gd name="connsiteX102" fmla="*/ 10819788 w 11741426"/>
              <a:gd name="connsiteY102" fmla="*/ 115975 h 6228522"/>
              <a:gd name="connsiteX103" fmla="*/ 10474503 w 11741426"/>
              <a:gd name="connsiteY103" fmla="*/ 115975 h 6228522"/>
              <a:gd name="connsiteX104" fmla="*/ 10014124 w 11741426"/>
              <a:gd name="connsiteY104" fmla="*/ 115975 h 6228522"/>
              <a:gd name="connsiteX105" fmla="*/ 9553745 w 11741426"/>
              <a:gd name="connsiteY105" fmla="*/ 115975 h 6228522"/>
              <a:gd name="connsiteX106" fmla="*/ 9323556 w 11741426"/>
              <a:gd name="connsiteY106" fmla="*/ 115975 h 6228522"/>
              <a:gd name="connsiteX107" fmla="*/ 8748082 w 11741426"/>
              <a:gd name="connsiteY107" fmla="*/ 115975 h 6228522"/>
              <a:gd name="connsiteX108" fmla="*/ 8057513 w 11741426"/>
              <a:gd name="connsiteY108" fmla="*/ 115975 h 6228522"/>
              <a:gd name="connsiteX109" fmla="*/ 7251850 w 11741426"/>
              <a:gd name="connsiteY109" fmla="*/ 115975 h 6228522"/>
              <a:gd name="connsiteX110" fmla="*/ 6791471 w 11741426"/>
              <a:gd name="connsiteY110" fmla="*/ 115975 h 6228522"/>
              <a:gd name="connsiteX111" fmla="*/ 6331092 w 11741426"/>
              <a:gd name="connsiteY111" fmla="*/ 115975 h 6228522"/>
              <a:gd name="connsiteX112" fmla="*/ 5640523 w 11741426"/>
              <a:gd name="connsiteY112" fmla="*/ 115975 h 6228522"/>
              <a:gd name="connsiteX113" fmla="*/ 4834860 w 11741426"/>
              <a:gd name="connsiteY113" fmla="*/ 115975 h 6228522"/>
              <a:gd name="connsiteX114" fmla="*/ 4144292 w 11741426"/>
              <a:gd name="connsiteY114" fmla="*/ 115975 h 6228522"/>
              <a:gd name="connsiteX115" fmla="*/ 3683913 w 11741426"/>
              <a:gd name="connsiteY115" fmla="*/ 115975 h 6228522"/>
              <a:gd name="connsiteX116" fmla="*/ 3108439 w 11741426"/>
              <a:gd name="connsiteY116" fmla="*/ 115975 h 6228522"/>
              <a:gd name="connsiteX117" fmla="*/ 2417870 w 11741426"/>
              <a:gd name="connsiteY117" fmla="*/ 115975 h 6228522"/>
              <a:gd name="connsiteX118" fmla="*/ 1842396 w 11741426"/>
              <a:gd name="connsiteY118" fmla="*/ 115975 h 6228522"/>
              <a:gd name="connsiteX119" fmla="*/ 1266923 w 11741426"/>
              <a:gd name="connsiteY119" fmla="*/ 115975 h 6228522"/>
              <a:gd name="connsiteX120" fmla="*/ 115975 w 11741426"/>
              <a:gd name="connsiteY120" fmla="*/ 115975 h 622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741426" h="6228522" fill="none" extrusionOk="0">
                <a:moveTo>
                  <a:pt x="0" y="0"/>
                </a:moveTo>
                <a:cubicBezTo>
                  <a:pt x="173429" y="-9894"/>
                  <a:pt x="483100" y="84143"/>
                  <a:pt x="704486" y="0"/>
                </a:cubicBezTo>
                <a:cubicBezTo>
                  <a:pt x="925872" y="-84143"/>
                  <a:pt x="1064900" y="50948"/>
                  <a:pt x="1408971" y="0"/>
                </a:cubicBezTo>
                <a:cubicBezTo>
                  <a:pt x="1753042" y="-50948"/>
                  <a:pt x="1989411" y="64920"/>
                  <a:pt x="2230871" y="0"/>
                </a:cubicBezTo>
                <a:cubicBezTo>
                  <a:pt x="2472331" y="-64920"/>
                  <a:pt x="2412872" y="22121"/>
                  <a:pt x="2583114" y="0"/>
                </a:cubicBezTo>
                <a:cubicBezTo>
                  <a:pt x="2753356" y="-22121"/>
                  <a:pt x="2940866" y="55516"/>
                  <a:pt x="3170185" y="0"/>
                </a:cubicBezTo>
                <a:cubicBezTo>
                  <a:pt x="3399504" y="-55516"/>
                  <a:pt x="3817969" y="331"/>
                  <a:pt x="3992085" y="0"/>
                </a:cubicBezTo>
                <a:cubicBezTo>
                  <a:pt x="4166201" y="-331"/>
                  <a:pt x="4345865" y="31731"/>
                  <a:pt x="4579156" y="0"/>
                </a:cubicBezTo>
                <a:cubicBezTo>
                  <a:pt x="4812447" y="-31731"/>
                  <a:pt x="4954004" y="30784"/>
                  <a:pt x="5166227" y="0"/>
                </a:cubicBezTo>
                <a:cubicBezTo>
                  <a:pt x="5378450" y="-30784"/>
                  <a:pt x="5533632" y="7266"/>
                  <a:pt x="5635884" y="0"/>
                </a:cubicBezTo>
                <a:cubicBezTo>
                  <a:pt x="5738136" y="-7266"/>
                  <a:pt x="6077798" y="52225"/>
                  <a:pt x="6222956" y="0"/>
                </a:cubicBezTo>
                <a:cubicBezTo>
                  <a:pt x="6368114" y="-52225"/>
                  <a:pt x="6493531" y="30595"/>
                  <a:pt x="6692613" y="0"/>
                </a:cubicBezTo>
                <a:cubicBezTo>
                  <a:pt x="6891695" y="-30595"/>
                  <a:pt x="7298416" y="23591"/>
                  <a:pt x="7514513" y="0"/>
                </a:cubicBezTo>
                <a:cubicBezTo>
                  <a:pt x="7730610" y="-23591"/>
                  <a:pt x="8002792" y="16648"/>
                  <a:pt x="8336412" y="0"/>
                </a:cubicBezTo>
                <a:cubicBezTo>
                  <a:pt x="8670032" y="-16648"/>
                  <a:pt x="8584697" y="28763"/>
                  <a:pt x="8688655" y="0"/>
                </a:cubicBezTo>
                <a:cubicBezTo>
                  <a:pt x="8792613" y="-28763"/>
                  <a:pt x="8913662" y="13826"/>
                  <a:pt x="9040898" y="0"/>
                </a:cubicBezTo>
                <a:cubicBezTo>
                  <a:pt x="9168134" y="-13826"/>
                  <a:pt x="9638992" y="7640"/>
                  <a:pt x="9862798" y="0"/>
                </a:cubicBezTo>
                <a:cubicBezTo>
                  <a:pt x="10086604" y="-7640"/>
                  <a:pt x="10097606" y="10622"/>
                  <a:pt x="10215041" y="0"/>
                </a:cubicBezTo>
                <a:cubicBezTo>
                  <a:pt x="10332476" y="-10622"/>
                  <a:pt x="10844721" y="6080"/>
                  <a:pt x="11036940" y="0"/>
                </a:cubicBezTo>
                <a:cubicBezTo>
                  <a:pt x="11229159" y="-6080"/>
                  <a:pt x="11521256" y="35808"/>
                  <a:pt x="11741426" y="0"/>
                </a:cubicBezTo>
                <a:cubicBezTo>
                  <a:pt x="11816417" y="234621"/>
                  <a:pt x="11731249" y="433529"/>
                  <a:pt x="11741426" y="628514"/>
                </a:cubicBezTo>
                <a:cubicBezTo>
                  <a:pt x="11751603" y="823499"/>
                  <a:pt x="11674697" y="972231"/>
                  <a:pt x="11741426" y="1194744"/>
                </a:cubicBezTo>
                <a:cubicBezTo>
                  <a:pt x="11808155" y="1417257"/>
                  <a:pt x="11663613" y="1593363"/>
                  <a:pt x="11741426" y="1885543"/>
                </a:cubicBezTo>
                <a:cubicBezTo>
                  <a:pt x="11819239" y="2177723"/>
                  <a:pt x="11717377" y="2318125"/>
                  <a:pt x="11741426" y="2576343"/>
                </a:cubicBezTo>
                <a:cubicBezTo>
                  <a:pt x="11765475" y="2834561"/>
                  <a:pt x="11705131" y="2825357"/>
                  <a:pt x="11741426" y="3018002"/>
                </a:cubicBezTo>
                <a:cubicBezTo>
                  <a:pt x="11777721" y="3210647"/>
                  <a:pt x="11721701" y="3262368"/>
                  <a:pt x="11741426" y="3459661"/>
                </a:cubicBezTo>
                <a:cubicBezTo>
                  <a:pt x="11761151" y="3656954"/>
                  <a:pt x="11683280" y="3880235"/>
                  <a:pt x="11741426" y="4025890"/>
                </a:cubicBezTo>
                <a:cubicBezTo>
                  <a:pt x="11799572" y="4171545"/>
                  <a:pt x="11692596" y="4311148"/>
                  <a:pt x="11741426" y="4592119"/>
                </a:cubicBezTo>
                <a:cubicBezTo>
                  <a:pt x="11790256" y="4873090"/>
                  <a:pt x="11667526" y="4941675"/>
                  <a:pt x="11741426" y="5220634"/>
                </a:cubicBezTo>
                <a:cubicBezTo>
                  <a:pt x="11815326" y="5499594"/>
                  <a:pt x="11658179" y="5980231"/>
                  <a:pt x="11741426" y="6228522"/>
                </a:cubicBezTo>
                <a:cubicBezTo>
                  <a:pt x="11630795" y="6261830"/>
                  <a:pt x="11549799" y="6222937"/>
                  <a:pt x="11389183" y="6228522"/>
                </a:cubicBezTo>
                <a:cubicBezTo>
                  <a:pt x="11228567" y="6234107"/>
                  <a:pt x="11220324" y="6224839"/>
                  <a:pt x="11154355" y="6228522"/>
                </a:cubicBezTo>
                <a:cubicBezTo>
                  <a:pt x="11088386" y="6232205"/>
                  <a:pt x="10774836" y="6152894"/>
                  <a:pt x="10449869" y="6228522"/>
                </a:cubicBezTo>
                <a:cubicBezTo>
                  <a:pt x="10124902" y="6304150"/>
                  <a:pt x="10298105" y="6210017"/>
                  <a:pt x="10215041" y="6228522"/>
                </a:cubicBezTo>
                <a:cubicBezTo>
                  <a:pt x="10131977" y="6247027"/>
                  <a:pt x="9899332" y="6202858"/>
                  <a:pt x="9745384" y="6228522"/>
                </a:cubicBezTo>
                <a:cubicBezTo>
                  <a:pt x="9591436" y="6254186"/>
                  <a:pt x="9554179" y="6186294"/>
                  <a:pt x="9393141" y="6228522"/>
                </a:cubicBezTo>
                <a:cubicBezTo>
                  <a:pt x="9232103" y="6270750"/>
                  <a:pt x="9048236" y="6214140"/>
                  <a:pt x="8923484" y="6228522"/>
                </a:cubicBezTo>
                <a:cubicBezTo>
                  <a:pt x="8798732" y="6242904"/>
                  <a:pt x="8523342" y="6191306"/>
                  <a:pt x="8218998" y="6228522"/>
                </a:cubicBezTo>
                <a:cubicBezTo>
                  <a:pt x="7914654" y="6265738"/>
                  <a:pt x="7699377" y="6222737"/>
                  <a:pt x="7514513" y="6228522"/>
                </a:cubicBezTo>
                <a:cubicBezTo>
                  <a:pt x="7329650" y="6234307"/>
                  <a:pt x="7072705" y="6169289"/>
                  <a:pt x="6692613" y="6228522"/>
                </a:cubicBezTo>
                <a:cubicBezTo>
                  <a:pt x="6312521" y="6287755"/>
                  <a:pt x="6158655" y="6189748"/>
                  <a:pt x="5988127" y="6228522"/>
                </a:cubicBezTo>
                <a:cubicBezTo>
                  <a:pt x="5817599" y="6267296"/>
                  <a:pt x="5537172" y="6179754"/>
                  <a:pt x="5283642" y="6228522"/>
                </a:cubicBezTo>
                <a:cubicBezTo>
                  <a:pt x="5030113" y="6277290"/>
                  <a:pt x="5161856" y="6227199"/>
                  <a:pt x="5048813" y="6228522"/>
                </a:cubicBezTo>
                <a:cubicBezTo>
                  <a:pt x="4935770" y="6229845"/>
                  <a:pt x="4897059" y="6228350"/>
                  <a:pt x="4813985" y="6228522"/>
                </a:cubicBezTo>
                <a:cubicBezTo>
                  <a:pt x="4730911" y="6228694"/>
                  <a:pt x="4385464" y="6202697"/>
                  <a:pt x="4109499" y="6228522"/>
                </a:cubicBezTo>
                <a:cubicBezTo>
                  <a:pt x="3833534" y="6254347"/>
                  <a:pt x="3814872" y="6173216"/>
                  <a:pt x="3639842" y="6228522"/>
                </a:cubicBezTo>
                <a:cubicBezTo>
                  <a:pt x="3464812" y="6283828"/>
                  <a:pt x="3476517" y="6209323"/>
                  <a:pt x="3405014" y="6228522"/>
                </a:cubicBezTo>
                <a:cubicBezTo>
                  <a:pt x="3333511" y="6247721"/>
                  <a:pt x="2926887" y="6207594"/>
                  <a:pt x="2583114" y="6228522"/>
                </a:cubicBezTo>
                <a:cubicBezTo>
                  <a:pt x="2239341" y="6249450"/>
                  <a:pt x="2218702" y="6218160"/>
                  <a:pt x="2113457" y="6228522"/>
                </a:cubicBezTo>
                <a:cubicBezTo>
                  <a:pt x="2008212" y="6238884"/>
                  <a:pt x="1814714" y="6176127"/>
                  <a:pt x="1526385" y="6228522"/>
                </a:cubicBezTo>
                <a:cubicBezTo>
                  <a:pt x="1238056" y="6280917"/>
                  <a:pt x="1306376" y="6224610"/>
                  <a:pt x="1174143" y="6228522"/>
                </a:cubicBezTo>
                <a:cubicBezTo>
                  <a:pt x="1041910" y="6232434"/>
                  <a:pt x="502724" y="6121395"/>
                  <a:pt x="0" y="6228522"/>
                </a:cubicBezTo>
                <a:cubicBezTo>
                  <a:pt x="-55423" y="6082728"/>
                  <a:pt x="70923" y="5866544"/>
                  <a:pt x="0" y="5600008"/>
                </a:cubicBezTo>
                <a:cubicBezTo>
                  <a:pt x="-70923" y="5333472"/>
                  <a:pt x="56814" y="5131154"/>
                  <a:pt x="0" y="4971493"/>
                </a:cubicBezTo>
                <a:cubicBezTo>
                  <a:pt x="-56814" y="4811833"/>
                  <a:pt x="21885" y="4606261"/>
                  <a:pt x="0" y="4280693"/>
                </a:cubicBezTo>
                <a:cubicBezTo>
                  <a:pt x="-21885" y="3955125"/>
                  <a:pt x="29990" y="4035868"/>
                  <a:pt x="0" y="3901320"/>
                </a:cubicBezTo>
                <a:cubicBezTo>
                  <a:pt x="-29990" y="3766772"/>
                  <a:pt x="30333" y="3565335"/>
                  <a:pt x="0" y="3459661"/>
                </a:cubicBezTo>
                <a:cubicBezTo>
                  <a:pt x="-30333" y="3353987"/>
                  <a:pt x="37657" y="3103683"/>
                  <a:pt x="0" y="2893432"/>
                </a:cubicBezTo>
                <a:cubicBezTo>
                  <a:pt x="-37657" y="2683181"/>
                  <a:pt x="16662" y="2480652"/>
                  <a:pt x="0" y="2264917"/>
                </a:cubicBezTo>
                <a:cubicBezTo>
                  <a:pt x="-16662" y="2049182"/>
                  <a:pt x="52598" y="1943763"/>
                  <a:pt x="0" y="1823258"/>
                </a:cubicBezTo>
                <a:cubicBezTo>
                  <a:pt x="-52598" y="1702753"/>
                  <a:pt x="65711" y="1342624"/>
                  <a:pt x="0" y="1132459"/>
                </a:cubicBezTo>
                <a:cubicBezTo>
                  <a:pt x="-65711" y="922294"/>
                  <a:pt x="18829" y="342618"/>
                  <a:pt x="0" y="0"/>
                </a:cubicBezTo>
                <a:close/>
                <a:moveTo>
                  <a:pt x="115975" y="115975"/>
                </a:moveTo>
                <a:cubicBezTo>
                  <a:pt x="179390" y="428047"/>
                  <a:pt x="40189" y="597873"/>
                  <a:pt x="115975" y="835564"/>
                </a:cubicBezTo>
                <a:cubicBezTo>
                  <a:pt x="191761" y="1073255"/>
                  <a:pt x="72808" y="1210607"/>
                  <a:pt x="115975" y="1555152"/>
                </a:cubicBezTo>
                <a:cubicBezTo>
                  <a:pt x="159142" y="1899697"/>
                  <a:pt x="61070" y="1998171"/>
                  <a:pt x="115975" y="2214775"/>
                </a:cubicBezTo>
                <a:cubicBezTo>
                  <a:pt x="170880" y="2431379"/>
                  <a:pt x="102526" y="2524485"/>
                  <a:pt x="115975" y="2754467"/>
                </a:cubicBezTo>
                <a:cubicBezTo>
                  <a:pt x="129424" y="2984449"/>
                  <a:pt x="111542" y="3069629"/>
                  <a:pt x="115975" y="3234192"/>
                </a:cubicBezTo>
                <a:cubicBezTo>
                  <a:pt x="120408" y="3398756"/>
                  <a:pt x="80802" y="3597061"/>
                  <a:pt x="115975" y="3773884"/>
                </a:cubicBezTo>
                <a:cubicBezTo>
                  <a:pt x="151148" y="3950707"/>
                  <a:pt x="89277" y="4125568"/>
                  <a:pt x="115975" y="4313575"/>
                </a:cubicBezTo>
                <a:cubicBezTo>
                  <a:pt x="142673" y="4501582"/>
                  <a:pt x="97067" y="4637347"/>
                  <a:pt x="115975" y="4853267"/>
                </a:cubicBezTo>
                <a:cubicBezTo>
                  <a:pt x="134883" y="5069187"/>
                  <a:pt x="108635" y="5216469"/>
                  <a:pt x="115975" y="5332993"/>
                </a:cubicBezTo>
                <a:cubicBezTo>
                  <a:pt x="123315" y="5449517"/>
                  <a:pt x="59259" y="5732877"/>
                  <a:pt x="115975" y="6112547"/>
                </a:cubicBezTo>
                <a:cubicBezTo>
                  <a:pt x="295908" y="6092745"/>
                  <a:pt x="346696" y="6156141"/>
                  <a:pt x="576354" y="6112547"/>
                </a:cubicBezTo>
                <a:cubicBezTo>
                  <a:pt x="806012" y="6068953"/>
                  <a:pt x="1065403" y="6184261"/>
                  <a:pt x="1266923" y="6112547"/>
                </a:cubicBezTo>
                <a:cubicBezTo>
                  <a:pt x="1468443" y="6040833"/>
                  <a:pt x="1798724" y="6154956"/>
                  <a:pt x="2072586" y="6112547"/>
                </a:cubicBezTo>
                <a:cubicBezTo>
                  <a:pt x="2346448" y="6070138"/>
                  <a:pt x="2579543" y="6114296"/>
                  <a:pt x="2763154" y="6112547"/>
                </a:cubicBezTo>
                <a:cubicBezTo>
                  <a:pt x="2946765" y="6110798"/>
                  <a:pt x="3311527" y="6113203"/>
                  <a:pt x="3453723" y="6112547"/>
                </a:cubicBezTo>
                <a:cubicBezTo>
                  <a:pt x="3595919" y="6111891"/>
                  <a:pt x="4015375" y="6151901"/>
                  <a:pt x="4259386" y="6112547"/>
                </a:cubicBezTo>
                <a:cubicBezTo>
                  <a:pt x="4503397" y="6073193"/>
                  <a:pt x="4550768" y="6117170"/>
                  <a:pt x="4834860" y="6112547"/>
                </a:cubicBezTo>
                <a:cubicBezTo>
                  <a:pt x="5118952" y="6107924"/>
                  <a:pt x="5257490" y="6147250"/>
                  <a:pt x="5410334" y="6112547"/>
                </a:cubicBezTo>
                <a:cubicBezTo>
                  <a:pt x="5563178" y="6077844"/>
                  <a:pt x="5828925" y="6136997"/>
                  <a:pt x="6215997" y="6112547"/>
                </a:cubicBezTo>
                <a:cubicBezTo>
                  <a:pt x="6603069" y="6088097"/>
                  <a:pt x="6767937" y="6123904"/>
                  <a:pt x="6906566" y="6112547"/>
                </a:cubicBezTo>
                <a:cubicBezTo>
                  <a:pt x="7045195" y="6101190"/>
                  <a:pt x="7096464" y="6119582"/>
                  <a:pt x="7251850" y="6112547"/>
                </a:cubicBezTo>
                <a:cubicBezTo>
                  <a:pt x="7407236" y="6105512"/>
                  <a:pt x="7600611" y="6161875"/>
                  <a:pt x="7712229" y="6112547"/>
                </a:cubicBezTo>
                <a:cubicBezTo>
                  <a:pt x="7823847" y="6063219"/>
                  <a:pt x="7921772" y="6153621"/>
                  <a:pt x="8057513" y="6112547"/>
                </a:cubicBezTo>
                <a:cubicBezTo>
                  <a:pt x="8193254" y="6071473"/>
                  <a:pt x="8303203" y="6144342"/>
                  <a:pt x="8517892" y="6112547"/>
                </a:cubicBezTo>
                <a:cubicBezTo>
                  <a:pt x="8732581" y="6080752"/>
                  <a:pt x="8919890" y="6191903"/>
                  <a:pt x="9208461" y="6112547"/>
                </a:cubicBezTo>
                <a:cubicBezTo>
                  <a:pt x="9497032" y="6033191"/>
                  <a:pt x="9662250" y="6170361"/>
                  <a:pt x="10014124" y="6112547"/>
                </a:cubicBezTo>
                <a:cubicBezTo>
                  <a:pt x="10365998" y="6054733"/>
                  <a:pt x="10552917" y="6152248"/>
                  <a:pt x="10704693" y="6112547"/>
                </a:cubicBezTo>
                <a:cubicBezTo>
                  <a:pt x="10856469" y="6072846"/>
                  <a:pt x="11235263" y="6114276"/>
                  <a:pt x="11625451" y="6112547"/>
                </a:cubicBezTo>
                <a:cubicBezTo>
                  <a:pt x="11589893" y="5921160"/>
                  <a:pt x="11647954" y="5752226"/>
                  <a:pt x="11625451" y="5632821"/>
                </a:cubicBezTo>
                <a:cubicBezTo>
                  <a:pt x="11602948" y="5513416"/>
                  <a:pt x="11653980" y="5212884"/>
                  <a:pt x="11625451" y="5033164"/>
                </a:cubicBezTo>
                <a:cubicBezTo>
                  <a:pt x="11596922" y="4853444"/>
                  <a:pt x="11700094" y="4630118"/>
                  <a:pt x="11625451" y="4313575"/>
                </a:cubicBezTo>
                <a:cubicBezTo>
                  <a:pt x="11550808" y="3997032"/>
                  <a:pt x="11657891" y="4055453"/>
                  <a:pt x="11625451" y="3893815"/>
                </a:cubicBezTo>
                <a:cubicBezTo>
                  <a:pt x="11593011" y="3732177"/>
                  <a:pt x="11646906" y="3659284"/>
                  <a:pt x="11625451" y="3474055"/>
                </a:cubicBezTo>
                <a:cubicBezTo>
                  <a:pt x="11603996" y="3288826"/>
                  <a:pt x="11704396" y="3128652"/>
                  <a:pt x="11625451" y="2814432"/>
                </a:cubicBezTo>
                <a:cubicBezTo>
                  <a:pt x="11546506" y="2500212"/>
                  <a:pt x="11679129" y="2388412"/>
                  <a:pt x="11625451" y="2154809"/>
                </a:cubicBezTo>
                <a:cubicBezTo>
                  <a:pt x="11571773" y="1921206"/>
                  <a:pt x="11701600" y="1779574"/>
                  <a:pt x="11625451" y="1435221"/>
                </a:cubicBezTo>
                <a:cubicBezTo>
                  <a:pt x="11549302" y="1090868"/>
                  <a:pt x="11660214" y="1124728"/>
                  <a:pt x="11625451" y="1015461"/>
                </a:cubicBezTo>
                <a:cubicBezTo>
                  <a:pt x="11590688" y="906194"/>
                  <a:pt x="11720292" y="377050"/>
                  <a:pt x="11625451" y="115975"/>
                </a:cubicBezTo>
                <a:cubicBezTo>
                  <a:pt x="11528465" y="126009"/>
                  <a:pt x="11506441" y="103160"/>
                  <a:pt x="11395261" y="115975"/>
                </a:cubicBezTo>
                <a:cubicBezTo>
                  <a:pt x="11284081" y="128790"/>
                  <a:pt x="10948607" y="51654"/>
                  <a:pt x="10819788" y="115975"/>
                </a:cubicBezTo>
                <a:cubicBezTo>
                  <a:pt x="10690969" y="180296"/>
                  <a:pt x="10564338" y="112718"/>
                  <a:pt x="10474503" y="115975"/>
                </a:cubicBezTo>
                <a:cubicBezTo>
                  <a:pt x="10384669" y="119232"/>
                  <a:pt x="10179613" y="97538"/>
                  <a:pt x="10014124" y="115975"/>
                </a:cubicBezTo>
                <a:cubicBezTo>
                  <a:pt x="9848635" y="134412"/>
                  <a:pt x="9719537" y="75916"/>
                  <a:pt x="9553745" y="115975"/>
                </a:cubicBezTo>
                <a:cubicBezTo>
                  <a:pt x="9387953" y="156034"/>
                  <a:pt x="9414750" y="90517"/>
                  <a:pt x="9323556" y="115975"/>
                </a:cubicBezTo>
                <a:cubicBezTo>
                  <a:pt x="9232362" y="141433"/>
                  <a:pt x="8885766" y="52043"/>
                  <a:pt x="8748082" y="115975"/>
                </a:cubicBezTo>
                <a:cubicBezTo>
                  <a:pt x="8610398" y="179907"/>
                  <a:pt x="8394426" y="104335"/>
                  <a:pt x="8057513" y="115975"/>
                </a:cubicBezTo>
                <a:cubicBezTo>
                  <a:pt x="7720600" y="127615"/>
                  <a:pt x="7468639" y="42320"/>
                  <a:pt x="7251850" y="115975"/>
                </a:cubicBezTo>
                <a:cubicBezTo>
                  <a:pt x="7035061" y="189630"/>
                  <a:pt x="6901709" y="100785"/>
                  <a:pt x="6791471" y="115975"/>
                </a:cubicBezTo>
                <a:cubicBezTo>
                  <a:pt x="6681233" y="131165"/>
                  <a:pt x="6512797" y="76188"/>
                  <a:pt x="6331092" y="115975"/>
                </a:cubicBezTo>
                <a:cubicBezTo>
                  <a:pt x="6149387" y="155762"/>
                  <a:pt x="5961706" y="64856"/>
                  <a:pt x="5640523" y="115975"/>
                </a:cubicBezTo>
                <a:cubicBezTo>
                  <a:pt x="5319340" y="167094"/>
                  <a:pt x="5010326" y="111754"/>
                  <a:pt x="4834860" y="115975"/>
                </a:cubicBezTo>
                <a:cubicBezTo>
                  <a:pt x="4659394" y="120196"/>
                  <a:pt x="4327025" y="105088"/>
                  <a:pt x="4144292" y="115975"/>
                </a:cubicBezTo>
                <a:cubicBezTo>
                  <a:pt x="3961559" y="126862"/>
                  <a:pt x="3866923" y="103495"/>
                  <a:pt x="3683913" y="115975"/>
                </a:cubicBezTo>
                <a:cubicBezTo>
                  <a:pt x="3500903" y="128455"/>
                  <a:pt x="3364765" y="74933"/>
                  <a:pt x="3108439" y="115975"/>
                </a:cubicBezTo>
                <a:cubicBezTo>
                  <a:pt x="2852113" y="157017"/>
                  <a:pt x="2753587" y="94348"/>
                  <a:pt x="2417870" y="115975"/>
                </a:cubicBezTo>
                <a:cubicBezTo>
                  <a:pt x="2082153" y="137602"/>
                  <a:pt x="2119134" y="52831"/>
                  <a:pt x="1842396" y="115975"/>
                </a:cubicBezTo>
                <a:cubicBezTo>
                  <a:pt x="1565658" y="179119"/>
                  <a:pt x="1445084" y="94906"/>
                  <a:pt x="1266923" y="115975"/>
                </a:cubicBezTo>
                <a:cubicBezTo>
                  <a:pt x="1088762" y="137044"/>
                  <a:pt x="378981" y="-14292"/>
                  <a:pt x="115975" y="115975"/>
                </a:cubicBezTo>
                <a:close/>
              </a:path>
              <a:path w="11741426" h="6228522" stroke="0" extrusionOk="0">
                <a:moveTo>
                  <a:pt x="0" y="0"/>
                </a:moveTo>
                <a:cubicBezTo>
                  <a:pt x="215387" y="-16730"/>
                  <a:pt x="337578" y="50398"/>
                  <a:pt x="469657" y="0"/>
                </a:cubicBezTo>
                <a:cubicBezTo>
                  <a:pt x="601736" y="-50398"/>
                  <a:pt x="833891" y="52187"/>
                  <a:pt x="939314" y="0"/>
                </a:cubicBezTo>
                <a:cubicBezTo>
                  <a:pt x="1044737" y="-52187"/>
                  <a:pt x="1335904" y="50208"/>
                  <a:pt x="1526385" y="0"/>
                </a:cubicBezTo>
                <a:cubicBezTo>
                  <a:pt x="1716866" y="-50208"/>
                  <a:pt x="2043993" y="49339"/>
                  <a:pt x="2230871" y="0"/>
                </a:cubicBezTo>
                <a:cubicBezTo>
                  <a:pt x="2417749" y="-49339"/>
                  <a:pt x="2690368" y="80360"/>
                  <a:pt x="2935357" y="0"/>
                </a:cubicBezTo>
                <a:cubicBezTo>
                  <a:pt x="3180346" y="-80360"/>
                  <a:pt x="3300305" y="47401"/>
                  <a:pt x="3405014" y="0"/>
                </a:cubicBezTo>
                <a:cubicBezTo>
                  <a:pt x="3509723" y="-47401"/>
                  <a:pt x="3561810" y="11763"/>
                  <a:pt x="3639842" y="0"/>
                </a:cubicBezTo>
                <a:cubicBezTo>
                  <a:pt x="3717874" y="-11763"/>
                  <a:pt x="4151964" y="6801"/>
                  <a:pt x="4344328" y="0"/>
                </a:cubicBezTo>
                <a:cubicBezTo>
                  <a:pt x="4536692" y="-6801"/>
                  <a:pt x="4615608" y="40252"/>
                  <a:pt x="4696570" y="0"/>
                </a:cubicBezTo>
                <a:cubicBezTo>
                  <a:pt x="4777532" y="-40252"/>
                  <a:pt x="4990259" y="27102"/>
                  <a:pt x="5166227" y="0"/>
                </a:cubicBezTo>
                <a:cubicBezTo>
                  <a:pt x="5342195" y="-27102"/>
                  <a:pt x="5691941" y="3"/>
                  <a:pt x="5870713" y="0"/>
                </a:cubicBezTo>
                <a:cubicBezTo>
                  <a:pt x="6049485" y="-3"/>
                  <a:pt x="6245824" y="36300"/>
                  <a:pt x="6340370" y="0"/>
                </a:cubicBezTo>
                <a:cubicBezTo>
                  <a:pt x="6434916" y="-36300"/>
                  <a:pt x="6679008" y="36796"/>
                  <a:pt x="6927441" y="0"/>
                </a:cubicBezTo>
                <a:cubicBezTo>
                  <a:pt x="7175874" y="-36796"/>
                  <a:pt x="7578698" y="36933"/>
                  <a:pt x="7749341" y="0"/>
                </a:cubicBezTo>
                <a:cubicBezTo>
                  <a:pt x="7919984" y="-36933"/>
                  <a:pt x="7952818" y="30350"/>
                  <a:pt x="8101584" y="0"/>
                </a:cubicBezTo>
                <a:cubicBezTo>
                  <a:pt x="8250350" y="-30350"/>
                  <a:pt x="8320698" y="24187"/>
                  <a:pt x="8453827" y="0"/>
                </a:cubicBezTo>
                <a:cubicBezTo>
                  <a:pt x="8586956" y="-24187"/>
                  <a:pt x="8852341" y="62661"/>
                  <a:pt x="9158312" y="0"/>
                </a:cubicBezTo>
                <a:cubicBezTo>
                  <a:pt x="9464283" y="-62661"/>
                  <a:pt x="9367739" y="29205"/>
                  <a:pt x="9510555" y="0"/>
                </a:cubicBezTo>
                <a:cubicBezTo>
                  <a:pt x="9653371" y="-29205"/>
                  <a:pt x="9821866" y="26712"/>
                  <a:pt x="10097626" y="0"/>
                </a:cubicBezTo>
                <a:cubicBezTo>
                  <a:pt x="10373386" y="-26712"/>
                  <a:pt x="10334026" y="20438"/>
                  <a:pt x="10449869" y="0"/>
                </a:cubicBezTo>
                <a:cubicBezTo>
                  <a:pt x="10565712" y="-20438"/>
                  <a:pt x="11320959" y="35608"/>
                  <a:pt x="11741426" y="0"/>
                </a:cubicBezTo>
                <a:cubicBezTo>
                  <a:pt x="11773848" y="161967"/>
                  <a:pt x="11711296" y="253613"/>
                  <a:pt x="11741426" y="441659"/>
                </a:cubicBezTo>
                <a:cubicBezTo>
                  <a:pt x="11771556" y="629705"/>
                  <a:pt x="11731007" y="703273"/>
                  <a:pt x="11741426" y="945603"/>
                </a:cubicBezTo>
                <a:cubicBezTo>
                  <a:pt x="11751845" y="1187933"/>
                  <a:pt x="11737472" y="1325332"/>
                  <a:pt x="11741426" y="1574117"/>
                </a:cubicBezTo>
                <a:cubicBezTo>
                  <a:pt x="11745380" y="1822902"/>
                  <a:pt x="11688688" y="1929213"/>
                  <a:pt x="11741426" y="2078061"/>
                </a:cubicBezTo>
                <a:cubicBezTo>
                  <a:pt x="11794164" y="2226909"/>
                  <a:pt x="11740015" y="2497987"/>
                  <a:pt x="11741426" y="2706576"/>
                </a:cubicBezTo>
                <a:cubicBezTo>
                  <a:pt x="11742837" y="2915166"/>
                  <a:pt x="11685324" y="3128542"/>
                  <a:pt x="11741426" y="3335090"/>
                </a:cubicBezTo>
                <a:cubicBezTo>
                  <a:pt x="11797528" y="3541638"/>
                  <a:pt x="11715976" y="3595687"/>
                  <a:pt x="11741426" y="3776749"/>
                </a:cubicBezTo>
                <a:cubicBezTo>
                  <a:pt x="11766876" y="3957811"/>
                  <a:pt x="11666854" y="4325615"/>
                  <a:pt x="11741426" y="4467549"/>
                </a:cubicBezTo>
                <a:cubicBezTo>
                  <a:pt x="11815998" y="4609483"/>
                  <a:pt x="11732315" y="4685020"/>
                  <a:pt x="11741426" y="4846923"/>
                </a:cubicBezTo>
                <a:cubicBezTo>
                  <a:pt x="11750537" y="5008826"/>
                  <a:pt x="11719496" y="5112084"/>
                  <a:pt x="11741426" y="5226296"/>
                </a:cubicBezTo>
                <a:cubicBezTo>
                  <a:pt x="11763356" y="5340508"/>
                  <a:pt x="11658814" y="5791246"/>
                  <a:pt x="11741426" y="6228522"/>
                </a:cubicBezTo>
                <a:cubicBezTo>
                  <a:pt x="11401127" y="6258536"/>
                  <a:pt x="11264564" y="6198557"/>
                  <a:pt x="11036940" y="6228522"/>
                </a:cubicBezTo>
                <a:cubicBezTo>
                  <a:pt x="10809316" y="6258487"/>
                  <a:pt x="10857285" y="6208972"/>
                  <a:pt x="10802112" y="6228522"/>
                </a:cubicBezTo>
                <a:cubicBezTo>
                  <a:pt x="10746939" y="6248072"/>
                  <a:pt x="10289763" y="6199984"/>
                  <a:pt x="10097626" y="6228522"/>
                </a:cubicBezTo>
                <a:cubicBezTo>
                  <a:pt x="9905489" y="6257060"/>
                  <a:pt x="9627188" y="6221845"/>
                  <a:pt x="9393141" y="6228522"/>
                </a:cubicBezTo>
                <a:cubicBezTo>
                  <a:pt x="9159094" y="6235199"/>
                  <a:pt x="9009154" y="6184470"/>
                  <a:pt x="8806070" y="6228522"/>
                </a:cubicBezTo>
                <a:cubicBezTo>
                  <a:pt x="8602986" y="6272574"/>
                  <a:pt x="8496724" y="6219777"/>
                  <a:pt x="8336412" y="6228522"/>
                </a:cubicBezTo>
                <a:cubicBezTo>
                  <a:pt x="8176100" y="6237267"/>
                  <a:pt x="7900761" y="6217068"/>
                  <a:pt x="7749341" y="6228522"/>
                </a:cubicBezTo>
                <a:cubicBezTo>
                  <a:pt x="7597921" y="6239976"/>
                  <a:pt x="7270504" y="6156594"/>
                  <a:pt x="7044856" y="6228522"/>
                </a:cubicBezTo>
                <a:cubicBezTo>
                  <a:pt x="6819208" y="6300450"/>
                  <a:pt x="6570552" y="6220628"/>
                  <a:pt x="6340370" y="6228522"/>
                </a:cubicBezTo>
                <a:cubicBezTo>
                  <a:pt x="6110188" y="6236416"/>
                  <a:pt x="5910740" y="6154864"/>
                  <a:pt x="5635884" y="6228522"/>
                </a:cubicBezTo>
                <a:cubicBezTo>
                  <a:pt x="5361028" y="6302180"/>
                  <a:pt x="5403002" y="6198651"/>
                  <a:pt x="5283642" y="6228522"/>
                </a:cubicBezTo>
                <a:cubicBezTo>
                  <a:pt x="5164282" y="6258393"/>
                  <a:pt x="4912320" y="6224575"/>
                  <a:pt x="4813985" y="6228522"/>
                </a:cubicBezTo>
                <a:cubicBezTo>
                  <a:pt x="4715650" y="6232469"/>
                  <a:pt x="4603145" y="6207508"/>
                  <a:pt x="4461742" y="6228522"/>
                </a:cubicBezTo>
                <a:cubicBezTo>
                  <a:pt x="4320339" y="6249536"/>
                  <a:pt x="4126910" y="6218445"/>
                  <a:pt x="3874671" y="6228522"/>
                </a:cubicBezTo>
                <a:cubicBezTo>
                  <a:pt x="3622432" y="6238599"/>
                  <a:pt x="3735645" y="6225939"/>
                  <a:pt x="3639842" y="6228522"/>
                </a:cubicBezTo>
                <a:cubicBezTo>
                  <a:pt x="3544039" y="6231105"/>
                  <a:pt x="3137998" y="6163233"/>
                  <a:pt x="2817942" y="6228522"/>
                </a:cubicBezTo>
                <a:cubicBezTo>
                  <a:pt x="2497886" y="6293811"/>
                  <a:pt x="2442760" y="6201175"/>
                  <a:pt x="2113457" y="6228522"/>
                </a:cubicBezTo>
                <a:cubicBezTo>
                  <a:pt x="1784154" y="6255869"/>
                  <a:pt x="1914553" y="6198886"/>
                  <a:pt x="1761214" y="6228522"/>
                </a:cubicBezTo>
                <a:cubicBezTo>
                  <a:pt x="1607875" y="6258158"/>
                  <a:pt x="1323633" y="6189348"/>
                  <a:pt x="1174143" y="6228522"/>
                </a:cubicBezTo>
                <a:cubicBezTo>
                  <a:pt x="1024653" y="6267696"/>
                  <a:pt x="235059" y="6103237"/>
                  <a:pt x="0" y="6228522"/>
                </a:cubicBezTo>
                <a:cubicBezTo>
                  <a:pt x="-1806" y="6008883"/>
                  <a:pt x="42298" y="5933840"/>
                  <a:pt x="0" y="5662293"/>
                </a:cubicBezTo>
                <a:cubicBezTo>
                  <a:pt x="-42298" y="5390746"/>
                  <a:pt x="35996" y="5368484"/>
                  <a:pt x="0" y="5096063"/>
                </a:cubicBezTo>
                <a:cubicBezTo>
                  <a:pt x="-35996" y="4823642"/>
                  <a:pt x="35913" y="4813097"/>
                  <a:pt x="0" y="4716690"/>
                </a:cubicBezTo>
                <a:cubicBezTo>
                  <a:pt x="-35913" y="4620283"/>
                  <a:pt x="17523" y="4494062"/>
                  <a:pt x="0" y="4337316"/>
                </a:cubicBezTo>
                <a:cubicBezTo>
                  <a:pt x="-17523" y="4180570"/>
                  <a:pt x="16596" y="3980010"/>
                  <a:pt x="0" y="3708802"/>
                </a:cubicBezTo>
                <a:cubicBezTo>
                  <a:pt x="-16596" y="3437594"/>
                  <a:pt x="330" y="3483292"/>
                  <a:pt x="0" y="3329428"/>
                </a:cubicBezTo>
                <a:cubicBezTo>
                  <a:pt x="-330" y="3175564"/>
                  <a:pt x="26148" y="2907763"/>
                  <a:pt x="0" y="2763199"/>
                </a:cubicBezTo>
                <a:cubicBezTo>
                  <a:pt x="-26148" y="2618635"/>
                  <a:pt x="33596" y="2483064"/>
                  <a:pt x="0" y="2383825"/>
                </a:cubicBezTo>
                <a:cubicBezTo>
                  <a:pt x="-33596" y="2284586"/>
                  <a:pt x="32561" y="2143538"/>
                  <a:pt x="0" y="1942166"/>
                </a:cubicBezTo>
                <a:cubicBezTo>
                  <a:pt x="-32561" y="1740794"/>
                  <a:pt x="63012" y="1507921"/>
                  <a:pt x="0" y="1375937"/>
                </a:cubicBezTo>
                <a:cubicBezTo>
                  <a:pt x="-63012" y="1243953"/>
                  <a:pt x="46621" y="1064072"/>
                  <a:pt x="0" y="871993"/>
                </a:cubicBezTo>
                <a:cubicBezTo>
                  <a:pt x="-46621" y="679914"/>
                  <a:pt x="48728" y="235265"/>
                  <a:pt x="0" y="0"/>
                </a:cubicBezTo>
                <a:close/>
                <a:moveTo>
                  <a:pt x="115975" y="115975"/>
                </a:moveTo>
                <a:cubicBezTo>
                  <a:pt x="148903" y="247510"/>
                  <a:pt x="65532" y="480516"/>
                  <a:pt x="115975" y="655666"/>
                </a:cubicBezTo>
                <a:cubicBezTo>
                  <a:pt x="166418" y="830816"/>
                  <a:pt x="95284" y="884010"/>
                  <a:pt x="115975" y="1075427"/>
                </a:cubicBezTo>
                <a:cubicBezTo>
                  <a:pt x="136666" y="1266844"/>
                  <a:pt x="73135" y="1430860"/>
                  <a:pt x="115975" y="1555152"/>
                </a:cubicBezTo>
                <a:cubicBezTo>
                  <a:pt x="158815" y="1679444"/>
                  <a:pt x="100980" y="1989254"/>
                  <a:pt x="115975" y="2214775"/>
                </a:cubicBezTo>
                <a:cubicBezTo>
                  <a:pt x="130970" y="2440296"/>
                  <a:pt x="112685" y="2651871"/>
                  <a:pt x="115975" y="2934364"/>
                </a:cubicBezTo>
                <a:cubicBezTo>
                  <a:pt x="119265" y="3216857"/>
                  <a:pt x="88929" y="3274068"/>
                  <a:pt x="115975" y="3593987"/>
                </a:cubicBezTo>
                <a:cubicBezTo>
                  <a:pt x="143021" y="3913906"/>
                  <a:pt x="91737" y="3877963"/>
                  <a:pt x="115975" y="4013747"/>
                </a:cubicBezTo>
                <a:cubicBezTo>
                  <a:pt x="140213" y="4149531"/>
                  <a:pt x="44279" y="4377158"/>
                  <a:pt x="115975" y="4613404"/>
                </a:cubicBezTo>
                <a:cubicBezTo>
                  <a:pt x="187671" y="4849650"/>
                  <a:pt x="49238" y="4931733"/>
                  <a:pt x="115975" y="5213061"/>
                </a:cubicBezTo>
                <a:cubicBezTo>
                  <a:pt x="182712" y="5494389"/>
                  <a:pt x="41773" y="5902064"/>
                  <a:pt x="115975" y="6112547"/>
                </a:cubicBezTo>
                <a:cubicBezTo>
                  <a:pt x="359459" y="6073424"/>
                  <a:pt x="421347" y="6135683"/>
                  <a:pt x="691449" y="6112547"/>
                </a:cubicBezTo>
                <a:cubicBezTo>
                  <a:pt x="961551" y="6089411"/>
                  <a:pt x="1063918" y="6144006"/>
                  <a:pt x="1266923" y="6112547"/>
                </a:cubicBezTo>
                <a:cubicBezTo>
                  <a:pt x="1469928" y="6081088"/>
                  <a:pt x="1635115" y="6122485"/>
                  <a:pt x="1727302" y="6112547"/>
                </a:cubicBezTo>
                <a:cubicBezTo>
                  <a:pt x="1819489" y="6102609"/>
                  <a:pt x="2239087" y="6123020"/>
                  <a:pt x="2532965" y="6112547"/>
                </a:cubicBezTo>
                <a:cubicBezTo>
                  <a:pt x="2826843" y="6102074"/>
                  <a:pt x="2960595" y="6175861"/>
                  <a:pt x="3223534" y="6112547"/>
                </a:cubicBezTo>
                <a:cubicBezTo>
                  <a:pt x="3486473" y="6049233"/>
                  <a:pt x="3499191" y="6150654"/>
                  <a:pt x="3683913" y="6112547"/>
                </a:cubicBezTo>
                <a:cubicBezTo>
                  <a:pt x="3868635" y="6074440"/>
                  <a:pt x="4022223" y="6136361"/>
                  <a:pt x="4259386" y="6112547"/>
                </a:cubicBezTo>
                <a:cubicBezTo>
                  <a:pt x="4496549" y="6088733"/>
                  <a:pt x="4899365" y="6160847"/>
                  <a:pt x="5065050" y="6112547"/>
                </a:cubicBezTo>
                <a:cubicBezTo>
                  <a:pt x="5230735" y="6064247"/>
                  <a:pt x="5307127" y="6119271"/>
                  <a:pt x="5525429" y="6112547"/>
                </a:cubicBezTo>
                <a:cubicBezTo>
                  <a:pt x="5743731" y="6105823"/>
                  <a:pt x="5867501" y="6123449"/>
                  <a:pt x="5985808" y="6112547"/>
                </a:cubicBezTo>
                <a:cubicBezTo>
                  <a:pt x="6104115" y="6101645"/>
                  <a:pt x="6518085" y="6161551"/>
                  <a:pt x="6791471" y="6112547"/>
                </a:cubicBezTo>
                <a:cubicBezTo>
                  <a:pt x="7064857" y="6063543"/>
                  <a:pt x="6970020" y="6122081"/>
                  <a:pt x="7021661" y="6112547"/>
                </a:cubicBezTo>
                <a:cubicBezTo>
                  <a:pt x="7073302" y="6103013"/>
                  <a:pt x="7473953" y="6146802"/>
                  <a:pt x="7827324" y="6112547"/>
                </a:cubicBezTo>
                <a:cubicBezTo>
                  <a:pt x="8180695" y="6078292"/>
                  <a:pt x="8183880" y="6180448"/>
                  <a:pt x="8402798" y="6112547"/>
                </a:cubicBezTo>
                <a:cubicBezTo>
                  <a:pt x="8621716" y="6044646"/>
                  <a:pt x="8581654" y="6127745"/>
                  <a:pt x="8632987" y="6112547"/>
                </a:cubicBezTo>
                <a:cubicBezTo>
                  <a:pt x="8684320" y="6097349"/>
                  <a:pt x="8827230" y="6131823"/>
                  <a:pt x="8978272" y="6112547"/>
                </a:cubicBezTo>
                <a:cubicBezTo>
                  <a:pt x="9129315" y="6093271"/>
                  <a:pt x="9525259" y="6122653"/>
                  <a:pt x="9668840" y="6112547"/>
                </a:cubicBezTo>
                <a:cubicBezTo>
                  <a:pt x="9812421" y="6102441"/>
                  <a:pt x="10268137" y="6195693"/>
                  <a:pt x="10474503" y="6112547"/>
                </a:cubicBezTo>
                <a:cubicBezTo>
                  <a:pt x="10680869" y="6029401"/>
                  <a:pt x="10724999" y="6132917"/>
                  <a:pt x="10934882" y="6112547"/>
                </a:cubicBezTo>
                <a:cubicBezTo>
                  <a:pt x="11144765" y="6092177"/>
                  <a:pt x="11374261" y="6172599"/>
                  <a:pt x="11625451" y="6112547"/>
                </a:cubicBezTo>
                <a:cubicBezTo>
                  <a:pt x="11580344" y="5912966"/>
                  <a:pt x="11670286" y="5843504"/>
                  <a:pt x="11625451" y="5692787"/>
                </a:cubicBezTo>
                <a:cubicBezTo>
                  <a:pt x="11580616" y="5542070"/>
                  <a:pt x="11693347" y="5228003"/>
                  <a:pt x="11625451" y="4973198"/>
                </a:cubicBezTo>
                <a:cubicBezTo>
                  <a:pt x="11557555" y="4718393"/>
                  <a:pt x="11666182" y="4612833"/>
                  <a:pt x="11625451" y="4433507"/>
                </a:cubicBezTo>
                <a:cubicBezTo>
                  <a:pt x="11584720" y="4254181"/>
                  <a:pt x="11634472" y="4096945"/>
                  <a:pt x="11625451" y="3953781"/>
                </a:cubicBezTo>
                <a:cubicBezTo>
                  <a:pt x="11616430" y="3810617"/>
                  <a:pt x="11688481" y="3540948"/>
                  <a:pt x="11625451" y="3354124"/>
                </a:cubicBezTo>
                <a:cubicBezTo>
                  <a:pt x="11562421" y="3167300"/>
                  <a:pt x="11689264" y="2964723"/>
                  <a:pt x="11625451" y="2694501"/>
                </a:cubicBezTo>
                <a:cubicBezTo>
                  <a:pt x="11561638" y="2424279"/>
                  <a:pt x="11627893" y="2397113"/>
                  <a:pt x="11625451" y="2274741"/>
                </a:cubicBezTo>
                <a:cubicBezTo>
                  <a:pt x="11623009" y="2152369"/>
                  <a:pt x="11689446" y="1785115"/>
                  <a:pt x="11625451" y="1615118"/>
                </a:cubicBezTo>
                <a:cubicBezTo>
                  <a:pt x="11561456" y="1445121"/>
                  <a:pt x="11636934" y="1279084"/>
                  <a:pt x="11625451" y="1135392"/>
                </a:cubicBezTo>
                <a:cubicBezTo>
                  <a:pt x="11613968" y="991700"/>
                  <a:pt x="11697486" y="605298"/>
                  <a:pt x="11625451" y="115975"/>
                </a:cubicBezTo>
                <a:cubicBezTo>
                  <a:pt x="11511944" y="136500"/>
                  <a:pt x="11453809" y="109006"/>
                  <a:pt x="11395261" y="115975"/>
                </a:cubicBezTo>
                <a:cubicBezTo>
                  <a:pt x="11336713" y="122944"/>
                  <a:pt x="11265219" y="112431"/>
                  <a:pt x="11165072" y="115975"/>
                </a:cubicBezTo>
                <a:cubicBezTo>
                  <a:pt x="11064925" y="119519"/>
                  <a:pt x="10778266" y="44091"/>
                  <a:pt x="10474503" y="115975"/>
                </a:cubicBezTo>
                <a:cubicBezTo>
                  <a:pt x="10170740" y="187859"/>
                  <a:pt x="10145708" y="78152"/>
                  <a:pt x="10014124" y="115975"/>
                </a:cubicBezTo>
                <a:cubicBezTo>
                  <a:pt x="9882540" y="153798"/>
                  <a:pt x="9547674" y="91057"/>
                  <a:pt x="9323556" y="115975"/>
                </a:cubicBezTo>
                <a:cubicBezTo>
                  <a:pt x="9099438" y="140893"/>
                  <a:pt x="8812477" y="58296"/>
                  <a:pt x="8632987" y="115975"/>
                </a:cubicBezTo>
                <a:cubicBezTo>
                  <a:pt x="8453497" y="173654"/>
                  <a:pt x="8172895" y="70381"/>
                  <a:pt x="8057513" y="115975"/>
                </a:cubicBezTo>
                <a:cubicBezTo>
                  <a:pt x="7942131" y="161569"/>
                  <a:pt x="7756283" y="111296"/>
                  <a:pt x="7597134" y="115975"/>
                </a:cubicBezTo>
                <a:cubicBezTo>
                  <a:pt x="7437985" y="120654"/>
                  <a:pt x="7221877" y="58812"/>
                  <a:pt x="6906566" y="115975"/>
                </a:cubicBezTo>
                <a:cubicBezTo>
                  <a:pt x="6591255" y="173138"/>
                  <a:pt x="6291550" y="47901"/>
                  <a:pt x="6100903" y="115975"/>
                </a:cubicBezTo>
                <a:cubicBezTo>
                  <a:pt x="5910256" y="184049"/>
                  <a:pt x="5956437" y="104861"/>
                  <a:pt x="5870713" y="115975"/>
                </a:cubicBezTo>
                <a:cubicBezTo>
                  <a:pt x="5784989" y="127089"/>
                  <a:pt x="5695789" y="101413"/>
                  <a:pt x="5525429" y="115975"/>
                </a:cubicBezTo>
                <a:cubicBezTo>
                  <a:pt x="5355069" y="130537"/>
                  <a:pt x="5113197" y="106760"/>
                  <a:pt x="4949955" y="115975"/>
                </a:cubicBezTo>
                <a:cubicBezTo>
                  <a:pt x="4786713" y="125190"/>
                  <a:pt x="4589114" y="89349"/>
                  <a:pt x="4489576" y="115975"/>
                </a:cubicBezTo>
                <a:cubicBezTo>
                  <a:pt x="4390038" y="142601"/>
                  <a:pt x="3962706" y="84970"/>
                  <a:pt x="3799007" y="115975"/>
                </a:cubicBezTo>
                <a:cubicBezTo>
                  <a:pt x="3635308" y="146980"/>
                  <a:pt x="3441228" y="111934"/>
                  <a:pt x="3223534" y="115975"/>
                </a:cubicBezTo>
                <a:cubicBezTo>
                  <a:pt x="3005840" y="120016"/>
                  <a:pt x="2777553" y="48106"/>
                  <a:pt x="2532965" y="115975"/>
                </a:cubicBezTo>
                <a:cubicBezTo>
                  <a:pt x="2288377" y="183844"/>
                  <a:pt x="2276700" y="107165"/>
                  <a:pt x="2187681" y="115975"/>
                </a:cubicBezTo>
                <a:cubicBezTo>
                  <a:pt x="2098662" y="124785"/>
                  <a:pt x="1927689" y="87074"/>
                  <a:pt x="1842396" y="115975"/>
                </a:cubicBezTo>
                <a:cubicBezTo>
                  <a:pt x="1757103" y="144876"/>
                  <a:pt x="1717889" y="110526"/>
                  <a:pt x="1612207" y="115975"/>
                </a:cubicBezTo>
                <a:cubicBezTo>
                  <a:pt x="1506525" y="121424"/>
                  <a:pt x="1429131" y="97172"/>
                  <a:pt x="1382017" y="115975"/>
                </a:cubicBezTo>
                <a:cubicBezTo>
                  <a:pt x="1334903" y="134778"/>
                  <a:pt x="1107302" y="111330"/>
                  <a:pt x="1036733" y="115975"/>
                </a:cubicBezTo>
                <a:cubicBezTo>
                  <a:pt x="966164" y="120620"/>
                  <a:pt x="361910" y="18941"/>
                  <a:pt x="115975" y="115975"/>
                </a:cubicBezTo>
                <a:close/>
              </a:path>
            </a:pathLst>
          </a:custGeom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72029728">
                  <a:prstGeom prst="frame">
                    <a:avLst>
                      <a:gd name="adj1" fmla="val 186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69508C4-3246-40AE-9613-D00940F1C1BB}"/>
              </a:ext>
            </a:extLst>
          </p:cNvPr>
          <p:cNvGrpSpPr/>
          <p:nvPr/>
        </p:nvGrpSpPr>
        <p:grpSpPr>
          <a:xfrm>
            <a:off x="992747" y="1426886"/>
            <a:ext cx="9755931" cy="4798499"/>
            <a:chOff x="83443" y="687621"/>
            <a:chExt cx="11986364" cy="551043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1FFAA5C-CCD9-4EA8-BB5E-EAF01A448A0F}"/>
                </a:ext>
              </a:extLst>
            </p:cNvPr>
            <p:cNvGrpSpPr/>
            <p:nvPr/>
          </p:nvGrpSpPr>
          <p:grpSpPr>
            <a:xfrm>
              <a:off x="872896" y="687621"/>
              <a:ext cx="10446207" cy="5510436"/>
              <a:chOff x="763967" y="566057"/>
              <a:chExt cx="10446207" cy="551043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950FB8F-9DC9-4920-93FC-6CF1A11BC974}"/>
                  </a:ext>
                </a:extLst>
              </p:cNvPr>
              <p:cNvSpPr/>
              <p:nvPr/>
            </p:nvSpPr>
            <p:spPr>
              <a:xfrm>
                <a:off x="4673601" y="566057"/>
                <a:ext cx="2612571" cy="798286"/>
              </a:xfrm>
              <a:prstGeom prst="ellipse">
                <a:avLst/>
              </a:prstGeom>
              <a:gradFill>
                <a:gsLst>
                  <a:gs pos="5000">
                    <a:schemeClr val="accent2">
                      <a:lumMod val="67000"/>
                    </a:schemeClr>
                  </a:gs>
                  <a:gs pos="70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START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3AD88BD-B579-4BCF-8318-BBE9B22FD9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0773" y="1380673"/>
                <a:ext cx="1" cy="46445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48E4A91-8E62-49EF-B6FD-B8FD41EE3571}"/>
                  </a:ext>
                </a:extLst>
              </p:cNvPr>
              <p:cNvGrpSpPr/>
              <p:nvPr/>
            </p:nvGrpSpPr>
            <p:grpSpPr>
              <a:xfrm>
                <a:off x="763967" y="2960120"/>
                <a:ext cx="10446207" cy="1885140"/>
                <a:chOff x="-270176" y="1838889"/>
                <a:chExt cx="10446207" cy="1885140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B916E65-A750-47A1-B419-BDD8C0D03A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253997" y="1854412"/>
                  <a:ext cx="10423811" cy="296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C3E9189-A5AD-4588-A67C-A1FA0BF45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270175" y="1912994"/>
                  <a:ext cx="1" cy="464457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5AA5223-84FA-434F-B49F-AB124CC99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9495" y="1878967"/>
                  <a:ext cx="1" cy="49848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DA5F85A-0F2F-4648-8D5C-E29535F05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143" y="1873930"/>
                  <a:ext cx="0" cy="476703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01F462C2-D504-4904-9E17-33D6209FBFBC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6536955" y="1869390"/>
                  <a:ext cx="0" cy="46919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F0B7AAB-FB98-440B-82B7-A9223474A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60241" y="1878967"/>
                  <a:ext cx="1" cy="45962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C27CCDA-4011-46B7-958C-E651CA628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69814" y="1838889"/>
                  <a:ext cx="6217" cy="52145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68866CC-2CEF-42EC-A1F0-CFE78E55C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253997" y="3702487"/>
                  <a:ext cx="1042381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C3658F6D-9867-465D-9C95-EEEE03B15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270176" y="3162837"/>
                  <a:ext cx="16179" cy="56119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B39AC2ED-FF37-4BF7-BB9D-8E7D28005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7720" y="3172261"/>
                  <a:ext cx="1" cy="514355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C56F4E5-0750-4C2C-B93A-3B97FE6F1DF9}"/>
                    </a:ext>
                  </a:extLst>
                </p:cNvPr>
                <p:cNvCxnSpPr>
                  <a:cxnSpLocks/>
                  <a:stCxn id="73" idx="2"/>
                </p:cNvCxnSpPr>
                <p:nvPr/>
              </p:nvCxnSpPr>
              <p:spPr>
                <a:xfrm>
                  <a:off x="10166891" y="3134688"/>
                  <a:ext cx="0" cy="537176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580CBC9-BD86-4D72-B470-85CDFDB8AC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60241" y="3175312"/>
                  <a:ext cx="1" cy="51470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34EA6A98-CB3D-4175-A4C1-8950FEBDC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4592" y="3172261"/>
                  <a:ext cx="9084" cy="490645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120B8A0-FD19-40D3-BE8F-0F28EFA9B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006" y="3164422"/>
                  <a:ext cx="1" cy="498484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744F938-381D-4A58-A88F-81F868F8C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76259" y="2472869"/>
                <a:ext cx="1" cy="46445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783E51-A61C-4A21-B1C7-A5AD394B8AAF}"/>
                  </a:ext>
                </a:extLst>
              </p:cNvPr>
              <p:cNvSpPr/>
              <p:nvPr/>
            </p:nvSpPr>
            <p:spPr>
              <a:xfrm>
                <a:off x="4789714" y="5278207"/>
                <a:ext cx="2612570" cy="798286"/>
              </a:xfrm>
              <a:prstGeom prst="ellipse">
                <a:avLst/>
              </a:prstGeom>
              <a:gradFill>
                <a:gsLst>
                  <a:gs pos="5000">
                    <a:schemeClr val="accent2">
                      <a:lumMod val="67000"/>
                    </a:schemeClr>
                  </a:gs>
                  <a:gs pos="70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STOP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68227C9-B76F-4495-B070-74B5ABF49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0" y="4818729"/>
                <a:ext cx="1" cy="464457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3531EF-B22C-4C03-97E1-E92BBDE9EA7D}"/>
                </a:ext>
              </a:extLst>
            </p:cNvPr>
            <p:cNvSpPr/>
            <p:nvPr/>
          </p:nvSpPr>
          <p:spPr>
            <a:xfrm>
              <a:off x="4127780" y="1961710"/>
              <a:ext cx="3696958" cy="627278"/>
            </a:xfrm>
            <a:prstGeom prst="rect">
              <a:avLst/>
            </a:prstGeom>
            <a:gradFill>
              <a:gsLst>
                <a:gs pos="0">
                  <a:schemeClr val="accent2">
                    <a:lumMod val="67000"/>
                  </a:schemeClr>
                </a:gs>
                <a:gs pos="70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Times" panose="02020603050405020304" pitchFamily="18" charset="0"/>
                  <a:cs typeface="Times" panose="02020603050405020304" pitchFamily="18" charset="0"/>
                </a:rPr>
                <a:t>LOGIN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F2D2BA-F903-4C87-BB06-73E64D8E7000}"/>
                </a:ext>
              </a:extLst>
            </p:cNvPr>
            <p:cNvSpPr/>
            <p:nvPr/>
          </p:nvSpPr>
          <p:spPr>
            <a:xfrm>
              <a:off x="83443" y="3615500"/>
              <a:ext cx="2025214" cy="790132"/>
            </a:xfrm>
            <a:prstGeom prst="rect">
              <a:avLst/>
            </a:prstGeom>
            <a:gradFill>
              <a:gsLst>
                <a:gs pos="5000">
                  <a:schemeClr val="accent2">
                    <a:lumMod val="67000"/>
                  </a:schemeClr>
                </a:gs>
                <a:gs pos="70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RESERVATION MENU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1878E9-2E1B-4DF6-9FCA-EB50F40B7F5F}"/>
                </a:ext>
              </a:extLst>
            </p:cNvPr>
            <p:cNvSpPr/>
            <p:nvPr/>
          </p:nvSpPr>
          <p:spPr>
            <a:xfrm>
              <a:off x="2405884" y="3615500"/>
              <a:ext cx="1932729" cy="790132"/>
            </a:xfrm>
            <a:prstGeom prst="rect">
              <a:avLst/>
            </a:prstGeom>
            <a:gradFill>
              <a:gsLst>
                <a:gs pos="5000">
                  <a:schemeClr val="accent2">
                    <a:lumMod val="67000"/>
                  </a:schemeClr>
                </a:gs>
                <a:gs pos="70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PRINT BILL/RECEIPT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7CB8E8-70DE-41FC-86C6-412B99419B5D}"/>
                </a:ext>
              </a:extLst>
            </p:cNvPr>
            <p:cNvSpPr/>
            <p:nvPr/>
          </p:nvSpPr>
          <p:spPr>
            <a:xfrm>
              <a:off x="4560692" y="3586607"/>
              <a:ext cx="2001688" cy="790132"/>
            </a:xfrm>
            <a:prstGeom prst="rect">
              <a:avLst/>
            </a:prstGeom>
            <a:gradFill>
              <a:gsLst>
                <a:gs pos="5000">
                  <a:schemeClr val="accent2">
                    <a:lumMod val="67000"/>
                  </a:schemeClr>
                </a:gs>
                <a:gs pos="70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 SPECIFIC TRAIN DETAILS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03CD12-AA29-493E-915F-44D78A7828C0}"/>
                </a:ext>
              </a:extLst>
            </p:cNvPr>
            <p:cNvSpPr/>
            <p:nvPr/>
          </p:nvSpPr>
          <p:spPr>
            <a:xfrm>
              <a:off x="6679183" y="3581383"/>
              <a:ext cx="2001688" cy="790132"/>
            </a:xfrm>
            <a:prstGeom prst="rect">
              <a:avLst/>
            </a:prstGeom>
            <a:gradFill>
              <a:gsLst>
                <a:gs pos="5000">
                  <a:schemeClr val="accent2">
                    <a:lumMod val="67000"/>
                  </a:schemeClr>
                </a:gs>
                <a:gs pos="70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 AVAILABLE TRAINS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D535135-CE07-4380-814E-3C5463E501B0}"/>
                </a:ext>
              </a:extLst>
            </p:cNvPr>
            <p:cNvSpPr/>
            <p:nvPr/>
          </p:nvSpPr>
          <p:spPr>
            <a:xfrm>
              <a:off x="8874521" y="3581382"/>
              <a:ext cx="1614388" cy="790132"/>
            </a:xfrm>
            <a:prstGeom prst="rect">
              <a:avLst/>
            </a:prstGeom>
            <a:gradFill>
              <a:gsLst>
                <a:gs pos="5000">
                  <a:schemeClr val="accent2">
                    <a:lumMod val="67000"/>
                  </a:schemeClr>
                </a:gs>
                <a:gs pos="70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CANCEL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BA9FAF1-86B1-456F-A088-5DB594C8E778}"/>
                </a:ext>
              </a:extLst>
            </p:cNvPr>
            <p:cNvSpPr/>
            <p:nvPr/>
          </p:nvSpPr>
          <p:spPr>
            <a:xfrm>
              <a:off x="10617915" y="3587350"/>
              <a:ext cx="1451892" cy="790132"/>
            </a:xfrm>
            <a:prstGeom prst="rect">
              <a:avLst/>
            </a:prstGeom>
            <a:gradFill>
              <a:gsLst>
                <a:gs pos="5000">
                  <a:schemeClr val="accent2">
                    <a:lumMod val="67000"/>
                  </a:schemeClr>
                </a:gs>
                <a:gs pos="70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2E26216-5C8B-4ED0-8B57-4581FDDCDA7B}"/>
              </a:ext>
            </a:extLst>
          </p:cNvPr>
          <p:cNvSpPr txBox="1"/>
          <p:nvPr/>
        </p:nvSpPr>
        <p:spPr>
          <a:xfrm>
            <a:off x="518756" y="632615"/>
            <a:ext cx="4162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SYSTEM FLOW</a:t>
            </a:r>
          </a:p>
        </p:txBody>
      </p:sp>
    </p:spTree>
    <p:extLst>
      <p:ext uri="{BB962C8B-B14F-4D97-AF65-F5344CB8AC3E}">
        <p14:creationId xmlns:p14="http://schemas.microsoft.com/office/powerpoint/2010/main" val="2121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6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F353B2B6-67E0-448F-A21A-842D202BD666}"/>
              </a:ext>
            </a:extLst>
          </p:cNvPr>
          <p:cNvSpPr/>
          <p:nvPr/>
        </p:nvSpPr>
        <p:spPr>
          <a:xfrm>
            <a:off x="291548" y="318052"/>
            <a:ext cx="11569148" cy="6308035"/>
          </a:xfrm>
          <a:custGeom>
            <a:avLst/>
            <a:gdLst>
              <a:gd name="connsiteX0" fmla="*/ 0 w 11569148"/>
              <a:gd name="connsiteY0" fmla="*/ 0 h 6308035"/>
              <a:gd name="connsiteX1" fmla="*/ 911921 w 11569148"/>
              <a:gd name="connsiteY1" fmla="*/ 0 h 6308035"/>
              <a:gd name="connsiteX2" fmla="*/ 1708151 w 11569148"/>
              <a:gd name="connsiteY2" fmla="*/ 0 h 6308035"/>
              <a:gd name="connsiteX3" fmla="*/ 2041614 w 11569148"/>
              <a:gd name="connsiteY3" fmla="*/ 0 h 6308035"/>
              <a:gd name="connsiteX4" fmla="*/ 2490770 w 11569148"/>
              <a:gd name="connsiteY4" fmla="*/ 0 h 6308035"/>
              <a:gd name="connsiteX5" fmla="*/ 3286999 w 11569148"/>
              <a:gd name="connsiteY5" fmla="*/ 0 h 6308035"/>
              <a:gd name="connsiteX6" fmla="*/ 3736154 w 11569148"/>
              <a:gd name="connsiteY6" fmla="*/ 0 h 6308035"/>
              <a:gd name="connsiteX7" fmla="*/ 4532384 w 11569148"/>
              <a:gd name="connsiteY7" fmla="*/ 0 h 6308035"/>
              <a:gd name="connsiteX8" fmla="*/ 5097231 w 11569148"/>
              <a:gd name="connsiteY8" fmla="*/ 0 h 6308035"/>
              <a:gd name="connsiteX9" fmla="*/ 5430694 w 11569148"/>
              <a:gd name="connsiteY9" fmla="*/ 0 h 6308035"/>
              <a:gd name="connsiteX10" fmla="*/ 5879849 w 11569148"/>
              <a:gd name="connsiteY10" fmla="*/ 0 h 6308035"/>
              <a:gd name="connsiteX11" fmla="*/ 6676079 w 11569148"/>
              <a:gd name="connsiteY11" fmla="*/ 0 h 6308035"/>
              <a:gd name="connsiteX12" fmla="*/ 7125234 w 11569148"/>
              <a:gd name="connsiteY12" fmla="*/ 0 h 6308035"/>
              <a:gd name="connsiteX13" fmla="*/ 8037155 w 11569148"/>
              <a:gd name="connsiteY13" fmla="*/ 0 h 6308035"/>
              <a:gd name="connsiteX14" fmla="*/ 8602002 w 11569148"/>
              <a:gd name="connsiteY14" fmla="*/ 0 h 6308035"/>
              <a:gd name="connsiteX15" fmla="*/ 8935465 w 11569148"/>
              <a:gd name="connsiteY15" fmla="*/ 0 h 6308035"/>
              <a:gd name="connsiteX16" fmla="*/ 9616004 w 11569148"/>
              <a:gd name="connsiteY16" fmla="*/ 0 h 6308035"/>
              <a:gd name="connsiteX17" fmla="*/ 10180850 w 11569148"/>
              <a:gd name="connsiteY17" fmla="*/ 0 h 6308035"/>
              <a:gd name="connsiteX18" fmla="*/ 10861388 w 11569148"/>
              <a:gd name="connsiteY18" fmla="*/ 0 h 6308035"/>
              <a:gd name="connsiteX19" fmla="*/ 11569148 w 11569148"/>
              <a:gd name="connsiteY19" fmla="*/ 0 h 6308035"/>
              <a:gd name="connsiteX20" fmla="*/ 11569148 w 11569148"/>
              <a:gd name="connsiteY20" fmla="*/ 441562 h 6308035"/>
              <a:gd name="connsiteX21" fmla="*/ 11569148 w 11569148"/>
              <a:gd name="connsiteY21" fmla="*/ 1009286 h 6308035"/>
              <a:gd name="connsiteX22" fmla="*/ 11569148 w 11569148"/>
              <a:gd name="connsiteY22" fmla="*/ 1513928 h 6308035"/>
              <a:gd name="connsiteX23" fmla="*/ 11569148 w 11569148"/>
              <a:gd name="connsiteY23" fmla="*/ 2081652 h 6308035"/>
              <a:gd name="connsiteX24" fmla="*/ 11569148 w 11569148"/>
              <a:gd name="connsiteY24" fmla="*/ 2838616 h 6308035"/>
              <a:gd name="connsiteX25" fmla="*/ 11569148 w 11569148"/>
              <a:gd name="connsiteY25" fmla="*/ 3469419 h 6308035"/>
              <a:gd name="connsiteX26" fmla="*/ 11569148 w 11569148"/>
              <a:gd name="connsiteY26" fmla="*/ 4226383 h 6308035"/>
              <a:gd name="connsiteX27" fmla="*/ 11569148 w 11569148"/>
              <a:gd name="connsiteY27" fmla="*/ 4983348 h 6308035"/>
              <a:gd name="connsiteX28" fmla="*/ 11569148 w 11569148"/>
              <a:gd name="connsiteY28" fmla="*/ 5677232 h 6308035"/>
              <a:gd name="connsiteX29" fmla="*/ 11569148 w 11569148"/>
              <a:gd name="connsiteY29" fmla="*/ 6308035 h 6308035"/>
              <a:gd name="connsiteX30" fmla="*/ 11004301 w 11569148"/>
              <a:gd name="connsiteY30" fmla="*/ 6308035 h 6308035"/>
              <a:gd name="connsiteX31" fmla="*/ 10092380 w 11569148"/>
              <a:gd name="connsiteY31" fmla="*/ 6308035 h 6308035"/>
              <a:gd name="connsiteX32" fmla="*/ 9643225 w 11569148"/>
              <a:gd name="connsiteY32" fmla="*/ 6308035 h 6308035"/>
              <a:gd name="connsiteX33" fmla="*/ 8962687 w 11569148"/>
              <a:gd name="connsiteY33" fmla="*/ 6308035 h 6308035"/>
              <a:gd name="connsiteX34" fmla="*/ 8629223 w 11569148"/>
              <a:gd name="connsiteY34" fmla="*/ 6308035 h 6308035"/>
              <a:gd name="connsiteX35" fmla="*/ 7948685 w 11569148"/>
              <a:gd name="connsiteY35" fmla="*/ 6308035 h 6308035"/>
              <a:gd name="connsiteX36" fmla="*/ 7383839 w 11569148"/>
              <a:gd name="connsiteY36" fmla="*/ 6308035 h 6308035"/>
              <a:gd name="connsiteX37" fmla="*/ 7050375 w 11569148"/>
              <a:gd name="connsiteY37" fmla="*/ 6308035 h 6308035"/>
              <a:gd name="connsiteX38" fmla="*/ 6716911 w 11569148"/>
              <a:gd name="connsiteY38" fmla="*/ 6308035 h 6308035"/>
              <a:gd name="connsiteX39" fmla="*/ 5804990 w 11569148"/>
              <a:gd name="connsiteY39" fmla="*/ 6308035 h 6308035"/>
              <a:gd name="connsiteX40" fmla="*/ 5355835 w 11569148"/>
              <a:gd name="connsiteY40" fmla="*/ 6308035 h 6308035"/>
              <a:gd name="connsiteX41" fmla="*/ 4559605 w 11569148"/>
              <a:gd name="connsiteY41" fmla="*/ 6308035 h 6308035"/>
              <a:gd name="connsiteX42" fmla="*/ 3994759 w 11569148"/>
              <a:gd name="connsiteY42" fmla="*/ 6308035 h 6308035"/>
              <a:gd name="connsiteX43" fmla="*/ 3661295 w 11569148"/>
              <a:gd name="connsiteY43" fmla="*/ 6308035 h 6308035"/>
              <a:gd name="connsiteX44" fmla="*/ 2749374 w 11569148"/>
              <a:gd name="connsiteY44" fmla="*/ 6308035 h 6308035"/>
              <a:gd name="connsiteX45" fmla="*/ 1953144 w 11569148"/>
              <a:gd name="connsiteY45" fmla="*/ 6308035 h 6308035"/>
              <a:gd name="connsiteX46" fmla="*/ 1272606 w 11569148"/>
              <a:gd name="connsiteY46" fmla="*/ 6308035 h 6308035"/>
              <a:gd name="connsiteX47" fmla="*/ 0 w 11569148"/>
              <a:gd name="connsiteY47" fmla="*/ 6308035 h 6308035"/>
              <a:gd name="connsiteX48" fmla="*/ 0 w 11569148"/>
              <a:gd name="connsiteY48" fmla="*/ 5740312 h 6308035"/>
              <a:gd name="connsiteX49" fmla="*/ 0 w 11569148"/>
              <a:gd name="connsiteY49" fmla="*/ 5298749 h 6308035"/>
              <a:gd name="connsiteX50" fmla="*/ 0 w 11569148"/>
              <a:gd name="connsiteY50" fmla="*/ 4857187 h 6308035"/>
              <a:gd name="connsiteX51" fmla="*/ 0 w 11569148"/>
              <a:gd name="connsiteY51" fmla="*/ 4289464 h 6308035"/>
              <a:gd name="connsiteX52" fmla="*/ 0 w 11569148"/>
              <a:gd name="connsiteY52" fmla="*/ 3721741 h 6308035"/>
              <a:gd name="connsiteX53" fmla="*/ 0 w 11569148"/>
              <a:gd name="connsiteY53" fmla="*/ 3027857 h 6308035"/>
              <a:gd name="connsiteX54" fmla="*/ 0 w 11569148"/>
              <a:gd name="connsiteY54" fmla="*/ 2333973 h 6308035"/>
              <a:gd name="connsiteX55" fmla="*/ 0 w 11569148"/>
              <a:gd name="connsiteY55" fmla="*/ 1892410 h 6308035"/>
              <a:gd name="connsiteX56" fmla="*/ 0 w 11569148"/>
              <a:gd name="connsiteY56" fmla="*/ 1324687 h 6308035"/>
              <a:gd name="connsiteX57" fmla="*/ 0 w 11569148"/>
              <a:gd name="connsiteY57" fmla="*/ 820045 h 6308035"/>
              <a:gd name="connsiteX58" fmla="*/ 0 w 11569148"/>
              <a:gd name="connsiteY58" fmla="*/ 0 h 6308035"/>
              <a:gd name="connsiteX59" fmla="*/ 192143 w 11569148"/>
              <a:gd name="connsiteY59" fmla="*/ 192143 h 6308035"/>
              <a:gd name="connsiteX60" fmla="*/ 192143 w 11569148"/>
              <a:gd name="connsiteY60" fmla="*/ 968812 h 6308035"/>
              <a:gd name="connsiteX61" fmla="*/ 192143 w 11569148"/>
              <a:gd name="connsiteY61" fmla="*/ 1449294 h 6308035"/>
              <a:gd name="connsiteX62" fmla="*/ 192143 w 11569148"/>
              <a:gd name="connsiteY62" fmla="*/ 2107489 h 6308035"/>
              <a:gd name="connsiteX63" fmla="*/ 192143 w 11569148"/>
              <a:gd name="connsiteY63" fmla="*/ 2765683 h 6308035"/>
              <a:gd name="connsiteX64" fmla="*/ 192143 w 11569148"/>
              <a:gd name="connsiteY64" fmla="*/ 3364640 h 6308035"/>
              <a:gd name="connsiteX65" fmla="*/ 192143 w 11569148"/>
              <a:gd name="connsiteY65" fmla="*/ 3963597 h 6308035"/>
              <a:gd name="connsiteX66" fmla="*/ 192143 w 11569148"/>
              <a:gd name="connsiteY66" fmla="*/ 4503316 h 6308035"/>
              <a:gd name="connsiteX67" fmla="*/ 192143 w 11569148"/>
              <a:gd name="connsiteY67" fmla="*/ 5279985 h 6308035"/>
              <a:gd name="connsiteX68" fmla="*/ 192143 w 11569148"/>
              <a:gd name="connsiteY68" fmla="*/ 6115892 h 6308035"/>
              <a:gd name="connsiteX69" fmla="*/ 667500 w 11569148"/>
              <a:gd name="connsiteY69" fmla="*/ 6115892 h 6308035"/>
              <a:gd name="connsiteX70" fmla="*/ 1590251 w 11569148"/>
              <a:gd name="connsiteY70" fmla="*/ 6115892 h 6308035"/>
              <a:gd name="connsiteX71" fmla="*/ 2513002 w 11569148"/>
              <a:gd name="connsiteY71" fmla="*/ 6115892 h 6308035"/>
              <a:gd name="connsiteX72" fmla="*/ 3323904 w 11569148"/>
              <a:gd name="connsiteY72" fmla="*/ 6115892 h 6308035"/>
              <a:gd name="connsiteX73" fmla="*/ 4022958 w 11569148"/>
              <a:gd name="connsiteY73" fmla="*/ 6115892 h 6308035"/>
              <a:gd name="connsiteX74" fmla="*/ 4610163 w 11569148"/>
              <a:gd name="connsiteY74" fmla="*/ 6115892 h 6308035"/>
              <a:gd name="connsiteX75" fmla="*/ 5309217 w 11569148"/>
              <a:gd name="connsiteY75" fmla="*/ 6115892 h 6308035"/>
              <a:gd name="connsiteX76" fmla="*/ 6008271 w 11569148"/>
              <a:gd name="connsiteY76" fmla="*/ 6115892 h 6308035"/>
              <a:gd name="connsiteX77" fmla="*/ 6707325 w 11569148"/>
              <a:gd name="connsiteY77" fmla="*/ 6115892 h 6308035"/>
              <a:gd name="connsiteX78" fmla="*/ 7182682 w 11569148"/>
              <a:gd name="connsiteY78" fmla="*/ 6115892 h 6308035"/>
              <a:gd name="connsiteX79" fmla="*/ 7881736 w 11569148"/>
              <a:gd name="connsiteY79" fmla="*/ 6115892 h 6308035"/>
              <a:gd name="connsiteX80" fmla="*/ 8692638 w 11569148"/>
              <a:gd name="connsiteY80" fmla="*/ 6115892 h 6308035"/>
              <a:gd name="connsiteX81" fmla="*/ 9279843 w 11569148"/>
              <a:gd name="connsiteY81" fmla="*/ 6115892 h 6308035"/>
              <a:gd name="connsiteX82" fmla="*/ 9755200 w 11569148"/>
              <a:gd name="connsiteY82" fmla="*/ 6115892 h 6308035"/>
              <a:gd name="connsiteX83" fmla="*/ 10342405 w 11569148"/>
              <a:gd name="connsiteY83" fmla="*/ 6115892 h 6308035"/>
              <a:gd name="connsiteX84" fmla="*/ 11377005 w 11569148"/>
              <a:gd name="connsiteY84" fmla="*/ 6115892 h 6308035"/>
              <a:gd name="connsiteX85" fmla="*/ 11377005 w 11569148"/>
              <a:gd name="connsiteY85" fmla="*/ 5576173 h 6308035"/>
              <a:gd name="connsiteX86" fmla="*/ 11377005 w 11569148"/>
              <a:gd name="connsiteY86" fmla="*/ 4977216 h 6308035"/>
              <a:gd name="connsiteX87" fmla="*/ 11377005 w 11569148"/>
              <a:gd name="connsiteY87" fmla="*/ 4378259 h 6308035"/>
              <a:gd name="connsiteX88" fmla="*/ 11377005 w 11569148"/>
              <a:gd name="connsiteY88" fmla="*/ 3838540 h 6308035"/>
              <a:gd name="connsiteX89" fmla="*/ 11377005 w 11569148"/>
              <a:gd name="connsiteY89" fmla="*/ 3061870 h 6308035"/>
              <a:gd name="connsiteX90" fmla="*/ 11377005 w 11569148"/>
              <a:gd name="connsiteY90" fmla="*/ 2403676 h 6308035"/>
              <a:gd name="connsiteX91" fmla="*/ 11377005 w 11569148"/>
              <a:gd name="connsiteY91" fmla="*/ 1923194 h 6308035"/>
              <a:gd name="connsiteX92" fmla="*/ 11377005 w 11569148"/>
              <a:gd name="connsiteY92" fmla="*/ 1146525 h 6308035"/>
              <a:gd name="connsiteX93" fmla="*/ 11377005 w 11569148"/>
              <a:gd name="connsiteY93" fmla="*/ 192143 h 6308035"/>
              <a:gd name="connsiteX94" fmla="*/ 11013497 w 11569148"/>
              <a:gd name="connsiteY94" fmla="*/ 192143 h 6308035"/>
              <a:gd name="connsiteX95" fmla="*/ 10538140 w 11569148"/>
              <a:gd name="connsiteY95" fmla="*/ 192143 h 6308035"/>
              <a:gd name="connsiteX96" fmla="*/ 9839086 w 11569148"/>
              <a:gd name="connsiteY96" fmla="*/ 192143 h 6308035"/>
              <a:gd name="connsiteX97" fmla="*/ 9475578 w 11569148"/>
              <a:gd name="connsiteY97" fmla="*/ 192143 h 6308035"/>
              <a:gd name="connsiteX98" fmla="*/ 9000222 w 11569148"/>
              <a:gd name="connsiteY98" fmla="*/ 192143 h 6308035"/>
              <a:gd name="connsiteX99" fmla="*/ 8077471 w 11569148"/>
              <a:gd name="connsiteY99" fmla="*/ 192143 h 6308035"/>
              <a:gd name="connsiteX100" fmla="*/ 7602114 w 11569148"/>
              <a:gd name="connsiteY100" fmla="*/ 192143 h 6308035"/>
              <a:gd name="connsiteX101" fmla="*/ 7126757 w 11569148"/>
              <a:gd name="connsiteY101" fmla="*/ 192143 h 6308035"/>
              <a:gd name="connsiteX102" fmla="*/ 6651401 w 11569148"/>
              <a:gd name="connsiteY102" fmla="*/ 192143 h 6308035"/>
              <a:gd name="connsiteX103" fmla="*/ 6287893 w 11569148"/>
              <a:gd name="connsiteY103" fmla="*/ 192143 h 6308035"/>
              <a:gd name="connsiteX104" fmla="*/ 5476990 w 11569148"/>
              <a:gd name="connsiteY104" fmla="*/ 192143 h 6308035"/>
              <a:gd name="connsiteX105" fmla="*/ 4777936 w 11569148"/>
              <a:gd name="connsiteY105" fmla="*/ 192143 h 6308035"/>
              <a:gd name="connsiteX106" fmla="*/ 4302580 w 11569148"/>
              <a:gd name="connsiteY106" fmla="*/ 192143 h 6308035"/>
              <a:gd name="connsiteX107" fmla="*/ 3939072 w 11569148"/>
              <a:gd name="connsiteY107" fmla="*/ 192143 h 6308035"/>
              <a:gd name="connsiteX108" fmla="*/ 3463715 w 11569148"/>
              <a:gd name="connsiteY108" fmla="*/ 192143 h 6308035"/>
              <a:gd name="connsiteX109" fmla="*/ 2652813 w 11569148"/>
              <a:gd name="connsiteY109" fmla="*/ 192143 h 6308035"/>
              <a:gd name="connsiteX110" fmla="*/ 2177456 w 11569148"/>
              <a:gd name="connsiteY110" fmla="*/ 192143 h 6308035"/>
              <a:gd name="connsiteX111" fmla="*/ 1590251 w 11569148"/>
              <a:gd name="connsiteY111" fmla="*/ 192143 h 6308035"/>
              <a:gd name="connsiteX112" fmla="*/ 1003045 w 11569148"/>
              <a:gd name="connsiteY112" fmla="*/ 192143 h 6308035"/>
              <a:gd name="connsiteX113" fmla="*/ 192143 w 11569148"/>
              <a:gd name="connsiteY113" fmla="*/ 192143 h 630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1569148" h="6308035" fill="none" extrusionOk="0">
                <a:moveTo>
                  <a:pt x="0" y="0"/>
                </a:moveTo>
                <a:cubicBezTo>
                  <a:pt x="257868" y="-2872"/>
                  <a:pt x="658892" y="-29838"/>
                  <a:pt x="911921" y="0"/>
                </a:cubicBezTo>
                <a:cubicBezTo>
                  <a:pt x="1164950" y="29838"/>
                  <a:pt x="1390039" y="-27767"/>
                  <a:pt x="1708151" y="0"/>
                </a:cubicBezTo>
                <a:cubicBezTo>
                  <a:pt x="2026263" y="27767"/>
                  <a:pt x="1907279" y="-14273"/>
                  <a:pt x="2041614" y="0"/>
                </a:cubicBezTo>
                <a:cubicBezTo>
                  <a:pt x="2175949" y="14273"/>
                  <a:pt x="2360034" y="15935"/>
                  <a:pt x="2490770" y="0"/>
                </a:cubicBezTo>
                <a:cubicBezTo>
                  <a:pt x="2621506" y="-15935"/>
                  <a:pt x="2922153" y="25826"/>
                  <a:pt x="3286999" y="0"/>
                </a:cubicBezTo>
                <a:cubicBezTo>
                  <a:pt x="3651845" y="-25826"/>
                  <a:pt x="3523732" y="20600"/>
                  <a:pt x="3736154" y="0"/>
                </a:cubicBezTo>
                <a:cubicBezTo>
                  <a:pt x="3948576" y="-20600"/>
                  <a:pt x="4363502" y="28437"/>
                  <a:pt x="4532384" y="0"/>
                </a:cubicBezTo>
                <a:cubicBezTo>
                  <a:pt x="4701266" y="-28437"/>
                  <a:pt x="4959851" y="-8916"/>
                  <a:pt x="5097231" y="0"/>
                </a:cubicBezTo>
                <a:cubicBezTo>
                  <a:pt x="5234611" y="8916"/>
                  <a:pt x="5320897" y="-5895"/>
                  <a:pt x="5430694" y="0"/>
                </a:cubicBezTo>
                <a:cubicBezTo>
                  <a:pt x="5540491" y="5895"/>
                  <a:pt x="5754827" y="9547"/>
                  <a:pt x="5879849" y="0"/>
                </a:cubicBezTo>
                <a:cubicBezTo>
                  <a:pt x="6004872" y="-9547"/>
                  <a:pt x="6360449" y="34504"/>
                  <a:pt x="6676079" y="0"/>
                </a:cubicBezTo>
                <a:cubicBezTo>
                  <a:pt x="6991709" y="-34504"/>
                  <a:pt x="6957089" y="20194"/>
                  <a:pt x="7125234" y="0"/>
                </a:cubicBezTo>
                <a:cubicBezTo>
                  <a:pt x="7293380" y="-20194"/>
                  <a:pt x="7808630" y="-43911"/>
                  <a:pt x="8037155" y="0"/>
                </a:cubicBezTo>
                <a:cubicBezTo>
                  <a:pt x="8265680" y="43911"/>
                  <a:pt x="8387116" y="-17636"/>
                  <a:pt x="8602002" y="0"/>
                </a:cubicBezTo>
                <a:cubicBezTo>
                  <a:pt x="8816888" y="17636"/>
                  <a:pt x="8780769" y="11392"/>
                  <a:pt x="8935465" y="0"/>
                </a:cubicBezTo>
                <a:cubicBezTo>
                  <a:pt x="9090161" y="-11392"/>
                  <a:pt x="9333199" y="11070"/>
                  <a:pt x="9616004" y="0"/>
                </a:cubicBezTo>
                <a:cubicBezTo>
                  <a:pt x="9898809" y="-11070"/>
                  <a:pt x="9917943" y="16438"/>
                  <a:pt x="10180850" y="0"/>
                </a:cubicBezTo>
                <a:cubicBezTo>
                  <a:pt x="10443757" y="-16438"/>
                  <a:pt x="10676924" y="2062"/>
                  <a:pt x="10861388" y="0"/>
                </a:cubicBezTo>
                <a:cubicBezTo>
                  <a:pt x="11045852" y="-2062"/>
                  <a:pt x="11398180" y="-7519"/>
                  <a:pt x="11569148" y="0"/>
                </a:cubicBezTo>
                <a:cubicBezTo>
                  <a:pt x="11587066" y="110389"/>
                  <a:pt x="11578201" y="304079"/>
                  <a:pt x="11569148" y="441562"/>
                </a:cubicBezTo>
                <a:cubicBezTo>
                  <a:pt x="11560095" y="579045"/>
                  <a:pt x="11548395" y="843664"/>
                  <a:pt x="11569148" y="1009286"/>
                </a:cubicBezTo>
                <a:cubicBezTo>
                  <a:pt x="11589901" y="1174908"/>
                  <a:pt x="11574712" y="1327884"/>
                  <a:pt x="11569148" y="1513928"/>
                </a:cubicBezTo>
                <a:cubicBezTo>
                  <a:pt x="11563584" y="1699972"/>
                  <a:pt x="11557926" y="1901373"/>
                  <a:pt x="11569148" y="2081652"/>
                </a:cubicBezTo>
                <a:cubicBezTo>
                  <a:pt x="11580370" y="2261931"/>
                  <a:pt x="11574927" y="2470629"/>
                  <a:pt x="11569148" y="2838616"/>
                </a:cubicBezTo>
                <a:cubicBezTo>
                  <a:pt x="11563369" y="3206603"/>
                  <a:pt x="11592074" y="3340921"/>
                  <a:pt x="11569148" y="3469419"/>
                </a:cubicBezTo>
                <a:cubicBezTo>
                  <a:pt x="11546222" y="3597917"/>
                  <a:pt x="11553929" y="3860651"/>
                  <a:pt x="11569148" y="4226383"/>
                </a:cubicBezTo>
                <a:cubicBezTo>
                  <a:pt x="11584367" y="4592115"/>
                  <a:pt x="11606389" y="4613887"/>
                  <a:pt x="11569148" y="4983348"/>
                </a:cubicBezTo>
                <a:cubicBezTo>
                  <a:pt x="11531907" y="5352810"/>
                  <a:pt x="11559871" y="5334783"/>
                  <a:pt x="11569148" y="5677232"/>
                </a:cubicBezTo>
                <a:cubicBezTo>
                  <a:pt x="11578425" y="6019681"/>
                  <a:pt x="11577323" y="6118338"/>
                  <a:pt x="11569148" y="6308035"/>
                </a:cubicBezTo>
                <a:cubicBezTo>
                  <a:pt x="11376219" y="6289382"/>
                  <a:pt x="11258323" y="6290730"/>
                  <a:pt x="11004301" y="6308035"/>
                </a:cubicBezTo>
                <a:cubicBezTo>
                  <a:pt x="10750279" y="6325340"/>
                  <a:pt x="10539040" y="6313008"/>
                  <a:pt x="10092380" y="6308035"/>
                </a:cubicBezTo>
                <a:cubicBezTo>
                  <a:pt x="9645720" y="6303062"/>
                  <a:pt x="9818101" y="6312025"/>
                  <a:pt x="9643225" y="6308035"/>
                </a:cubicBezTo>
                <a:cubicBezTo>
                  <a:pt x="9468349" y="6304045"/>
                  <a:pt x="9191504" y="6328723"/>
                  <a:pt x="8962687" y="6308035"/>
                </a:cubicBezTo>
                <a:cubicBezTo>
                  <a:pt x="8733870" y="6287347"/>
                  <a:pt x="8795032" y="6320461"/>
                  <a:pt x="8629223" y="6308035"/>
                </a:cubicBezTo>
                <a:cubicBezTo>
                  <a:pt x="8463414" y="6295609"/>
                  <a:pt x="8188931" y="6327342"/>
                  <a:pt x="7948685" y="6308035"/>
                </a:cubicBezTo>
                <a:cubicBezTo>
                  <a:pt x="7708439" y="6288728"/>
                  <a:pt x="7660838" y="6298249"/>
                  <a:pt x="7383839" y="6308035"/>
                </a:cubicBezTo>
                <a:cubicBezTo>
                  <a:pt x="7106840" y="6317821"/>
                  <a:pt x="7151194" y="6318850"/>
                  <a:pt x="7050375" y="6308035"/>
                </a:cubicBezTo>
                <a:cubicBezTo>
                  <a:pt x="6949556" y="6297220"/>
                  <a:pt x="6852708" y="6313346"/>
                  <a:pt x="6716911" y="6308035"/>
                </a:cubicBezTo>
                <a:cubicBezTo>
                  <a:pt x="6581114" y="6302724"/>
                  <a:pt x="5989331" y="6316502"/>
                  <a:pt x="5804990" y="6308035"/>
                </a:cubicBezTo>
                <a:cubicBezTo>
                  <a:pt x="5620649" y="6299568"/>
                  <a:pt x="5482682" y="6302363"/>
                  <a:pt x="5355835" y="6308035"/>
                </a:cubicBezTo>
                <a:cubicBezTo>
                  <a:pt x="5228989" y="6313707"/>
                  <a:pt x="4835910" y="6316615"/>
                  <a:pt x="4559605" y="6308035"/>
                </a:cubicBezTo>
                <a:cubicBezTo>
                  <a:pt x="4283300" y="6299456"/>
                  <a:pt x="4196330" y="6324666"/>
                  <a:pt x="3994759" y="6308035"/>
                </a:cubicBezTo>
                <a:cubicBezTo>
                  <a:pt x="3793188" y="6291404"/>
                  <a:pt x="3823115" y="6301526"/>
                  <a:pt x="3661295" y="6308035"/>
                </a:cubicBezTo>
                <a:cubicBezTo>
                  <a:pt x="3499475" y="6314544"/>
                  <a:pt x="3080757" y="6336179"/>
                  <a:pt x="2749374" y="6308035"/>
                </a:cubicBezTo>
                <a:cubicBezTo>
                  <a:pt x="2417991" y="6279891"/>
                  <a:pt x="2190967" y="6335645"/>
                  <a:pt x="1953144" y="6308035"/>
                </a:cubicBezTo>
                <a:cubicBezTo>
                  <a:pt x="1715321" y="6280426"/>
                  <a:pt x="1545008" y="6330558"/>
                  <a:pt x="1272606" y="6308035"/>
                </a:cubicBezTo>
                <a:cubicBezTo>
                  <a:pt x="1000204" y="6285512"/>
                  <a:pt x="413029" y="6367045"/>
                  <a:pt x="0" y="6308035"/>
                </a:cubicBezTo>
                <a:cubicBezTo>
                  <a:pt x="-13410" y="6142493"/>
                  <a:pt x="5583" y="5943465"/>
                  <a:pt x="0" y="5740312"/>
                </a:cubicBezTo>
                <a:cubicBezTo>
                  <a:pt x="-5583" y="5537159"/>
                  <a:pt x="-4437" y="5432260"/>
                  <a:pt x="0" y="5298749"/>
                </a:cubicBezTo>
                <a:cubicBezTo>
                  <a:pt x="4437" y="5165238"/>
                  <a:pt x="-4049" y="4947444"/>
                  <a:pt x="0" y="4857187"/>
                </a:cubicBezTo>
                <a:cubicBezTo>
                  <a:pt x="4049" y="4766930"/>
                  <a:pt x="15865" y="4495940"/>
                  <a:pt x="0" y="4289464"/>
                </a:cubicBezTo>
                <a:cubicBezTo>
                  <a:pt x="-15865" y="4082988"/>
                  <a:pt x="13612" y="3954077"/>
                  <a:pt x="0" y="3721741"/>
                </a:cubicBezTo>
                <a:cubicBezTo>
                  <a:pt x="-13612" y="3489405"/>
                  <a:pt x="-14019" y="3367713"/>
                  <a:pt x="0" y="3027857"/>
                </a:cubicBezTo>
                <a:cubicBezTo>
                  <a:pt x="14019" y="2688001"/>
                  <a:pt x="32336" y="2614044"/>
                  <a:pt x="0" y="2333973"/>
                </a:cubicBezTo>
                <a:cubicBezTo>
                  <a:pt x="-32336" y="2053902"/>
                  <a:pt x="14803" y="2057957"/>
                  <a:pt x="0" y="1892410"/>
                </a:cubicBezTo>
                <a:cubicBezTo>
                  <a:pt x="-14803" y="1726863"/>
                  <a:pt x="-20979" y="1555280"/>
                  <a:pt x="0" y="1324687"/>
                </a:cubicBezTo>
                <a:cubicBezTo>
                  <a:pt x="20979" y="1094094"/>
                  <a:pt x="3878" y="937433"/>
                  <a:pt x="0" y="820045"/>
                </a:cubicBezTo>
                <a:cubicBezTo>
                  <a:pt x="-3878" y="702657"/>
                  <a:pt x="40405" y="325172"/>
                  <a:pt x="0" y="0"/>
                </a:cubicBezTo>
                <a:close/>
                <a:moveTo>
                  <a:pt x="192143" y="192143"/>
                </a:moveTo>
                <a:cubicBezTo>
                  <a:pt x="162772" y="549687"/>
                  <a:pt x="221960" y="788576"/>
                  <a:pt x="192143" y="968812"/>
                </a:cubicBezTo>
                <a:cubicBezTo>
                  <a:pt x="162326" y="1149048"/>
                  <a:pt x="208814" y="1316201"/>
                  <a:pt x="192143" y="1449294"/>
                </a:cubicBezTo>
                <a:cubicBezTo>
                  <a:pt x="175472" y="1582387"/>
                  <a:pt x="161478" y="1783757"/>
                  <a:pt x="192143" y="2107489"/>
                </a:cubicBezTo>
                <a:cubicBezTo>
                  <a:pt x="222808" y="2431221"/>
                  <a:pt x="187967" y="2460507"/>
                  <a:pt x="192143" y="2765683"/>
                </a:cubicBezTo>
                <a:cubicBezTo>
                  <a:pt x="196319" y="3070859"/>
                  <a:pt x="164217" y="3171652"/>
                  <a:pt x="192143" y="3364640"/>
                </a:cubicBezTo>
                <a:cubicBezTo>
                  <a:pt x="220069" y="3557628"/>
                  <a:pt x="165137" y="3726657"/>
                  <a:pt x="192143" y="3963597"/>
                </a:cubicBezTo>
                <a:cubicBezTo>
                  <a:pt x="219149" y="4200537"/>
                  <a:pt x="183932" y="4262671"/>
                  <a:pt x="192143" y="4503316"/>
                </a:cubicBezTo>
                <a:cubicBezTo>
                  <a:pt x="200354" y="4743961"/>
                  <a:pt x="174842" y="5118303"/>
                  <a:pt x="192143" y="5279985"/>
                </a:cubicBezTo>
                <a:cubicBezTo>
                  <a:pt x="209444" y="5441667"/>
                  <a:pt x="178071" y="5833393"/>
                  <a:pt x="192143" y="6115892"/>
                </a:cubicBezTo>
                <a:cubicBezTo>
                  <a:pt x="337235" y="6112855"/>
                  <a:pt x="540871" y="6131959"/>
                  <a:pt x="667500" y="6115892"/>
                </a:cubicBezTo>
                <a:cubicBezTo>
                  <a:pt x="794129" y="6099825"/>
                  <a:pt x="1299192" y="6101271"/>
                  <a:pt x="1590251" y="6115892"/>
                </a:cubicBezTo>
                <a:cubicBezTo>
                  <a:pt x="1881310" y="6130513"/>
                  <a:pt x="2276182" y="6086812"/>
                  <a:pt x="2513002" y="6115892"/>
                </a:cubicBezTo>
                <a:cubicBezTo>
                  <a:pt x="2749822" y="6144972"/>
                  <a:pt x="3111531" y="6096197"/>
                  <a:pt x="3323904" y="6115892"/>
                </a:cubicBezTo>
                <a:cubicBezTo>
                  <a:pt x="3536277" y="6135587"/>
                  <a:pt x="3839676" y="6149347"/>
                  <a:pt x="4022958" y="6115892"/>
                </a:cubicBezTo>
                <a:cubicBezTo>
                  <a:pt x="4206240" y="6082437"/>
                  <a:pt x="4415685" y="6096482"/>
                  <a:pt x="4610163" y="6115892"/>
                </a:cubicBezTo>
                <a:cubicBezTo>
                  <a:pt x="4804642" y="6135302"/>
                  <a:pt x="5059257" y="6089277"/>
                  <a:pt x="5309217" y="6115892"/>
                </a:cubicBezTo>
                <a:cubicBezTo>
                  <a:pt x="5559177" y="6142507"/>
                  <a:pt x="5782336" y="6101173"/>
                  <a:pt x="6008271" y="6115892"/>
                </a:cubicBezTo>
                <a:cubicBezTo>
                  <a:pt x="6234206" y="6130611"/>
                  <a:pt x="6564353" y="6142822"/>
                  <a:pt x="6707325" y="6115892"/>
                </a:cubicBezTo>
                <a:cubicBezTo>
                  <a:pt x="6850297" y="6088962"/>
                  <a:pt x="7004941" y="6098997"/>
                  <a:pt x="7182682" y="6115892"/>
                </a:cubicBezTo>
                <a:cubicBezTo>
                  <a:pt x="7360423" y="6132787"/>
                  <a:pt x="7551112" y="6133969"/>
                  <a:pt x="7881736" y="6115892"/>
                </a:cubicBezTo>
                <a:cubicBezTo>
                  <a:pt x="8212360" y="6097815"/>
                  <a:pt x="8496303" y="6136137"/>
                  <a:pt x="8692638" y="6115892"/>
                </a:cubicBezTo>
                <a:cubicBezTo>
                  <a:pt x="8888973" y="6095647"/>
                  <a:pt x="9064329" y="6143714"/>
                  <a:pt x="9279843" y="6115892"/>
                </a:cubicBezTo>
                <a:cubicBezTo>
                  <a:pt x="9495357" y="6088070"/>
                  <a:pt x="9543333" y="6131090"/>
                  <a:pt x="9755200" y="6115892"/>
                </a:cubicBezTo>
                <a:cubicBezTo>
                  <a:pt x="9967067" y="6100694"/>
                  <a:pt x="10191080" y="6093098"/>
                  <a:pt x="10342405" y="6115892"/>
                </a:cubicBezTo>
                <a:cubicBezTo>
                  <a:pt x="10493731" y="6138686"/>
                  <a:pt x="10885622" y="6111927"/>
                  <a:pt x="11377005" y="6115892"/>
                </a:cubicBezTo>
                <a:cubicBezTo>
                  <a:pt x="11383513" y="5941562"/>
                  <a:pt x="11375294" y="5714659"/>
                  <a:pt x="11377005" y="5576173"/>
                </a:cubicBezTo>
                <a:cubicBezTo>
                  <a:pt x="11378716" y="5437687"/>
                  <a:pt x="11394471" y="5262831"/>
                  <a:pt x="11377005" y="4977216"/>
                </a:cubicBezTo>
                <a:cubicBezTo>
                  <a:pt x="11359539" y="4691601"/>
                  <a:pt x="11352907" y="4565914"/>
                  <a:pt x="11377005" y="4378259"/>
                </a:cubicBezTo>
                <a:cubicBezTo>
                  <a:pt x="11401103" y="4190604"/>
                  <a:pt x="11350484" y="4059487"/>
                  <a:pt x="11377005" y="3838540"/>
                </a:cubicBezTo>
                <a:cubicBezTo>
                  <a:pt x="11403526" y="3617593"/>
                  <a:pt x="11400064" y="3320782"/>
                  <a:pt x="11377005" y="3061870"/>
                </a:cubicBezTo>
                <a:cubicBezTo>
                  <a:pt x="11353947" y="2802958"/>
                  <a:pt x="11399182" y="2594817"/>
                  <a:pt x="11377005" y="2403676"/>
                </a:cubicBezTo>
                <a:cubicBezTo>
                  <a:pt x="11354828" y="2212535"/>
                  <a:pt x="11357756" y="2066367"/>
                  <a:pt x="11377005" y="1923194"/>
                </a:cubicBezTo>
                <a:cubicBezTo>
                  <a:pt x="11396254" y="1780021"/>
                  <a:pt x="11344425" y="1357031"/>
                  <a:pt x="11377005" y="1146525"/>
                </a:cubicBezTo>
                <a:cubicBezTo>
                  <a:pt x="11409585" y="936019"/>
                  <a:pt x="11367601" y="477091"/>
                  <a:pt x="11377005" y="192143"/>
                </a:cubicBezTo>
                <a:cubicBezTo>
                  <a:pt x="11270205" y="206401"/>
                  <a:pt x="11142127" y="195048"/>
                  <a:pt x="11013497" y="192143"/>
                </a:cubicBezTo>
                <a:cubicBezTo>
                  <a:pt x="10884867" y="189238"/>
                  <a:pt x="10693179" y="168929"/>
                  <a:pt x="10538140" y="192143"/>
                </a:cubicBezTo>
                <a:cubicBezTo>
                  <a:pt x="10383101" y="215357"/>
                  <a:pt x="10052130" y="208310"/>
                  <a:pt x="9839086" y="192143"/>
                </a:cubicBezTo>
                <a:cubicBezTo>
                  <a:pt x="9626042" y="175976"/>
                  <a:pt x="9559650" y="182714"/>
                  <a:pt x="9475578" y="192143"/>
                </a:cubicBezTo>
                <a:cubicBezTo>
                  <a:pt x="9391506" y="201572"/>
                  <a:pt x="9165841" y="212355"/>
                  <a:pt x="9000222" y="192143"/>
                </a:cubicBezTo>
                <a:cubicBezTo>
                  <a:pt x="8834603" y="171931"/>
                  <a:pt x="8392876" y="155521"/>
                  <a:pt x="8077471" y="192143"/>
                </a:cubicBezTo>
                <a:cubicBezTo>
                  <a:pt x="7762066" y="228765"/>
                  <a:pt x="7778985" y="201921"/>
                  <a:pt x="7602114" y="192143"/>
                </a:cubicBezTo>
                <a:cubicBezTo>
                  <a:pt x="7425243" y="182365"/>
                  <a:pt x="7310181" y="210863"/>
                  <a:pt x="7126757" y="192143"/>
                </a:cubicBezTo>
                <a:cubicBezTo>
                  <a:pt x="6943333" y="173423"/>
                  <a:pt x="6783121" y="188591"/>
                  <a:pt x="6651401" y="192143"/>
                </a:cubicBezTo>
                <a:cubicBezTo>
                  <a:pt x="6519681" y="195695"/>
                  <a:pt x="6435234" y="181567"/>
                  <a:pt x="6287893" y="192143"/>
                </a:cubicBezTo>
                <a:cubicBezTo>
                  <a:pt x="6140552" y="202719"/>
                  <a:pt x="5851431" y="202068"/>
                  <a:pt x="5476990" y="192143"/>
                </a:cubicBezTo>
                <a:cubicBezTo>
                  <a:pt x="5102549" y="182218"/>
                  <a:pt x="5088481" y="199031"/>
                  <a:pt x="4777936" y="192143"/>
                </a:cubicBezTo>
                <a:cubicBezTo>
                  <a:pt x="4467391" y="185255"/>
                  <a:pt x="4423022" y="188078"/>
                  <a:pt x="4302580" y="192143"/>
                </a:cubicBezTo>
                <a:cubicBezTo>
                  <a:pt x="4182138" y="196208"/>
                  <a:pt x="4079827" y="184610"/>
                  <a:pt x="3939072" y="192143"/>
                </a:cubicBezTo>
                <a:cubicBezTo>
                  <a:pt x="3798317" y="199676"/>
                  <a:pt x="3685039" y="206042"/>
                  <a:pt x="3463715" y="192143"/>
                </a:cubicBezTo>
                <a:cubicBezTo>
                  <a:pt x="3242391" y="178244"/>
                  <a:pt x="2960855" y="155441"/>
                  <a:pt x="2652813" y="192143"/>
                </a:cubicBezTo>
                <a:cubicBezTo>
                  <a:pt x="2344771" y="228845"/>
                  <a:pt x="2308135" y="205929"/>
                  <a:pt x="2177456" y="192143"/>
                </a:cubicBezTo>
                <a:cubicBezTo>
                  <a:pt x="2046777" y="178357"/>
                  <a:pt x="1847013" y="193544"/>
                  <a:pt x="1590251" y="192143"/>
                </a:cubicBezTo>
                <a:cubicBezTo>
                  <a:pt x="1333489" y="190742"/>
                  <a:pt x="1218246" y="189603"/>
                  <a:pt x="1003045" y="192143"/>
                </a:cubicBezTo>
                <a:cubicBezTo>
                  <a:pt x="787844" y="194683"/>
                  <a:pt x="547434" y="210711"/>
                  <a:pt x="192143" y="192143"/>
                </a:cubicBezTo>
                <a:close/>
              </a:path>
              <a:path w="11569148" h="6308035" stroke="0" extrusionOk="0">
                <a:moveTo>
                  <a:pt x="0" y="0"/>
                </a:moveTo>
                <a:cubicBezTo>
                  <a:pt x="230378" y="-19672"/>
                  <a:pt x="404784" y="7804"/>
                  <a:pt x="564847" y="0"/>
                </a:cubicBezTo>
                <a:cubicBezTo>
                  <a:pt x="724910" y="-7804"/>
                  <a:pt x="861243" y="15498"/>
                  <a:pt x="1014002" y="0"/>
                </a:cubicBezTo>
                <a:cubicBezTo>
                  <a:pt x="1166761" y="-15498"/>
                  <a:pt x="1189865" y="-7267"/>
                  <a:pt x="1347465" y="0"/>
                </a:cubicBezTo>
                <a:cubicBezTo>
                  <a:pt x="1505065" y="7267"/>
                  <a:pt x="1722284" y="18293"/>
                  <a:pt x="1912312" y="0"/>
                </a:cubicBezTo>
                <a:cubicBezTo>
                  <a:pt x="2102340" y="-18293"/>
                  <a:pt x="2320876" y="-14776"/>
                  <a:pt x="2592850" y="0"/>
                </a:cubicBezTo>
                <a:cubicBezTo>
                  <a:pt x="2864824" y="14776"/>
                  <a:pt x="3143400" y="23315"/>
                  <a:pt x="3504771" y="0"/>
                </a:cubicBezTo>
                <a:cubicBezTo>
                  <a:pt x="3866142" y="-23315"/>
                  <a:pt x="3819838" y="7464"/>
                  <a:pt x="4069618" y="0"/>
                </a:cubicBezTo>
                <a:cubicBezTo>
                  <a:pt x="4319398" y="-7464"/>
                  <a:pt x="4518423" y="-26452"/>
                  <a:pt x="4865848" y="0"/>
                </a:cubicBezTo>
                <a:cubicBezTo>
                  <a:pt x="5213273" y="26452"/>
                  <a:pt x="5119624" y="155"/>
                  <a:pt x="5315003" y="0"/>
                </a:cubicBezTo>
                <a:cubicBezTo>
                  <a:pt x="5510383" y="-155"/>
                  <a:pt x="5697837" y="18210"/>
                  <a:pt x="5879849" y="0"/>
                </a:cubicBezTo>
                <a:cubicBezTo>
                  <a:pt x="6061861" y="-18210"/>
                  <a:pt x="6492877" y="6344"/>
                  <a:pt x="6791770" y="0"/>
                </a:cubicBezTo>
                <a:cubicBezTo>
                  <a:pt x="7090663" y="-6344"/>
                  <a:pt x="7410855" y="39797"/>
                  <a:pt x="7703691" y="0"/>
                </a:cubicBezTo>
                <a:cubicBezTo>
                  <a:pt x="7996527" y="-39797"/>
                  <a:pt x="8019714" y="-27594"/>
                  <a:pt x="8268538" y="0"/>
                </a:cubicBezTo>
                <a:cubicBezTo>
                  <a:pt x="8517362" y="27594"/>
                  <a:pt x="8466539" y="13589"/>
                  <a:pt x="8602002" y="0"/>
                </a:cubicBezTo>
                <a:cubicBezTo>
                  <a:pt x="8737465" y="-13589"/>
                  <a:pt x="9047249" y="-37879"/>
                  <a:pt x="9398231" y="0"/>
                </a:cubicBezTo>
                <a:cubicBezTo>
                  <a:pt x="9749213" y="37879"/>
                  <a:pt x="9913832" y="26084"/>
                  <a:pt x="10078770" y="0"/>
                </a:cubicBezTo>
                <a:cubicBezTo>
                  <a:pt x="10243708" y="-26084"/>
                  <a:pt x="10361563" y="-14905"/>
                  <a:pt x="10527925" y="0"/>
                </a:cubicBezTo>
                <a:cubicBezTo>
                  <a:pt x="10694287" y="14905"/>
                  <a:pt x="10742283" y="8446"/>
                  <a:pt x="10861388" y="0"/>
                </a:cubicBezTo>
                <a:cubicBezTo>
                  <a:pt x="10980493" y="-8446"/>
                  <a:pt x="11421627" y="-5030"/>
                  <a:pt x="11569148" y="0"/>
                </a:cubicBezTo>
                <a:cubicBezTo>
                  <a:pt x="11574131" y="341037"/>
                  <a:pt x="11549727" y="546204"/>
                  <a:pt x="11569148" y="693884"/>
                </a:cubicBezTo>
                <a:cubicBezTo>
                  <a:pt x="11588569" y="841564"/>
                  <a:pt x="11572701" y="965835"/>
                  <a:pt x="11569148" y="1135446"/>
                </a:cubicBezTo>
                <a:cubicBezTo>
                  <a:pt x="11565595" y="1305057"/>
                  <a:pt x="11547364" y="1607311"/>
                  <a:pt x="11569148" y="1829330"/>
                </a:cubicBezTo>
                <a:cubicBezTo>
                  <a:pt x="11590932" y="2051349"/>
                  <a:pt x="11567878" y="2230181"/>
                  <a:pt x="11569148" y="2586294"/>
                </a:cubicBezTo>
                <a:cubicBezTo>
                  <a:pt x="11570418" y="2942407"/>
                  <a:pt x="11568655" y="3023083"/>
                  <a:pt x="11569148" y="3280178"/>
                </a:cubicBezTo>
                <a:cubicBezTo>
                  <a:pt x="11569641" y="3537273"/>
                  <a:pt x="11588755" y="3612435"/>
                  <a:pt x="11569148" y="3910982"/>
                </a:cubicBezTo>
                <a:cubicBezTo>
                  <a:pt x="11549541" y="4209529"/>
                  <a:pt x="11589289" y="4438461"/>
                  <a:pt x="11569148" y="4667946"/>
                </a:cubicBezTo>
                <a:cubicBezTo>
                  <a:pt x="11549007" y="4897431"/>
                  <a:pt x="11547215" y="5150253"/>
                  <a:pt x="11569148" y="5424910"/>
                </a:cubicBezTo>
                <a:cubicBezTo>
                  <a:pt x="11591081" y="5699567"/>
                  <a:pt x="11560948" y="5967417"/>
                  <a:pt x="11569148" y="6308035"/>
                </a:cubicBezTo>
                <a:cubicBezTo>
                  <a:pt x="11438422" y="6314074"/>
                  <a:pt x="11280806" y="6329860"/>
                  <a:pt x="11119993" y="6308035"/>
                </a:cubicBezTo>
                <a:cubicBezTo>
                  <a:pt x="10959181" y="6286210"/>
                  <a:pt x="10586328" y="6317551"/>
                  <a:pt x="10323763" y="6308035"/>
                </a:cubicBezTo>
                <a:cubicBezTo>
                  <a:pt x="10061198" y="6298520"/>
                  <a:pt x="10052623" y="6328720"/>
                  <a:pt x="9874608" y="6308035"/>
                </a:cubicBezTo>
                <a:cubicBezTo>
                  <a:pt x="9696593" y="6287350"/>
                  <a:pt x="9429331" y="6302278"/>
                  <a:pt x="9194070" y="6308035"/>
                </a:cubicBezTo>
                <a:cubicBezTo>
                  <a:pt x="8958809" y="6313792"/>
                  <a:pt x="8650796" y="6343305"/>
                  <a:pt x="8282149" y="6308035"/>
                </a:cubicBezTo>
                <a:cubicBezTo>
                  <a:pt x="7913502" y="6272765"/>
                  <a:pt x="7833054" y="6330521"/>
                  <a:pt x="7717302" y="6308035"/>
                </a:cubicBezTo>
                <a:cubicBezTo>
                  <a:pt x="7601550" y="6285549"/>
                  <a:pt x="7439847" y="6314236"/>
                  <a:pt x="7268147" y="6308035"/>
                </a:cubicBezTo>
                <a:cubicBezTo>
                  <a:pt x="7096448" y="6301834"/>
                  <a:pt x="7027414" y="6298679"/>
                  <a:pt x="6934683" y="6308035"/>
                </a:cubicBezTo>
                <a:cubicBezTo>
                  <a:pt x="6841952" y="6317391"/>
                  <a:pt x="6704220" y="6318096"/>
                  <a:pt x="6601220" y="6308035"/>
                </a:cubicBezTo>
                <a:cubicBezTo>
                  <a:pt x="6498220" y="6297974"/>
                  <a:pt x="6182564" y="6325094"/>
                  <a:pt x="6036373" y="6308035"/>
                </a:cubicBezTo>
                <a:cubicBezTo>
                  <a:pt x="5890182" y="6290976"/>
                  <a:pt x="5787756" y="6300928"/>
                  <a:pt x="5587218" y="6308035"/>
                </a:cubicBezTo>
                <a:cubicBezTo>
                  <a:pt x="5386681" y="6315142"/>
                  <a:pt x="5400625" y="6294459"/>
                  <a:pt x="5253754" y="6308035"/>
                </a:cubicBezTo>
                <a:cubicBezTo>
                  <a:pt x="5106883" y="6321611"/>
                  <a:pt x="4657885" y="6301685"/>
                  <a:pt x="4457525" y="6308035"/>
                </a:cubicBezTo>
                <a:cubicBezTo>
                  <a:pt x="4257165" y="6314385"/>
                  <a:pt x="3765830" y="6300409"/>
                  <a:pt x="3545604" y="6308035"/>
                </a:cubicBezTo>
                <a:cubicBezTo>
                  <a:pt x="3325378" y="6315661"/>
                  <a:pt x="3031442" y="6294805"/>
                  <a:pt x="2749374" y="6308035"/>
                </a:cubicBezTo>
                <a:cubicBezTo>
                  <a:pt x="2467306" y="6321266"/>
                  <a:pt x="2036619" y="6324449"/>
                  <a:pt x="1837453" y="6308035"/>
                </a:cubicBezTo>
                <a:cubicBezTo>
                  <a:pt x="1638287" y="6291621"/>
                  <a:pt x="1328749" y="6342494"/>
                  <a:pt x="1041223" y="6308035"/>
                </a:cubicBezTo>
                <a:cubicBezTo>
                  <a:pt x="753697" y="6273577"/>
                  <a:pt x="383073" y="6335651"/>
                  <a:pt x="0" y="6308035"/>
                </a:cubicBezTo>
                <a:cubicBezTo>
                  <a:pt x="-9669" y="6011451"/>
                  <a:pt x="-32262" y="5924358"/>
                  <a:pt x="0" y="5614151"/>
                </a:cubicBezTo>
                <a:cubicBezTo>
                  <a:pt x="32262" y="5303944"/>
                  <a:pt x="-20428" y="5222274"/>
                  <a:pt x="0" y="4983348"/>
                </a:cubicBezTo>
                <a:cubicBezTo>
                  <a:pt x="20428" y="4744422"/>
                  <a:pt x="1411" y="4696868"/>
                  <a:pt x="0" y="4478705"/>
                </a:cubicBezTo>
                <a:cubicBezTo>
                  <a:pt x="-1411" y="4260542"/>
                  <a:pt x="-9977" y="4122001"/>
                  <a:pt x="0" y="3847901"/>
                </a:cubicBezTo>
                <a:cubicBezTo>
                  <a:pt x="9977" y="3573801"/>
                  <a:pt x="18658" y="3609578"/>
                  <a:pt x="0" y="3406339"/>
                </a:cubicBezTo>
                <a:cubicBezTo>
                  <a:pt x="-18658" y="3203100"/>
                  <a:pt x="13568" y="3055856"/>
                  <a:pt x="0" y="2775535"/>
                </a:cubicBezTo>
                <a:cubicBezTo>
                  <a:pt x="-13568" y="2495214"/>
                  <a:pt x="-14692" y="2289849"/>
                  <a:pt x="0" y="2144732"/>
                </a:cubicBezTo>
                <a:cubicBezTo>
                  <a:pt x="14692" y="1999615"/>
                  <a:pt x="4444" y="1768377"/>
                  <a:pt x="0" y="1450848"/>
                </a:cubicBezTo>
                <a:cubicBezTo>
                  <a:pt x="-4444" y="1133319"/>
                  <a:pt x="19496" y="1116696"/>
                  <a:pt x="0" y="946205"/>
                </a:cubicBezTo>
                <a:cubicBezTo>
                  <a:pt x="-19496" y="775714"/>
                  <a:pt x="3346" y="458872"/>
                  <a:pt x="0" y="0"/>
                </a:cubicBezTo>
                <a:close/>
                <a:moveTo>
                  <a:pt x="192143" y="192143"/>
                </a:moveTo>
                <a:cubicBezTo>
                  <a:pt x="198671" y="428903"/>
                  <a:pt x="202065" y="487396"/>
                  <a:pt x="192143" y="672625"/>
                </a:cubicBezTo>
                <a:cubicBezTo>
                  <a:pt x="182221" y="857854"/>
                  <a:pt x="167695" y="1138858"/>
                  <a:pt x="192143" y="1330819"/>
                </a:cubicBezTo>
                <a:cubicBezTo>
                  <a:pt x="216591" y="1522780"/>
                  <a:pt x="203962" y="1665648"/>
                  <a:pt x="192143" y="1870539"/>
                </a:cubicBezTo>
                <a:cubicBezTo>
                  <a:pt x="180324" y="2075430"/>
                  <a:pt x="215965" y="2204063"/>
                  <a:pt x="192143" y="2469495"/>
                </a:cubicBezTo>
                <a:cubicBezTo>
                  <a:pt x="168321" y="2734927"/>
                  <a:pt x="186828" y="2812388"/>
                  <a:pt x="192143" y="2949977"/>
                </a:cubicBezTo>
                <a:cubicBezTo>
                  <a:pt x="197458" y="3087566"/>
                  <a:pt x="185935" y="3258646"/>
                  <a:pt x="192143" y="3548934"/>
                </a:cubicBezTo>
                <a:cubicBezTo>
                  <a:pt x="198351" y="3839222"/>
                  <a:pt x="208598" y="3978226"/>
                  <a:pt x="192143" y="4088653"/>
                </a:cubicBezTo>
                <a:cubicBezTo>
                  <a:pt x="175688" y="4199080"/>
                  <a:pt x="214681" y="4641241"/>
                  <a:pt x="192143" y="4865323"/>
                </a:cubicBezTo>
                <a:cubicBezTo>
                  <a:pt x="169606" y="5089405"/>
                  <a:pt x="187410" y="5166460"/>
                  <a:pt x="192143" y="5464280"/>
                </a:cubicBezTo>
                <a:cubicBezTo>
                  <a:pt x="196876" y="5762100"/>
                  <a:pt x="219985" y="5978184"/>
                  <a:pt x="192143" y="6115892"/>
                </a:cubicBezTo>
                <a:cubicBezTo>
                  <a:pt x="355382" y="6135083"/>
                  <a:pt x="601730" y="6101701"/>
                  <a:pt x="1003045" y="6115892"/>
                </a:cubicBezTo>
                <a:cubicBezTo>
                  <a:pt x="1404360" y="6130083"/>
                  <a:pt x="1440796" y="6115435"/>
                  <a:pt x="1590251" y="6115892"/>
                </a:cubicBezTo>
                <a:cubicBezTo>
                  <a:pt x="1739706" y="6116349"/>
                  <a:pt x="1840964" y="6129380"/>
                  <a:pt x="1953759" y="6115892"/>
                </a:cubicBezTo>
                <a:cubicBezTo>
                  <a:pt x="2066554" y="6102404"/>
                  <a:pt x="2211821" y="6117616"/>
                  <a:pt x="2317267" y="6115892"/>
                </a:cubicBezTo>
                <a:cubicBezTo>
                  <a:pt x="2422713" y="6114168"/>
                  <a:pt x="2701378" y="6132916"/>
                  <a:pt x="3016321" y="6115892"/>
                </a:cubicBezTo>
                <a:cubicBezTo>
                  <a:pt x="3331264" y="6098868"/>
                  <a:pt x="3288544" y="6109696"/>
                  <a:pt x="3379829" y="6115892"/>
                </a:cubicBezTo>
                <a:cubicBezTo>
                  <a:pt x="3471114" y="6122088"/>
                  <a:pt x="3901313" y="6070995"/>
                  <a:pt x="4302580" y="6115892"/>
                </a:cubicBezTo>
                <a:cubicBezTo>
                  <a:pt x="4703847" y="6160789"/>
                  <a:pt x="4748815" y="6113375"/>
                  <a:pt x="4889785" y="6115892"/>
                </a:cubicBezTo>
                <a:cubicBezTo>
                  <a:pt x="5030756" y="6118409"/>
                  <a:pt x="5341142" y="6108899"/>
                  <a:pt x="5588839" y="6115892"/>
                </a:cubicBezTo>
                <a:cubicBezTo>
                  <a:pt x="5836536" y="6122885"/>
                  <a:pt x="6170838" y="6085312"/>
                  <a:pt x="6399741" y="6115892"/>
                </a:cubicBezTo>
                <a:cubicBezTo>
                  <a:pt x="6628644" y="6146472"/>
                  <a:pt x="6882037" y="6129253"/>
                  <a:pt x="7322493" y="6115892"/>
                </a:cubicBezTo>
                <a:cubicBezTo>
                  <a:pt x="7762949" y="6102531"/>
                  <a:pt x="7897875" y="6076165"/>
                  <a:pt x="8133395" y="6115892"/>
                </a:cubicBezTo>
                <a:cubicBezTo>
                  <a:pt x="8368915" y="6155619"/>
                  <a:pt x="8820400" y="6127250"/>
                  <a:pt x="9056146" y="6115892"/>
                </a:cubicBezTo>
                <a:cubicBezTo>
                  <a:pt x="9291892" y="6104534"/>
                  <a:pt x="9573699" y="6091453"/>
                  <a:pt x="9867049" y="6115892"/>
                </a:cubicBezTo>
                <a:cubicBezTo>
                  <a:pt x="10160399" y="6140331"/>
                  <a:pt x="10213003" y="6125152"/>
                  <a:pt x="10454254" y="6115892"/>
                </a:cubicBezTo>
                <a:cubicBezTo>
                  <a:pt x="10695506" y="6106632"/>
                  <a:pt x="11126643" y="6112498"/>
                  <a:pt x="11377005" y="6115892"/>
                </a:cubicBezTo>
                <a:cubicBezTo>
                  <a:pt x="11350093" y="5845041"/>
                  <a:pt x="11400714" y="5781472"/>
                  <a:pt x="11377005" y="5516935"/>
                </a:cubicBezTo>
                <a:cubicBezTo>
                  <a:pt x="11353296" y="5252398"/>
                  <a:pt x="11346453" y="5043749"/>
                  <a:pt x="11377005" y="4799503"/>
                </a:cubicBezTo>
                <a:cubicBezTo>
                  <a:pt x="11407557" y="4555257"/>
                  <a:pt x="11347350" y="4324335"/>
                  <a:pt x="11377005" y="4200546"/>
                </a:cubicBezTo>
                <a:cubicBezTo>
                  <a:pt x="11406660" y="4076757"/>
                  <a:pt x="11381458" y="3833780"/>
                  <a:pt x="11377005" y="3601590"/>
                </a:cubicBezTo>
                <a:cubicBezTo>
                  <a:pt x="11372552" y="3369400"/>
                  <a:pt x="11341193" y="3242139"/>
                  <a:pt x="11377005" y="2884158"/>
                </a:cubicBezTo>
                <a:cubicBezTo>
                  <a:pt x="11412817" y="2526177"/>
                  <a:pt x="11368941" y="2563655"/>
                  <a:pt x="11377005" y="2285201"/>
                </a:cubicBezTo>
                <a:cubicBezTo>
                  <a:pt x="11385069" y="2006747"/>
                  <a:pt x="11355447" y="1739207"/>
                  <a:pt x="11377005" y="1508532"/>
                </a:cubicBezTo>
                <a:cubicBezTo>
                  <a:pt x="11398563" y="1277857"/>
                  <a:pt x="11344136" y="1064247"/>
                  <a:pt x="11377005" y="791100"/>
                </a:cubicBezTo>
                <a:cubicBezTo>
                  <a:pt x="11409874" y="517953"/>
                  <a:pt x="11369322" y="423057"/>
                  <a:pt x="11377005" y="192143"/>
                </a:cubicBezTo>
                <a:cubicBezTo>
                  <a:pt x="11185831" y="216445"/>
                  <a:pt x="11023747" y="215933"/>
                  <a:pt x="10789800" y="192143"/>
                </a:cubicBezTo>
                <a:cubicBezTo>
                  <a:pt x="10555853" y="168353"/>
                  <a:pt x="10350189" y="223451"/>
                  <a:pt x="10090746" y="192143"/>
                </a:cubicBezTo>
                <a:cubicBezTo>
                  <a:pt x="9831303" y="160835"/>
                  <a:pt x="9761030" y="178839"/>
                  <a:pt x="9615389" y="192143"/>
                </a:cubicBezTo>
                <a:cubicBezTo>
                  <a:pt x="9469748" y="205447"/>
                  <a:pt x="9203202" y="210560"/>
                  <a:pt x="8804487" y="192143"/>
                </a:cubicBezTo>
                <a:cubicBezTo>
                  <a:pt x="8405772" y="173726"/>
                  <a:pt x="8518977" y="177417"/>
                  <a:pt x="8440979" y="192143"/>
                </a:cubicBezTo>
                <a:cubicBezTo>
                  <a:pt x="8362981" y="206869"/>
                  <a:pt x="8252728" y="177455"/>
                  <a:pt x="8077471" y="192143"/>
                </a:cubicBezTo>
                <a:cubicBezTo>
                  <a:pt x="7902214" y="206831"/>
                  <a:pt x="7385238" y="208432"/>
                  <a:pt x="7154720" y="192143"/>
                </a:cubicBezTo>
                <a:cubicBezTo>
                  <a:pt x="6924202" y="175854"/>
                  <a:pt x="6815933" y="217316"/>
                  <a:pt x="6567514" y="192143"/>
                </a:cubicBezTo>
                <a:cubicBezTo>
                  <a:pt x="6319095" y="166970"/>
                  <a:pt x="6071855" y="161692"/>
                  <a:pt x="5868460" y="192143"/>
                </a:cubicBezTo>
                <a:cubicBezTo>
                  <a:pt x="5665065" y="222594"/>
                  <a:pt x="5648756" y="178903"/>
                  <a:pt x="5504952" y="192143"/>
                </a:cubicBezTo>
                <a:cubicBezTo>
                  <a:pt x="5361148" y="205383"/>
                  <a:pt x="5104451" y="165412"/>
                  <a:pt x="4917747" y="192143"/>
                </a:cubicBezTo>
                <a:cubicBezTo>
                  <a:pt x="4731044" y="218874"/>
                  <a:pt x="4440841" y="198507"/>
                  <a:pt x="4106845" y="192143"/>
                </a:cubicBezTo>
                <a:cubicBezTo>
                  <a:pt x="3772849" y="185779"/>
                  <a:pt x="3558859" y="174196"/>
                  <a:pt x="3407791" y="192143"/>
                </a:cubicBezTo>
                <a:cubicBezTo>
                  <a:pt x="3256723" y="210090"/>
                  <a:pt x="3142337" y="193716"/>
                  <a:pt x="2932434" y="192143"/>
                </a:cubicBezTo>
                <a:cubicBezTo>
                  <a:pt x="2722531" y="190570"/>
                  <a:pt x="2323679" y="184584"/>
                  <a:pt x="2121532" y="192143"/>
                </a:cubicBezTo>
                <a:cubicBezTo>
                  <a:pt x="1919385" y="199702"/>
                  <a:pt x="1632581" y="204559"/>
                  <a:pt x="1198781" y="192143"/>
                </a:cubicBezTo>
                <a:cubicBezTo>
                  <a:pt x="764981" y="179727"/>
                  <a:pt x="427644" y="204913"/>
                  <a:pt x="192143" y="19214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3592349838">
                  <a:prstGeom prst="frame">
                    <a:avLst>
                      <a:gd name="adj1" fmla="val 304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8196B6-CA79-4D4B-A276-6D4F4B752912}"/>
              </a:ext>
            </a:extLst>
          </p:cNvPr>
          <p:cNvGrpSpPr/>
          <p:nvPr/>
        </p:nvGrpSpPr>
        <p:grpSpPr>
          <a:xfrm>
            <a:off x="2100470" y="1362072"/>
            <a:ext cx="7991060" cy="4850296"/>
            <a:chOff x="3757943" y="995361"/>
            <a:chExt cx="7532909" cy="5352430"/>
          </a:xfrm>
        </p:grpSpPr>
        <p:sp>
          <p:nvSpPr>
            <p:cNvPr id="5" name="Rounded Rectangle 550">
              <a:extLst>
                <a:ext uri="{FF2B5EF4-FFF2-40B4-BE49-F238E27FC236}">
                  <a16:creationId xmlns:a16="http://schemas.microsoft.com/office/drawing/2014/main" id="{9F52FC52-DA62-4BB5-AB34-93D975FDE965}"/>
                </a:ext>
              </a:extLst>
            </p:cNvPr>
            <p:cNvSpPr/>
            <p:nvPr/>
          </p:nvSpPr>
          <p:spPr>
            <a:xfrm>
              <a:off x="5072155" y="2094319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 Design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ounded Rectangle 549">
              <a:extLst>
                <a:ext uri="{FF2B5EF4-FFF2-40B4-BE49-F238E27FC236}">
                  <a16:creationId xmlns:a16="http://schemas.microsoft.com/office/drawing/2014/main" id="{900C00A0-552D-4543-9B2D-904A0DBB1421}"/>
                </a:ext>
              </a:extLst>
            </p:cNvPr>
            <p:cNvSpPr/>
            <p:nvPr/>
          </p:nvSpPr>
          <p:spPr>
            <a:xfrm>
              <a:off x="6524045" y="3193279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Implementation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548">
              <a:extLst>
                <a:ext uri="{FF2B5EF4-FFF2-40B4-BE49-F238E27FC236}">
                  <a16:creationId xmlns:a16="http://schemas.microsoft.com/office/drawing/2014/main" id="{0696B4E0-C145-406E-9E12-736B067E5904}"/>
                </a:ext>
              </a:extLst>
            </p:cNvPr>
            <p:cNvSpPr/>
            <p:nvPr/>
          </p:nvSpPr>
          <p:spPr>
            <a:xfrm>
              <a:off x="7988451" y="4280546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Integration and Testing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ounded Rectangle 30">
              <a:extLst>
                <a:ext uri="{FF2B5EF4-FFF2-40B4-BE49-F238E27FC236}">
                  <a16:creationId xmlns:a16="http://schemas.microsoft.com/office/drawing/2014/main" id="{81A4DFBF-EA06-4B14-8DF3-9B02F66658F0}"/>
                </a:ext>
              </a:extLst>
            </p:cNvPr>
            <p:cNvSpPr/>
            <p:nvPr/>
          </p:nvSpPr>
          <p:spPr>
            <a:xfrm>
              <a:off x="9315179" y="5367814"/>
              <a:ext cx="1975673" cy="979977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Deployment and Maintenance</a:t>
              </a:r>
              <a:endParaRPr kumimoji="0" lang="en-US" sz="1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850DDA-2817-4EB1-AA16-2CEF18CC0E64}"/>
                </a:ext>
              </a:extLst>
            </p:cNvPr>
            <p:cNvCxnSpPr/>
            <p:nvPr/>
          </p:nvCxnSpPr>
          <p:spPr>
            <a:xfrm>
              <a:off x="7049729" y="2515198"/>
              <a:ext cx="47691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280D71-E254-4DEA-9DCD-EADB62904C80}"/>
                </a:ext>
              </a:extLst>
            </p:cNvPr>
            <p:cNvCxnSpPr/>
            <p:nvPr/>
          </p:nvCxnSpPr>
          <p:spPr>
            <a:xfrm>
              <a:off x="7527434" y="2526888"/>
              <a:ext cx="0" cy="674529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0B3263-7A99-41F0-8059-53BE8F18D443}"/>
                </a:ext>
              </a:extLst>
            </p:cNvPr>
            <p:cNvCxnSpPr/>
            <p:nvPr/>
          </p:nvCxnSpPr>
          <p:spPr>
            <a:xfrm>
              <a:off x="8514135" y="3590774"/>
              <a:ext cx="46326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981228-3C40-4124-8A0A-F380A26AA74E}"/>
                </a:ext>
              </a:extLst>
            </p:cNvPr>
            <p:cNvCxnSpPr/>
            <p:nvPr/>
          </p:nvCxnSpPr>
          <p:spPr>
            <a:xfrm>
              <a:off x="8991841" y="3590774"/>
              <a:ext cx="0" cy="712711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140CA9-B61E-434A-A002-BCC15A29847C}"/>
                </a:ext>
              </a:extLst>
            </p:cNvPr>
            <p:cNvCxnSpPr/>
            <p:nvPr/>
          </p:nvCxnSpPr>
          <p:spPr>
            <a:xfrm>
              <a:off x="9970172" y="4734895"/>
              <a:ext cx="436011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24E22A-A4E4-4218-A47F-B3308ED90887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183" y="4734895"/>
              <a:ext cx="0" cy="636618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Rounded Rectangle 566">
              <a:extLst>
                <a:ext uri="{FF2B5EF4-FFF2-40B4-BE49-F238E27FC236}">
                  <a16:creationId xmlns:a16="http://schemas.microsoft.com/office/drawing/2014/main" id="{F548C64C-5FD9-476F-AE59-C226F38AA453}"/>
                </a:ext>
              </a:extLst>
            </p:cNvPr>
            <p:cNvSpPr/>
            <p:nvPr/>
          </p:nvSpPr>
          <p:spPr>
            <a:xfrm>
              <a:off x="3757943" y="995361"/>
              <a:ext cx="1975673" cy="979977"/>
            </a:xfrm>
            <a:prstGeom prst="roundRect">
              <a:avLst>
                <a:gd name="adj" fmla="val 38698"/>
              </a:avLst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Requirement Analysis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035B1B-447F-4E11-B232-A2D49D37F159}"/>
                </a:ext>
              </a:extLst>
            </p:cNvPr>
            <p:cNvCxnSpPr/>
            <p:nvPr/>
          </p:nvCxnSpPr>
          <p:spPr>
            <a:xfrm>
              <a:off x="5735518" y="1439621"/>
              <a:ext cx="47691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4204D-66A6-4C38-AF6A-B322FC63E7BC}"/>
                </a:ext>
              </a:extLst>
            </p:cNvPr>
            <p:cNvCxnSpPr/>
            <p:nvPr/>
          </p:nvCxnSpPr>
          <p:spPr>
            <a:xfrm>
              <a:off x="6200707" y="1427930"/>
              <a:ext cx="0" cy="674529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4F5476-A601-4CCC-A0D9-3936CBBFEDE0}"/>
              </a:ext>
            </a:extLst>
          </p:cNvPr>
          <p:cNvSpPr txBox="1"/>
          <p:nvPr/>
        </p:nvSpPr>
        <p:spPr>
          <a:xfrm>
            <a:off x="728869" y="645632"/>
            <a:ext cx="5611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28084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392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Berlin Sans FB Demi</vt:lpstr>
      <vt:lpstr>Calibri</vt:lpstr>
      <vt:lpstr>Calibri Light</vt:lpstr>
      <vt:lpstr>Open Sans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</vt:lpstr>
      <vt:lpstr>PowerPoint Presentation</vt:lpstr>
      <vt:lpstr>PowerPoint Presentation</vt:lpstr>
      <vt:lpstr>PowerPoint Presentation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Hawana Tamang</cp:lastModifiedBy>
  <cp:revision>49</cp:revision>
  <dcterms:created xsi:type="dcterms:W3CDTF">2022-01-20T17:21:31Z</dcterms:created>
  <dcterms:modified xsi:type="dcterms:W3CDTF">2022-02-19T04:30:01Z</dcterms:modified>
</cp:coreProperties>
</file>