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3"/>
  </p:notesMasterIdLst>
  <p:sldIdLst>
    <p:sldId id="256" r:id="rId2"/>
    <p:sldId id="280" r:id="rId3"/>
    <p:sldId id="269" r:id="rId4"/>
    <p:sldId id="257" r:id="rId5"/>
    <p:sldId id="258" r:id="rId6"/>
    <p:sldId id="266" r:id="rId7"/>
    <p:sldId id="270" r:id="rId8"/>
    <p:sldId id="259" r:id="rId9"/>
    <p:sldId id="272" r:id="rId10"/>
    <p:sldId id="278" r:id="rId11"/>
    <p:sldId id="279" r:id="rId12"/>
    <p:sldId id="276" r:id="rId13"/>
    <p:sldId id="277" r:id="rId14"/>
    <p:sldId id="273" r:id="rId15"/>
    <p:sldId id="262" r:id="rId16"/>
    <p:sldId id="263" r:id="rId17"/>
    <p:sldId id="264" r:id="rId18"/>
    <p:sldId id="274" r:id="rId19"/>
    <p:sldId id="275" r:id="rId20"/>
    <p:sldId id="281" r:id="rId21"/>
    <p:sldId id="282"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3E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80" d="100"/>
          <a:sy n="80" d="100"/>
        </p:scale>
        <p:origin x="110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2BD0FA-8C68-4C5F-AF82-0EE2E0E4FB0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BA26A78C-F615-4CF7-8DFF-92B9DBF5053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defRPr>
            </a:lvl1pPr>
          </a:lstStyle>
          <a:p>
            <a:pPr>
              <a:defRPr/>
            </a:pPr>
            <a:fld id="{701C473D-6A76-4901-9A64-DFF6FFCEFFB1}" type="datetimeFigureOut">
              <a:rPr lang="en-US"/>
              <a:pPr>
                <a:defRPr/>
              </a:pPr>
              <a:t>31-Jul-19</a:t>
            </a:fld>
            <a:endParaRPr lang="en-US"/>
          </a:p>
        </p:txBody>
      </p:sp>
      <p:sp>
        <p:nvSpPr>
          <p:cNvPr id="4" name="Slide Image Placeholder 3">
            <a:extLst>
              <a:ext uri="{FF2B5EF4-FFF2-40B4-BE49-F238E27FC236}">
                <a16:creationId xmlns:a16="http://schemas.microsoft.com/office/drawing/2014/main" id="{2D538FB3-34BE-4CB7-BEE2-6ECCDA8E357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940183D-E527-44E6-9E74-40737914DA4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D761D09-5A9F-4317-BBF4-6C13E61765F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49A0B16E-E6A5-4FAF-84AB-772D26B1A49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029F6A-59E8-4160-BEDF-7C2E28A5BBE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B6FEC89E-2FA1-4F30-9336-3AB771D4B3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4C64152E-2FA2-43BD-A5A7-9BBD73D72D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2532" name="Slide Number Placeholder 3">
            <a:extLst>
              <a:ext uri="{FF2B5EF4-FFF2-40B4-BE49-F238E27FC236}">
                <a16:creationId xmlns:a16="http://schemas.microsoft.com/office/drawing/2014/main" id="{9C1B6616-E105-4DC9-9334-EAE7D9F3F2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5ECBEB2-DCC2-4066-9629-3D6DEBD98B87}" type="slidenum">
              <a:rPr lang="en-US" altLang="en-US"/>
              <a:pPr eaLnBrk="1" hangingPunct="1"/>
              <a:t>4</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BABD99E2-91F4-4259-9EF2-0D309ECC40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F0935C4E-F185-4BCC-9989-23AE6E70FD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3556" name="Slide Number Placeholder 3">
            <a:extLst>
              <a:ext uri="{FF2B5EF4-FFF2-40B4-BE49-F238E27FC236}">
                <a16:creationId xmlns:a16="http://schemas.microsoft.com/office/drawing/2014/main" id="{57FE2DAE-A6E7-4ABE-BEC1-C7716D399E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1806D2-FF65-4067-B74F-1FB5474F0FFD}" type="slidenum">
              <a:rPr lang="en-US" altLang="en-US"/>
              <a:pPr eaLnBrk="1" hangingPunct="1"/>
              <a:t>14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1FECB714-D4BB-4522-A030-4CD6323638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4CD929B8-2A10-447C-94FD-3806422CB6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4580" name="Slide Number Placeholder 3">
            <a:extLst>
              <a:ext uri="{FF2B5EF4-FFF2-40B4-BE49-F238E27FC236}">
                <a16:creationId xmlns:a16="http://schemas.microsoft.com/office/drawing/2014/main" id="{9FF375E2-A9A6-40AD-A47A-69B4828C38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5C6205-3D7A-4612-BE16-4BBD528919A8}" type="slidenum">
              <a:rPr lang="en-US" altLang="en-US"/>
              <a:pPr eaLnBrk="1" hangingPunct="1"/>
              <a:t>18</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C9B2FC4-AFE3-4C28-B422-7EA79ACB2A6B}"/>
              </a:ext>
            </a:extLst>
          </p:cNvPr>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Freeform 10">
            <a:extLst>
              <a:ext uri="{FF2B5EF4-FFF2-40B4-BE49-F238E27FC236}">
                <a16:creationId xmlns:a16="http://schemas.microsoft.com/office/drawing/2014/main" id="{32B942C5-CCFD-4C30-8673-69B552A28502}"/>
              </a:ext>
            </a:extLst>
          </p:cNvPr>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6" name="Date Placeholder 29">
            <a:extLst>
              <a:ext uri="{FF2B5EF4-FFF2-40B4-BE49-F238E27FC236}">
                <a16:creationId xmlns:a16="http://schemas.microsoft.com/office/drawing/2014/main" id="{861B5A61-E05A-48CD-8B6D-AB76E8F90EE7}"/>
              </a:ext>
            </a:extLst>
          </p:cNvPr>
          <p:cNvSpPr>
            <a:spLocks noGrp="1"/>
          </p:cNvSpPr>
          <p:nvPr>
            <p:ph type="dt" sz="half" idx="10"/>
          </p:nvPr>
        </p:nvSpPr>
        <p:spPr/>
        <p:txBody>
          <a:bodyPr/>
          <a:lstStyle>
            <a:lvl1pPr>
              <a:defRPr/>
            </a:lvl1pPr>
          </a:lstStyle>
          <a:p>
            <a:pPr>
              <a:defRPr/>
            </a:pPr>
            <a:fld id="{10916B1F-22EA-47C9-9510-E42EBF58E72C}" type="datetimeFigureOut">
              <a:rPr lang="en-US"/>
              <a:pPr>
                <a:defRPr/>
              </a:pPr>
              <a:t>31-Jul-19</a:t>
            </a:fld>
            <a:endParaRPr lang="en-US"/>
          </a:p>
        </p:txBody>
      </p:sp>
      <p:sp>
        <p:nvSpPr>
          <p:cNvPr id="7" name="Footer Placeholder 18">
            <a:extLst>
              <a:ext uri="{FF2B5EF4-FFF2-40B4-BE49-F238E27FC236}">
                <a16:creationId xmlns:a16="http://schemas.microsoft.com/office/drawing/2014/main" id="{2BD2C95B-813C-405A-9312-6075A710628F}"/>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26">
            <a:extLst>
              <a:ext uri="{FF2B5EF4-FFF2-40B4-BE49-F238E27FC236}">
                <a16:creationId xmlns:a16="http://schemas.microsoft.com/office/drawing/2014/main" id="{2B278D18-A1FB-460B-A2EE-9B9CF8486C22}"/>
              </a:ext>
            </a:extLst>
          </p:cNvPr>
          <p:cNvSpPr>
            <a:spLocks noGrp="1"/>
          </p:cNvSpPr>
          <p:nvPr>
            <p:ph type="sldNum" sz="quarter" idx="12"/>
          </p:nvPr>
        </p:nvSpPr>
        <p:spPr/>
        <p:txBody>
          <a:bodyPr/>
          <a:lstStyle>
            <a:lvl1pPr>
              <a:defRPr/>
            </a:lvl1pPr>
          </a:lstStyle>
          <a:p>
            <a:fld id="{9EF0D377-B6F0-4375-8A54-068888584373}" type="slidenum">
              <a:rPr lang="en-US" altLang="en-US"/>
              <a:pPr/>
              <a:t>‹#›</a:t>
            </a:fld>
            <a:endParaRPr lang="en-US" altLang="en-US"/>
          </a:p>
        </p:txBody>
      </p:sp>
    </p:spTree>
    <p:extLst>
      <p:ext uri="{BB962C8B-B14F-4D97-AF65-F5344CB8AC3E}">
        <p14:creationId xmlns:p14="http://schemas.microsoft.com/office/powerpoint/2010/main" val="4478388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845C8874-F48E-4F71-85C2-22AFCD85F577}"/>
              </a:ext>
            </a:extLst>
          </p:cNvPr>
          <p:cNvSpPr>
            <a:spLocks noGrp="1"/>
          </p:cNvSpPr>
          <p:nvPr>
            <p:ph type="dt" sz="half" idx="10"/>
          </p:nvPr>
        </p:nvSpPr>
        <p:spPr/>
        <p:txBody>
          <a:bodyPr/>
          <a:lstStyle>
            <a:lvl1pPr>
              <a:defRPr/>
            </a:lvl1pPr>
          </a:lstStyle>
          <a:p>
            <a:pPr>
              <a:defRPr/>
            </a:pPr>
            <a:fld id="{6A6790C6-F5C4-4B84-9B76-D60A35BC2E25}" type="datetimeFigureOut">
              <a:rPr lang="en-US"/>
              <a:pPr>
                <a:defRPr/>
              </a:pPr>
              <a:t>31-Jul-19</a:t>
            </a:fld>
            <a:endParaRPr lang="en-US"/>
          </a:p>
        </p:txBody>
      </p:sp>
      <p:sp>
        <p:nvSpPr>
          <p:cNvPr id="5" name="Footer Placeholder 21">
            <a:extLst>
              <a:ext uri="{FF2B5EF4-FFF2-40B4-BE49-F238E27FC236}">
                <a16:creationId xmlns:a16="http://schemas.microsoft.com/office/drawing/2014/main" id="{A4D3A0C8-2AAF-4786-A848-50DD6E9197C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AF2ED94F-B8F1-437F-91E2-669418C4769B}"/>
              </a:ext>
            </a:extLst>
          </p:cNvPr>
          <p:cNvSpPr>
            <a:spLocks noGrp="1"/>
          </p:cNvSpPr>
          <p:nvPr>
            <p:ph type="sldNum" sz="quarter" idx="12"/>
          </p:nvPr>
        </p:nvSpPr>
        <p:spPr/>
        <p:txBody>
          <a:bodyPr/>
          <a:lstStyle>
            <a:lvl1pPr>
              <a:defRPr/>
            </a:lvl1pPr>
          </a:lstStyle>
          <a:p>
            <a:fld id="{0EA92BD9-C9DE-4E27-A46C-BD7899F15437}" type="slidenum">
              <a:rPr lang="en-US" altLang="en-US"/>
              <a:pPr/>
              <a:t>‹#›</a:t>
            </a:fld>
            <a:endParaRPr lang="en-US" altLang="en-US"/>
          </a:p>
        </p:txBody>
      </p:sp>
    </p:spTree>
    <p:extLst>
      <p:ext uri="{BB962C8B-B14F-4D97-AF65-F5344CB8AC3E}">
        <p14:creationId xmlns:p14="http://schemas.microsoft.com/office/powerpoint/2010/main" val="236108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1791532B-A9CD-4B79-BD08-7F684C5391B3}"/>
              </a:ext>
            </a:extLst>
          </p:cNvPr>
          <p:cNvSpPr>
            <a:spLocks noGrp="1"/>
          </p:cNvSpPr>
          <p:nvPr>
            <p:ph type="dt" sz="half" idx="10"/>
          </p:nvPr>
        </p:nvSpPr>
        <p:spPr/>
        <p:txBody>
          <a:bodyPr/>
          <a:lstStyle>
            <a:lvl1pPr>
              <a:defRPr/>
            </a:lvl1pPr>
          </a:lstStyle>
          <a:p>
            <a:pPr>
              <a:defRPr/>
            </a:pPr>
            <a:fld id="{E006CD77-57AA-4E5B-A081-D53B1A26C1C3}" type="datetimeFigureOut">
              <a:rPr lang="en-US"/>
              <a:pPr>
                <a:defRPr/>
              </a:pPr>
              <a:t>31-Jul-19</a:t>
            </a:fld>
            <a:endParaRPr lang="en-US"/>
          </a:p>
        </p:txBody>
      </p:sp>
      <p:sp>
        <p:nvSpPr>
          <p:cNvPr id="5" name="Footer Placeholder 21">
            <a:extLst>
              <a:ext uri="{FF2B5EF4-FFF2-40B4-BE49-F238E27FC236}">
                <a16:creationId xmlns:a16="http://schemas.microsoft.com/office/drawing/2014/main" id="{CF9CCA54-B6D6-41C7-ADED-54E7F04885E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7366C947-D015-4697-A303-19529D122143}"/>
              </a:ext>
            </a:extLst>
          </p:cNvPr>
          <p:cNvSpPr>
            <a:spLocks noGrp="1"/>
          </p:cNvSpPr>
          <p:nvPr>
            <p:ph type="sldNum" sz="quarter" idx="12"/>
          </p:nvPr>
        </p:nvSpPr>
        <p:spPr/>
        <p:txBody>
          <a:bodyPr/>
          <a:lstStyle>
            <a:lvl1pPr>
              <a:defRPr/>
            </a:lvl1pPr>
          </a:lstStyle>
          <a:p>
            <a:fld id="{367AB72C-89D7-4F38-AAA0-8F06167C6B0E}" type="slidenum">
              <a:rPr lang="en-US" altLang="en-US"/>
              <a:pPr/>
              <a:t>‹#›</a:t>
            </a:fld>
            <a:endParaRPr lang="en-US" altLang="en-US"/>
          </a:p>
        </p:txBody>
      </p:sp>
    </p:spTree>
    <p:extLst>
      <p:ext uri="{BB962C8B-B14F-4D97-AF65-F5344CB8AC3E}">
        <p14:creationId xmlns:p14="http://schemas.microsoft.com/office/powerpoint/2010/main" val="3281655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914C5D7D-D4D4-4415-992A-6D1FBFDD4057}"/>
              </a:ext>
            </a:extLst>
          </p:cNvPr>
          <p:cNvSpPr>
            <a:spLocks noGrp="1"/>
          </p:cNvSpPr>
          <p:nvPr>
            <p:ph type="dt" sz="half" idx="10"/>
          </p:nvPr>
        </p:nvSpPr>
        <p:spPr/>
        <p:txBody>
          <a:bodyPr/>
          <a:lstStyle>
            <a:lvl1pPr>
              <a:defRPr/>
            </a:lvl1pPr>
          </a:lstStyle>
          <a:p>
            <a:pPr>
              <a:defRPr/>
            </a:pPr>
            <a:fld id="{610A03F9-AE14-4192-9693-2CB069E0A308}" type="datetimeFigureOut">
              <a:rPr lang="en-US"/>
              <a:pPr>
                <a:defRPr/>
              </a:pPr>
              <a:t>31-Jul-19</a:t>
            </a:fld>
            <a:endParaRPr lang="en-US"/>
          </a:p>
        </p:txBody>
      </p:sp>
      <p:sp>
        <p:nvSpPr>
          <p:cNvPr id="5" name="Footer Placeholder 21">
            <a:extLst>
              <a:ext uri="{FF2B5EF4-FFF2-40B4-BE49-F238E27FC236}">
                <a16:creationId xmlns:a16="http://schemas.microsoft.com/office/drawing/2014/main" id="{E561C4D4-435D-40F2-A17E-89413F5148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CAFB4849-612C-4944-B7F1-72DD17B26A5C}"/>
              </a:ext>
            </a:extLst>
          </p:cNvPr>
          <p:cNvSpPr>
            <a:spLocks noGrp="1"/>
          </p:cNvSpPr>
          <p:nvPr>
            <p:ph type="sldNum" sz="quarter" idx="12"/>
          </p:nvPr>
        </p:nvSpPr>
        <p:spPr/>
        <p:txBody>
          <a:bodyPr/>
          <a:lstStyle>
            <a:lvl1pPr>
              <a:defRPr/>
            </a:lvl1pPr>
          </a:lstStyle>
          <a:p>
            <a:fld id="{6FCAB914-6859-4D52-9A54-C31A4EFB1250}" type="slidenum">
              <a:rPr lang="en-US" altLang="en-US"/>
              <a:pPr/>
              <a:t>‹#›</a:t>
            </a:fld>
            <a:endParaRPr lang="en-US" altLang="en-US"/>
          </a:p>
        </p:txBody>
      </p:sp>
    </p:spTree>
    <p:extLst>
      <p:ext uri="{BB962C8B-B14F-4D97-AF65-F5344CB8AC3E}">
        <p14:creationId xmlns:p14="http://schemas.microsoft.com/office/powerpoint/2010/main" val="92465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B9D0D11B-43FD-4321-92E1-69BC3AD2FEFF}"/>
              </a:ext>
            </a:extLst>
          </p:cNvPr>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5" name="Freeform 10">
            <a:extLst>
              <a:ext uri="{FF2B5EF4-FFF2-40B4-BE49-F238E27FC236}">
                <a16:creationId xmlns:a16="http://schemas.microsoft.com/office/drawing/2014/main" id="{F5E000C6-CCCF-4ABA-B0B2-A714E45AF5FC}"/>
              </a:ext>
            </a:extLst>
          </p:cNvPr>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7282493F-8B10-4A2D-8311-AC162B15594D}"/>
              </a:ext>
            </a:extLst>
          </p:cNvPr>
          <p:cNvSpPr>
            <a:spLocks noGrp="1"/>
          </p:cNvSpPr>
          <p:nvPr>
            <p:ph type="dt" sz="half" idx="10"/>
          </p:nvPr>
        </p:nvSpPr>
        <p:spPr/>
        <p:txBody>
          <a:bodyPr/>
          <a:lstStyle>
            <a:lvl1pPr>
              <a:defRPr/>
            </a:lvl1pPr>
          </a:lstStyle>
          <a:p>
            <a:pPr>
              <a:defRPr/>
            </a:pPr>
            <a:fld id="{43F7263B-E662-4F61-B1CE-6DF2BA381213}" type="datetimeFigureOut">
              <a:rPr lang="en-US"/>
              <a:pPr>
                <a:defRPr/>
              </a:pPr>
              <a:t>31-Jul-19</a:t>
            </a:fld>
            <a:endParaRPr lang="en-US"/>
          </a:p>
        </p:txBody>
      </p:sp>
      <p:sp>
        <p:nvSpPr>
          <p:cNvPr id="7" name="Footer Placeholder 4">
            <a:extLst>
              <a:ext uri="{FF2B5EF4-FFF2-40B4-BE49-F238E27FC236}">
                <a16:creationId xmlns:a16="http://schemas.microsoft.com/office/drawing/2014/main" id="{26223140-D904-40A1-BAC8-C899BE4DF418}"/>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63D59E9B-BBBF-49B1-A2DE-CA7733DF0A42}"/>
              </a:ext>
            </a:extLst>
          </p:cNvPr>
          <p:cNvSpPr>
            <a:spLocks noGrp="1"/>
          </p:cNvSpPr>
          <p:nvPr>
            <p:ph type="sldNum" sz="quarter" idx="12"/>
          </p:nvPr>
        </p:nvSpPr>
        <p:spPr/>
        <p:txBody>
          <a:bodyPr/>
          <a:lstStyle>
            <a:lvl1pPr>
              <a:defRPr/>
            </a:lvl1pPr>
          </a:lstStyle>
          <a:p>
            <a:fld id="{D2B1669F-42E4-47EE-A5C1-83D9F6A2920C}" type="slidenum">
              <a:rPr lang="en-US" altLang="en-US"/>
              <a:pPr/>
              <a:t>‹#›</a:t>
            </a:fld>
            <a:endParaRPr lang="en-US" altLang="en-US"/>
          </a:p>
        </p:txBody>
      </p:sp>
    </p:spTree>
    <p:extLst>
      <p:ext uri="{BB962C8B-B14F-4D97-AF65-F5344CB8AC3E}">
        <p14:creationId xmlns:p14="http://schemas.microsoft.com/office/powerpoint/2010/main" val="21913886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9026D6B9-55DB-4697-937D-2C021D839129}"/>
              </a:ext>
            </a:extLst>
          </p:cNvPr>
          <p:cNvSpPr>
            <a:spLocks noGrp="1"/>
          </p:cNvSpPr>
          <p:nvPr>
            <p:ph type="dt" sz="half" idx="10"/>
          </p:nvPr>
        </p:nvSpPr>
        <p:spPr/>
        <p:txBody>
          <a:bodyPr/>
          <a:lstStyle>
            <a:lvl1pPr>
              <a:defRPr/>
            </a:lvl1pPr>
          </a:lstStyle>
          <a:p>
            <a:pPr>
              <a:defRPr/>
            </a:pPr>
            <a:fld id="{FE7C8D93-E6A0-407F-BDB7-61A2F69EE919}" type="datetimeFigureOut">
              <a:rPr lang="en-US"/>
              <a:pPr>
                <a:defRPr/>
              </a:pPr>
              <a:t>31-Jul-19</a:t>
            </a:fld>
            <a:endParaRPr lang="en-US"/>
          </a:p>
        </p:txBody>
      </p:sp>
      <p:sp>
        <p:nvSpPr>
          <p:cNvPr id="6" name="Footer Placeholder 21">
            <a:extLst>
              <a:ext uri="{FF2B5EF4-FFF2-40B4-BE49-F238E27FC236}">
                <a16:creationId xmlns:a16="http://schemas.microsoft.com/office/drawing/2014/main" id="{C90D0059-9F64-4A05-9A6C-664600174E8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17">
            <a:extLst>
              <a:ext uri="{FF2B5EF4-FFF2-40B4-BE49-F238E27FC236}">
                <a16:creationId xmlns:a16="http://schemas.microsoft.com/office/drawing/2014/main" id="{88290B22-478F-4E5F-97EC-CB875C3ECBCD}"/>
              </a:ext>
            </a:extLst>
          </p:cNvPr>
          <p:cNvSpPr>
            <a:spLocks noGrp="1"/>
          </p:cNvSpPr>
          <p:nvPr>
            <p:ph type="sldNum" sz="quarter" idx="12"/>
          </p:nvPr>
        </p:nvSpPr>
        <p:spPr/>
        <p:txBody>
          <a:bodyPr/>
          <a:lstStyle>
            <a:lvl1pPr>
              <a:defRPr/>
            </a:lvl1pPr>
          </a:lstStyle>
          <a:p>
            <a:fld id="{D115B4BF-9E9D-41F5-9D1C-8572C71E3AD5}" type="slidenum">
              <a:rPr lang="en-US" altLang="en-US"/>
              <a:pPr/>
              <a:t>‹#›</a:t>
            </a:fld>
            <a:endParaRPr lang="en-US" altLang="en-US"/>
          </a:p>
        </p:txBody>
      </p:sp>
    </p:spTree>
    <p:extLst>
      <p:ext uri="{BB962C8B-B14F-4D97-AF65-F5344CB8AC3E}">
        <p14:creationId xmlns:p14="http://schemas.microsoft.com/office/powerpoint/2010/main" val="90571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1B32B2-968A-47D7-9345-08E70AB4BF84}"/>
              </a:ext>
            </a:extLst>
          </p:cNvPr>
          <p:cNvSpPr>
            <a:spLocks noGrp="1"/>
          </p:cNvSpPr>
          <p:nvPr>
            <p:ph type="dt" sz="half" idx="10"/>
          </p:nvPr>
        </p:nvSpPr>
        <p:spPr/>
        <p:txBody>
          <a:bodyPr/>
          <a:lstStyle>
            <a:lvl1pPr>
              <a:defRPr/>
            </a:lvl1pPr>
          </a:lstStyle>
          <a:p>
            <a:pPr>
              <a:defRPr/>
            </a:pPr>
            <a:fld id="{9F87DC99-B1A6-485E-814B-A8CF04189FB1}" type="datetimeFigureOut">
              <a:rPr lang="en-US"/>
              <a:pPr>
                <a:defRPr/>
              </a:pPr>
              <a:t>31-Jul-19</a:t>
            </a:fld>
            <a:endParaRPr lang="en-US"/>
          </a:p>
        </p:txBody>
      </p:sp>
      <p:sp>
        <p:nvSpPr>
          <p:cNvPr id="8" name="Footer Placeholder 7">
            <a:extLst>
              <a:ext uri="{FF2B5EF4-FFF2-40B4-BE49-F238E27FC236}">
                <a16:creationId xmlns:a16="http://schemas.microsoft.com/office/drawing/2014/main" id="{39D629BE-9D7B-49A2-9E03-8A76306D32B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A5B90018-3030-46D7-943A-858BDA289015}"/>
              </a:ext>
            </a:extLst>
          </p:cNvPr>
          <p:cNvSpPr>
            <a:spLocks noGrp="1"/>
          </p:cNvSpPr>
          <p:nvPr>
            <p:ph type="sldNum" sz="quarter" idx="12"/>
          </p:nvPr>
        </p:nvSpPr>
        <p:spPr/>
        <p:txBody>
          <a:bodyPr/>
          <a:lstStyle>
            <a:lvl1pPr>
              <a:defRPr/>
            </a:lvl1pPr>
          </a:lstStyle>
          <a:p>
            <a:fld id="{6A52D565-4778-40E8-A437-EDC9BA7A758B}" type="slidenum">
              <a:rPr lang="en-US" altLang="en-US"/>
              <a:pPr/>
              <a:t>‹#›</a:t>
            </a:fld>
            <a:endParaRPr lang="en-US" altLang="en-US"/>
          </a:p>
        </p:txBody>
      </p:sp>
    </p:spTree>
    <p:extLst>
      <p:ext uri="{BB962C8B-B14F-4D97-AF65-F5344CB8AC3E}">
        <p14:creationId xmlns:p14="http://schemas.microsoft.com/office/powerpoint/2010/main" val="257537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a:t>Click to edit Master title style</a:t>
            </a:r>
          </a:p>
        </p:txBody>
      </p:sp>
      <p:sp>
        <p:nvSpPr>
          <p:cNvPr id="3" name="Date Placeholder 9">
            <a:extLst>
              <a:ext uri="{FF2B5EF4-FFF2-40B4-BE49-F238E27FC236}">
                <a16:creationId xmlns:a16="http://schemas.microsoft.com/office/drawing/2014/main" id="{B5146DD0-89F8-413F-BD49-4C944DE050EA}"/>
              </a:ext>
            </a:extLst>
          </p:cNvPr>
          <p:cNvSpPr>
            <a:spLocks noGrp="1"/>
          </p:cNvSpPr>
          <p:nvPr>
            <p:ph type="dt" sz="half" idx="10"/>
          </p:nvPr>
        </p:nvSpPr>
        <p:spPr/>
        <p:txBody>
          <a:bodyPr/>
          <a:lstStyle>
            <a:lvl1pPr>
              <a:defRPr/>
            </a:lvl1pPr>
          </a:lstStyle>
          <a:p>
            <a:pPr>
              <a:defRPr/>
            </a:pPr>
            <a:fld id="{FF825BB6-CDE8-4CA1-BF0C-67EF370B2B50}" type="datetimeFigureOut">
              <a:rPr lang="en-US"/>
              <a:pPr>
                <a:defRPr/>
              </a:pPr>
              <a:t>31-Jul-19</a:t>
            </a:fld>
            <a:endParaRPr lang="en-US"/>
          </a:p>
        </p:txBody>
      </p:sp>
      <p:sp>
        <p:nvSpPr>
          <p:cNvPr id="4" name="Footer Placeholder 21">
            <a:extLst>
              <a:ext uri="{FF2B5EF4-FFF2-40B4-BE49-F238E27FC236}">
                <a16:creationId xmlns:a16="http://schemas.microsoft.com/office/drawing/2014/main" id="{E453B95F-FB01-4672-8229-45CD4C3073E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B6D57E3D-CCDB-4283-8A01-C24DAD454D54}"/>
              </a:ext>
            </a:extLst>
          </p:cNvPr>
          <p:cNvSpPr>
            <a:spLocks noGrp="1"/>
          </p:cNvSpPr>
          <p:nvPr>
            <p:ph type="sldNum" sz="quarter" idx="12"/>
          </p:nvPr>
        </p:nvSpPr>
        <p:spPr/>
        <p:txBody>
          <a:bodyPr/>
          <a:lstStyle>
            <a:lvl1pPr>
              <a:defRPr/>
            </a:lvl1pPr>
          </a:lstStyle>
          <a:p>
            <a:fld id="{5B26E5B2-4019-4B8D-84F9-F3BC6B52A285}" type="slidenum">
              <a:rPr lang="en-US" altLang="en-US"/>
              <a:pPr/>
              <a:t>‹#›</a:t>
            </a:fld>
            <a:endParaRPr lang="en-US" altLang="en-US"/>
          </a:p>
        </p:txBody>
      </p:sp>
    </p:spTree>
    <p:extLst>
      <p:ext uri="{BB962C8B-B14F-4D97-AF65-F5344CB8AC3E}">
        <p14:creationId xmlns:p14="http://schemas.microsoft.com/office/powerpoint/2010/main" val="257968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DF31BF82-3361-48B2-882C-32F75415AC29}"/>
              </a:ext>
            </a:extLst>
          </p:cNvPr>
          <p:cNvSpPr>
            <a:spLocks noGrp="1"/>
          </p:cNvSpPr>
          <p:nvPr>
            <p:ph type="dt" sz="half" idx="10"/>
          </p:nvPr>
        </p:nvSpPr>
        <p:spPr/>
        <p:txBody>
          <a:bodyPr/>
          <a:lstStyle>
            <a:lvl1pPr>
              <a:defRPr/>
            </a:lvl1pPr>
          </a:lstStyle>
          <a:p>
            <a:pPr>
              <a:defRPr/>
            </a:pPr>
            <a:fld id="{7105C27E-BB66-4C25-9C0B-783C5773617A}" type="datetimeFigureOut">
              <a:rPr lang="en-US"/>
              <a:pPr>
                <a:defRPr/>
              </a:pPr>
              <a:t>31-Jul-19</a:t>
            </a:fld>
            <a:endParaRPr lang="en-US"/>
          </a:p>
        </p:txBody>
      </p:sp>
      <p:sp>
        <p:nvSpPr>
          <p:cNvPr id="3" name="Footer Placeholder 21">
            <a:extLst>
              <a:ext uri="{FF2B5EF4-FFF2-40B4-BE49-F238E27FC236}">
                <a16:creationId xmlns:a16="http://schemas.microsoft.com/office/drawing/2014/main" id="{28DDC324-D676-432D-9B9E-BBADD13FDCA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DE961C8C-A54B-4E9E-A0D4-F0A23BBC1C4D}"/>
              </a:ext>
            </a:extLst>
          </p:cNvPr>
          <p:cNvSpPr>
            <a:spLocks noGrp="1"/>
          </p:cNvSpPr>
          <p:nvPr>
            <p:ph type="sldNum" sz="quarter" idx="12"/>
          </p:nvPr>
        </p:nvSpPr>
        <p:spPr/>
        <p:txBody>
          <a:bodyPr/>
          <a:lstStyle>
            <a:lvl1pPr>
              <a:defRPr/>
            </a:lvl1pPr>
          </a:lstStyle>
          <a:p>
            <a:fld id="{D65003CC-3E82-407A-B2C3-B4745735C16D}" type="slidenum">
              <a:rPr lang="en-US" altLang="en-US"/>
              <a:pPr/>
              <a:t>‹#›</a:t>
            </a:fld>
            <a:endParaRPr lang="en-US" altLang="en-US"/>
          </a:p>
        </p:txBody>
      </p:sp>
    </p:spTree>
    <p:extLst>
      <p:ext uri="{BB962C8B-B14F-4D97-AF65-F5344CB8AC3E}">
        <p14:creationId xmlns:p14="http://schemas.microsoft.com/office/powerpoint/2010/main" val="193253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673AC-3556-4858-BC16-3D6B8B157958}"/>
              </a:ext>
            </a:extLst>
          </p:cNvPr>
          <p:cNvSpPr>
            <a:spLocks noGrp="1"/>
          </p:cNvSpPr>
          <p:nvPr>
            <p:ph type="dt" sz="half" idx="10"/>
          </p:nvPr>
        </p:nvSpPr>
        <p:spPr/>
        <p:txBody>
          <a:bodyPr/>
          <a:lstStyle>
            <a:lvl1pPr>
              <a:defRPr/>
            </a:lvl1pPr>
          </a:lstStyle>
          <a:p>
            <a:pPr>
              <a:defRPr/>
            </a:pPr>
            <a:fld id="{4050ACE1-5B7D-47E7-AA4A-E3A2780D5872}" type="datetimeFigureOut">
              <a:rPr lang="en-US"/>
              <a:pPr>
                <a:defRPr/>
              </a:pPr>
              <a:t>31-Jul-19</a:t>
            </a:fld>
            <a:endParaRPr lang="en-US"/>
          </a:p>
        </p:txBody>
      </p:sp>
      <p:sp>
        <p:nvSpPr>
          <p:cNvPr id="6" name="Footer Placeholder 5">
            <a:extLst>
              <a:ext uri="{FF2B5EF4-FFF2-40B4-BE49-F238E27FC236}">
                <a16:creationId xmlns:a16="http://schemas.microsoft.com/office/drawing/2014/main" id="{4E698425-1BD7-410E-A728-DA9FF9A5E11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0EDBE467-BAA6-4D55-83CC-AE10F75887E6}"/>
              </a:ext>
            </a:extLst>
          </p:cNvPr>
          <p:cNvSpPr>
            <a:spLocks noGrp="1"/>
          </p:cNvSpPr>
          <p:nvPr>
            <p:ph type="sldNum" sz="quarter" idx="12"/>
          </p:nvPr>
        </p:nvSpPr>
        <p:spPr>
          <a:xfrm>
            <a:off x="8156575" y="6421438"/>
            <a:ext cx="762000" cy="365125"/>
          </a:xfrm>
        </p:spPr>
        <p:txBody>
          <a:bodyPr/>
          <a:lstStyle>
            <a:lvl1pPr>
              <a:defRPr/>
            </a:lvl1pPr>
          </a:lstStyle>
          <a:p>
            <a:fld id="{1A07992C-88F2-410B-BDCF-9BAEA185D935}" type="slidenum">
              <a:rPr lang="en-US" altLang="en-US"/>
              <a:pPr/>
              <a:t>‹#›</a:t>
            </a:fld>
            <a:endParaRPr lang="en-US" altLang="en-US"/>
          </a:p>
        </p:txBody>
      </p:sp>
    </p:spTree>
    <p:extLst>
      <p:ext uri="{BB962C8B-B14F-4D97-AF65-F5344CB8AC3E}">
        <p14:creationId xmlns:p14="http://schemas.microsoft.com/office/powerpoint/2010/main" val="377643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4">
            <a:extLst>
              <a:ext uri="{FF2B5EF4-FFF2-40B4-BE49-F238E27FC236}">
                <a16:creationId xmlns:a16="http://schemas.microsoft.com/office/drawing/2014/main" id="{C1270DDE-D66E-4602-AE28-01230BA23B70}"/>
              </a:ext>
            </a:extLst>
          </p:cNvPr>
          <p:cNvSpPr>
            <a:spLocks noGrp="1"/>
          </p:cNvSpPr>
          <p:nvPr>
            <p:ph type="dt" sz="half" idx="10"/>
          </p:nvPr>
        </p:nvSpPr>
        <p:spPr/>
        <p:txBody>
          <a:bodyPr/>
          <a:lstStyle>
            <a:lvl1pPr>
              <a:defRPr/>
            </a:lvl1pPr>
          </a:lstStyle>
          <a:p>
            <a:pPr>
              <a:defRPr/>
            </a:pPr>
            <a:fld id="{770E80E9-C534-4375-B40D-3F9922C728A5}" type="datetimeFigureOut">
              <a:rPr lang="en-US"/>
              <a:pPr>
                <a:defRPr/>
              </a:pPr>
              <a:t>31-Jul-19</a:t>
            </a:fld>
            <a:endParaRPr lang="en-US"/>
          </a:p>
        </p:txBody>
      </p:sp>
      <p:sp>
        <p:nvSpPr>
          <p:cNvPr id="6" name="Footer Placeholder 5">
            <a:extLst>
              <a:ext uri="{FF2B5EF4-FFF2-40B4-BE49-F238E27FC236}">
                <a16:creationId xmlns:a16="http://schemas.microsoft.com/office/drawing/2014/main" id="{EACC8C0D-8808-4834-B919-C5B8A3B3B1A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9E7C7423-81DF-4A13-A4FD-A8E5839E9DEC}"/>
              </a:ext>
            </a:extLst>
          </p:cNvPr>
          <p:cNvSpPr>
            <a:spLocks noGrp="1"/>
          </p:cNvSpPr>
          <p:nvPr>
            <p:ph type="sldNum" sz="quarter" idx="12"/>
          </p:nvPr>
        </p:nvSpPr>
        <p:spPr/>
        <p:txBody>
          <a:bodyPr/>
          <a:lstStyle>
            <a:lvl1pPr>
              <a:defRPr/>
            </a:lvl1pPr>
          </a:lstStyle>
          <a:p>
            <a:fld id="{BFB90759-D706-4C16-A864-AADAD006DEC6}" type="slidenum">
              <a:rPr lang="en-US" altLang="en-US"/>
              <a:pPr/>
              <a:t>‹#›</a:t>
            </a:fld>
            <a:endParaRPr lang="en-US" altLang="en-US"/>
          </a:p>
        </p:txBody>
      </p:sp>
    </p:spTree>
    <p:extLst>
      <p:ext uri="{BB962C8B-B14F-4D97-AF65-F5344CB8AC3E}">
        <p14:creationId xmlns:p14="http://schemas.microsoft.com/office/powerpoint/2010/main" val="170685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5F0DFA18-3A71-4447-9E5A-D2C7866608F6}"/>
              </a:ext>
            </a:extLst>
          </p:cNvPr>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endParaRPr>
          </a:p>
        </p:txBody>
      </p:sp>
      <p:sp>
        <p:nvSpPr>
          <p:cNvPr id="16" name="Freeform 15">
            <a:extLst>
              <a:ext uri="{FF2B5EF4-FFF2-40B4-BE49-F238E27FC236}">
                <a16:creationId xmlns:a16="http://schemas.microsoft.com/office/drawing/2014/main" id="{E062418F-34EE-48EE-8D2C-442A61E2EBC2}"/>
              </a:ext>
            </a:extLst>
          </p:cNvPr>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endParaRPr>
          </a:p>
        </p:txBody>
      </p:sp>
      <p:sp>
        <p:nvSpPr>
          <p:cNvPr id="1028" name="Title Placeholder 8">
            <a:extLst>
              <a:ext uri="{FF2B5EF4-FFF2-40B4-BE49-F238E27FC236}">
                <a16:creationId xmlns:a16="http://schemas.microsoft.com/office/drawing/2014/main" id="{FC15CABD-5C4D-4211-8797-6E7A9C04A4A6}"/>
              </a:ext>
            </a:extLst>
          </p:cNvPr>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n-US" altLang="en-US"/>
              <a:t>Click to edit Master title style</a:t>
            </a:r>
          </a:p>
        </p:txBody>
      </p:sp>
      <p:sp>
        <p:nvSpPr>
          <p:cNvPr id="1029" name="Text Placeholder 29">
            <a:extLst>
              <a:ext uri="{FF2B5EF4-FFF2-40B4-BE49-F238E27FC236}">
                <a16:creationId xmlns:a16="http://schemas.microsoft.com/office/drawing/2014/main" id="{D035C760-64EE-4FD6-B3B6-F2DCABF091C3}"/>
              </a:ext>
            </a:extLst>
          </p:cNvPr>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100760A3-D448-4293-8879-67178F763F9E}"/>
              </a:ext>
            </a:extLst>
          </p:cNvPr>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defRPr>
            </a:lvl1pPr>
          </a:lstStyle>
          <a:p>
            <a:pPr>
              <a:defRPr/>
            </a:pPr>
            <a:fld id="{884C901F-16A3-407E-A6C4-E61E373EA403}" type="datetimeFigureOut">
              <a:rPr lang="en-US"/>
              <a:pPr>
                <a:defRPr/>
              </a:pPr>
              <a:t>31-Jul-19</a:t>
            </a:fld>
            <a:endParaRPr lang="en-US"/>
          </a:p>
        </p:txBody>
      </p:sp>
      <p:sp>
        <p:nvSpPr>
          <p:cNvPr id="22" name="Footer Placeholder 21">
            <a:extLst>
              <a:ext uri="{FF2B5EF4-FFF2-40B4-BE49-F238E27FC236}">
                <a16:creationId xmlns:a16="http://schemas.microsoft.com/office/drawing/2014/main" id="{1AB371AC-A70B-44DD-BB13-BBAC05F073B5}"/>
              </a:ext>
            </a:extLst>
          </p:cNvPr>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defRPr>
            </a:lvl1pPr>
          </a:lstStyle>
          <a:p>
            <a:pPr>
              <a:defRPr/>
            </a:pPr>
            <a:endParaRPr lang="en-US"/>
          </a:p>
        </p:txBody>
      </p:sp>
      <p:sp>
        <p:nvSpPr>
          <p:cNvPr id="18" name="Slide Number Placeholder 17">
            <a:extLst>
              <a:ext uri="{FF2B5EF4-FFF2-40B4-BE49-F238E27FC236}">
                <a16:creationId xmlns:a16="http://schemas.microsoft.com/office/drawing/2014/main" id="{F3003DD1-58A0-4D03-86A9-5946C3358221}"/>
              </a:ext>
            </a:extLst>
          </p:cNvPr>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prstTxWarp prst="textNoShape">
              <a:avLst/>
            </a:prstTxWarp>
          </a:bodyPr>
          <a:lstStyle>
            <a:lvl1pPr algn="r">
              <a:defRPr sz="1000">
                <a:solidFill>
                  <a:srgbClr val="BCB372"/>
                </a:solidFill>
              </a:defRPr>
            </a:lvl1pPr>
          </a:lstStyle>
          <a:p>
            <a:fld id="{A269ACA2-EED8-43A7-A4DD-29669E12BFB0}"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983" r:id="rId1"/>
    <p:sldLayoutId id="2147483977" r:id="rId2"/>
    <p:sldLayoutId id="2147483984" r:id="rId3"/>
    <p:sldLayoutId id="2147483978" r:id="rId4"/>
    <p:sldLayoutId id="2147483985" r:id="rId5"/>
    <p:sldLayoutId id="2147483979" r:id="rId6"/>
    <p:sldLayoutId id="2147483980" r:id="rId7"/>
    <p:sldLayoutId id="2147483986" r:id="rId8"/>
    <p:sldLayoutId id="2147483987" r:id="rId9"/>
    <p:sldLayoutId id="2147483981" r:id="rId10"/>
    <p:sldLayoutId id="2147483982"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B32C16"/>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F5CD2D"/>
        </a:buClr>
        <a:buSzPct val="100000"/>
        <a:buFont typeface="Arial" panose="020B0604020202020204"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JavaScrip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PHP" TargetMode="External"/><Relationship Id="rId5" Type="http://schemas.openxmlformats.org/officeDocument/2006/relationships/hyperlink" Target="https://en.wikipedia.org/wiki/Ruby_(programming_language)" TargetMode="External"/><Relationship Id="rId4" Type="http://schemas.openxmlformats.org/officeDocument/2006/relationships/hyperlink" Target="https://en.wikipedia.org/wiki/Python_(programming_languag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interviewup.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given.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5">
            <a:extLst>
              <a:ext uri="{FF2B5EF4-FFF2-40B4-BE49-F238E27FC236}">
                <a16:creationId xmlns:a16="http://schemas.microsoft.com/office/drawing/2014/main" id="{335192A1-8B48-4D15-B72F-654DDEB10B8F}"/>
              </a:ext>
            </a:extLst>
          </p:cNvPr>
          <p:cNvSpPr>
            <a:spLocks noGrp="1"/>
          </p:cNvSpPr>
          <p:nvPr>
            <p:ph type="title"/>
          </p:nvPr>
        </p:nvSpPr>
        <p:spPr>
          <a:xfrm>
            <a:off x="533400" y="5410200"/>
            <a:ext cx="7470775" cy="1143000"/>
          </a:xfrm>
        </p:spPr>
        <p:txBody>
          <a:bodyPr/>
          <a:lstStyle/>
          <a:p>
            <a:pPr eaLnBrk="1" hangingPunct="1"/>
            <a:r>
              <a:rPr lang="en-US" altLang="en-US" sz="3200"/>
              <a:t>Presented By: Gama group(III)</a:t>
            </a:r>
          </a:p>
        </p:txBody>
      </p:sp>
      <p:pic>
        <p:nvPicPr>
          <p:cNvPr id="7171" name="Picture 5">
            <a:extLst>
              <a:ext uri="{FF2B5EF4-FFF2-40B4-BE49-F238E27FC236}">
                <a16:creationId xmlns:a16="http://schemas.microsoft.com/office/drawing/2014/main" id="{C62831AF-2936-40B2-AFEF-1E233681D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50" y="1905000"/>
            <a:ext cx="8364538"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5">
            <a:extLst>
              <a:ext uri="{FF2B5EF4-FFF2-40B4-BE49-F238E27FC236}">
                <a16:creationId xmlns:a16="http://schemas.microsoft.com/office/drawing/2014/main" id="{1655A83C-BC8D-4061-93BF-3291A8A13ADB}"/>
              </a:ext>
            </a:extLst>
          </p:cNvPr>
          <p:cNvSpPr txBox="1">
            <a:spLocks/>
          </p:cNvSpPr>
          <p:nvPr/>
        </p:nvSpPr>
        <p:spPr bwMode="auto">
          <a:xfrm>
            <a:off x="304800" y="427038"/>
            <a:ext cx="8839200" cy="1143000"/>
          </a:xfrm>
          <a:prstGeom prst="rect">
            <a:avLst/>
          </a:prstGeom>
          <a:noFill/>
          <a:ln w="9525">
            <a:noFill/>
            <a:miter lim="800000"/>
            <a:headEnd/>
            <a:tailEnd/>
          </a:ln>
        </p:spPr>
        <p:txBody>
          <a:bodyPr lIns="45720" rIns="45720" anchor="ctr"/>
          <a:lstStyle/>
          <a:p>
            <a:pPr fontAlgn="auto">
              <a:spcAft>
                <a:spcPts val="0"/>
              </a:spcAft>
              <a:defRPr/>
            </a:pPr>
            <a:r>
              <a:rPr lang="en-US" sz="5400" b="1" u="sng" dirty="0">
                <a:solidFill>
                  <a:schemeClr val="accent1"/>
                </a:solidFill>
                <a:latin typeface="Constantia" pitchFamily="18" charset="0"/>
                <a:ea typeface="+mj-ea"/>
                <a:cs typeface="+mj-cs"/>
              </a:rPr>
              <a:t>HELPMYINTERVIEW.COM</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3FAFA-3BF5-4808-86C8-E2278F0ED366}"/>
              </a:ext>
            </a:extLst>
          </p:cNvPr>
          <p:cNvSpPr>
            <a:spLocks noGrp="1"/>
          </p:cNvSpPr>
          <p:nvPr>
            <p:ph idx="1"/>
          </p:nvPr>
        </p:nvSpPr>
        <p:spPr>
          <a:xfrm>
            <a:off x="304800" y="304800"/>
            <a:ext cx="7467600" cy="1295400"/>
          </a:xfrm>
        </p:spPr>
        <p:txBody>
          <a:bodyPr/>
          <a:lstStyle/>
          <a:p>
            <a:r>
              <a:rPr lang="en-US" dirty="0">
                <a:solidFill>
                  <a:schemeClr val="accent4">
                    <a:lumMod val="60000"/>
                    <a:lumOff val="40000"/>
                  </a:schemeClr>
                </a:solidFill>
              </a:rPr>
              <a:t>Let’s see a real world example of MVC</a:t>
            </a:r>
          </a:p>
        </p:txBody>
      </p:sp>
      <p:sp>
        <p:nvSpPr>
          <p:cNvPr id="4" name="Rectangle 3">
            <a:extLst>
              <a:ext uri="{FF2B5EF4-FFF2-40B4-BE49-F238E27FC236}">
                <a16:creationId xmlns:a16="http://schemas.microsoft.com/office/drawing/2014/main" id="{3BF113C5-4E19-442D-A204-A1DCD3912EBA}"/>
              </a:ext>
            </a:extLst>
          </p:cNvPr>
          <p:cNvSpPr/>
          <p:nvPr/>
        </p:nvSpPr>
        <p:spPr>
          <a:xfrm>
            <a:off x="332935" y="2040109"/>
            <a:ext cx="1524000" cy="19844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75000"/>
                  </a:schemeClr>
                </a:solidFill>
              </a:rPr>
              <a:t>FRIDGE</a:t>
            </a:r>
          </a:p>
          <a:p>
            <a:pPr algn="ctr"/>
            <a:r>
              <a:rPr lang="en-US" sz="2400" dirty="0">
                <a:solidFill>
                  <a:schemeClr val="bg1"/>
                </a:solidFill>
              </a:rPr>
              <a:t>Soda</a:t>
            </a:r>
          </a:p>
          <a:p>
            <a:pPr algn="ctr"/>
            <a:r>
              <a:rPr lang="en-US" sz="2400" dirty="0">
                <a:solidFill>
                  <a:schemeClr val="bg1"/>
                </a:solidFill>
              </a:rPr>
              <a:t>ICE-CR.</a:t>
            </a:r>
          </a:p>
          <a:p>
            <a:pPr algn="ctr"/>
            <a:r>
              <a:rPr lang="en-US" sz="2400" dirty="0">
                <a:solidFill>
                  <a:schemeClr val="bg1"/>
                </a:solidFill>
              </a:rPr>
              <a:t>Milk</a:t>
            </a:r>
          </a:p>
        </p:txBody>
      </p:sp>
      <p:sp>
        <p:nvSpPr>
          <p:cNvPr id="10" name="Parallelogram 9">
            <a:extLst>
              <a:ext uri="{FF2B5EF4-FFF2-40B4-BE49-F238E27FC236}">
                <a16:creationId xmlns:a16="http://schemas.microsoft.com/office/drawing/2014/main" id="{80BA11D1-1DF3-4794-8663-A431D921AC50}"/>
              </a:ext>
            </a:extLst>
          </p:cNvPr>
          <p:cNvSpPr/>
          <p:nvPr/>
        </p:nvSpPr>
        <p:spPr>
          <a:xfrm>
            <a:off x="1019907" y="4010465"/>
            <a:ext cx="2004060" cy="1524000"/>
          </a:xfrm>
          <a:prstGeom prst="parallelogra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bg1"/>
                </a:solidFill>
              </a:rPr>
              <a:t>COOK</a:t>
            </a:r>
            <a:endParaRPr lang="en-US" sz="2800" dirty="0"/>
          </a:p>
        </p:txBody>
      </p:sp>
      <p:sp>
        <p:nvSpPr>
          <p:cNvPr id="11" name="Rectangle: Rounded Corners 10">
            <a:extLst>
              <a:ext uri="{FF2B5EF4-FFF2-40B4-BE49-F238E27FC236}">
                <a16:creationId xmlns:a16="http://schemas.microsoft.com/office/drawing/2014/main" id="{681C7A06-65CD-4D73-9EF1-F147EADEA1AF}"/>
              </a:ext>
            </a:extLst>
          </p:cNvPr>
          <p:cNvSpPr/>
          <p:nvPr/>
        </p:nvSpPr>
        <p:spPr>
          <a:xfrm>
            <a:off x="3846930" y="4081975"/>
            <a:ext cx="2286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bg1"/>
                </a:solidFill>
              </a:rPr>
              <a:t>WAITER</a:t>
            </a:r>
          </a:p>
        </p:txBody>
      </p:sp>
      <p:sp>
        <p:nvSpPr>
          <p:cNvPr id="12" name="Rectangle: Diagonal Corners Rounded 11">
            <a:extLst>
              <a:ext uri="{FF2B5EF4-FFF2-40B4-BE49-F238E27FC236}">
                <a16:creationId xmlns:a16="http://schemas.microsoft.com/office/drawing/2014/main" id="{015A58E2-F3FC-485D-8FB1-360316C8F2E8}"/>
              </a:ext>
            </a:extLst>
          </p:cNvPr>
          <p:cNvSpPr/>
          <p:nvPr/>
        </p:nvSpPr>
        <p:spPr>
          <a:xfrm>
            <a:off x="7304943" y="3668151"/>
            <a:ext cx="1638300" cy="1524000"/>
          </a:xfrm>
          <a:prstGeom prst="round2DiagRect">
            <a:avLst/>
          </a:prstGeom>
          <a:solidFill>
            <a:srgbClr val="F83E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i="1" dirty="0">
                <a:solidFill>
                  <a:schemeClr val="bg1"/>
                </a:solidFill>
              </a:rPr>
              <a:t>YOU</a:t>
            </a:r>
          </a:p>
        </p:txBody>
      </p:sp>
    </p:spTree>
    <p:extLst>
      <p:ext uri="{BB962C8B-B14F-4D97-AF65-F5344CB8AC3E}">
        <p14:creationId xmlns:p14="http://schemas.microsoft.com/office/powerpoint/2010/main" val="428508172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3FAFA-3BF5-4808-86C8-E2278F0ED366}"/>
              </a:ext>
            </a:extLst>
          </p:cNvPr>
          <p:cNvSpPr>
            <a:spLocks noGrp="1"/>
          </p:cNvSpPr>
          <p:nvPr>
            <p:ph idx="1"/>
          </p:nvPr>
        </p:nvSpPr>
        <p:spPr>
          <a:xfrm>
            <a:off x="304800" y="304800"/>
            <a:ext cx="7467600" cy="1295400"/>
          </a:xfrm>
        </p:spPr>
        <p:txBody>
          <a:bodyPr/>
          <a:lstStyle/>
          <a:p>
            <a:r>
              <a:rPr lang="en-US" dirty="0">
                <a:solidFill>
                  <a:schemeClr val="accent4">
                    <a:lumMod val="60000"/>
                    <a:lumOff val="40000"/>
                  </a:schemeClr>
                </a:solidFill>
              </a:rPr>
              <a:t>Let’s see a real world example of MVC</a:t>
            </a:r>
          </a:p>
        </p:txBody>
      </p:sp>
      <p:sp>
        <p:nvSpPr>
          <p:cNvPr id="4" name="Rectangle 3">
            <a:extLst>
              <a:ext uri="{FF2B5EF4-FFF2-40B4-BE49-F238E27FC236}">
                <a16:creationId xmlns:a16="http://schemas.microsoft.com/office/drawing/2014/main" id="{3BF113C5-4E19-442D-A204-A1DCD3912EBA}"/>
              </a:ext>
            </a:extLst>
          </p:cNvPr>
          <p:cNvSpPr/>
          <p:nvPr/>
        </p:nvSpPr>
        <p:spPr>
          <a:xfrm>
            <a:off x="332935" y="2040109"/>
            <a:ext cx="1524000" cy="198442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lumMod val="75000"/>
                  </a:schemeClr>
                </a:solidFill>
              </a:rPr>
              <a:t>FRIDGE</a:t>
            </a:r>
          </a:p>
          <a:p>
            <a:pPr algn="ctr"/>
            <a:r>
              <a:rPr lang="en-US" sz="2400" dirty="0">
                <a:solidFill>
                  <a:schemeClr val="bg1"/>
                </a:solidFill>
              </a:rPr>
              <a:t>Soda</a:t>
            </a:r>
          </a:p>
          <a:p>
            <a:pPr algn="ctr"/>
            <a:r>
              <a:rPr lang="en-US" sz="2400" dirty="0">
                <a:solidFill>
                  <a:schemeClr val="bg1"/>
                </a:solidFill>
              </a:rPr>
              <a:t>ICE-CR.</a:t>
            </a:r>
          </a:p>
          <a:p>
            <a:pPr algn="ctr"/>
            <a:r>
              <a:rPr lang="en-US" sz="2400" dirty="0">
                <a:solidFill>
                  <a:schemeClr val="bg1"/>
                </a:solidFill>
              </a:rPr>
              <a:t>Milk</a:t>
            </a:r>
          </a:p>
        </p:txBody>
      </p:sp>
      <p:sp>
        <p:nvSpPr>
          <p:cNvPr id="10" name="Parallelogram 9">
            <a:extLst>
              <a:ext uri="{FF2B5EF4-FFF2-40B4-BE49-F238E27FC236}">
                <a16:creationId xmlns:a16="http://schemas.microsoft.com/office/drawing/2014/main" id="{80BA11D1-1DF3-4794-8663-A431D921AC50}"/>
              </a:ext>
            </a:extLst>
          </p:cNvPr>
          <p:cNvSpPr/>
          <p:nvPr/>
        </p:nvSpPr>
        <p:spPr>
          <a:xfrm>
            <a:off x="1019907" y="4010465"/>
            <a:ext cx="2004060" cy="1524000"/>
          </a:xfrm>
          <a:prstGeom prst="parallelogram">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i="1" dirty="0">
                <a:solidFill>
                  <a:schemeClr val="bg1"/>
                </a:solidFill>
              </a:rPr>
              <a:t>COOK</a:t>
            </a:r>
            <a:endParaRPr lang="en-US" sz="2800" dirty="0"/>
          </a:p>
        </p:txBody>
      </p:sp>
      <p:sp>
        <p:nvSpPr>
          <p:cNvPr id="11" name="Rectangle: Rounded Corners 10">
            <a:extLst>
              <a:ext uri="{FF2B5EF4-FFF2-40B4-BE49-F238E27FC236}">
                <a16:creationId xmlns:a16="http://schemas.microsoft.com/office/drawing/2014/main" id="{681C7A06-65CD-4D73-9EF1-F147EADEA1AF}"/>
              </a:ext>
            </a:extLst>
          </p:cNvPr>
          <p:cNvSpPr/>
          <p:nvPr/>
        </p:nvSpPr>
        <p:spPr>
          <a:xfrm>
            <a:off x="4178104" y="3491132"/>
            <a:ext cx="2286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i="1" dirty="0">
                <a:solidFill>
                  <a:schemeClr val="bg1"/>
                </a:solidFill>
              </a:rPr>
              <a:t>WAITER</a:t>
            </a:r>
          </a:p>
        </p:txBody>
      </p:sp>
      <p:sp>
        <p:nvSpPr>
          <p:cNvPr id="12" name="Rectangle: Diagonal Corners Rounded 11">
            <a:extLst>
              <a:ext uri="{FF2B5EF4-FFF2-40B4-BE49-F238E27FC236}">
                <a16:creationId xmlns:a16="http://schemas.microsoft.com/office/drawing/2014/main" id="{015A58E2-F3FC-485D-8FB1-360316C8F2E8}"/>
              </a:ext>
            </a:extLst>
          </p:cNvPr>
          <p:cNvSpPr/>
          <p:nvPr/>
        </p:nvSpPr>
        <p:spPr>
          <a:xfrm>
            <a:off x="7304943" y="3668151"/>
            <a:ext cx="1638300" cy="1524000"/>
          </a:xfrm>
          <a:prstGeom prst="round2DiagRect">
            <a:avLst/>
          </a:prstGeom>
          <a:solidFill>
            <a:srgbClr val="F83E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i="1" dirty="0">
                <a:solidFill>
                  <a:schemeClr val="bg1"/>
                </a:solidFill>
              </a:rPr>
              <a:t>YOU</a:t>
            </a:r>
          </a:p>
        </p:txBody>
      </p:sp>
      <p:sp>
        <p:nvSpPr>
          <p:cNvPr id="13" name="Title 1">
            <a:extLst>
              <a:ext uri="{FF2B5EF4-FFF2-40B4-BE49-F238E27FC236}">
                <a16:creationId xmlns:a16="http://schemas.microsoft.com/office/drawing/2014/main" id="{8F5DE8E2-39EA-49F6-8C00-0DAB5093BD63}"/>
              </a:ext>
            </a:extLst>
          </p:cNvPr>
          <p:cNvSpPr>
            <a:spLocks noGrp="1"/>
          </p:cNvSpPr>
          <p:nvPr>
            <p:ph type="title"/>
          </p:nvPr>
        </p:nvSpPr>
        <p:spPr>
          <a:xfrm>
            <a:off x="0" y="1478574"/>
            <a:ext cx="2867465" cy="561535"/>
          </a:xfrm>
        </p:spPr>
        <p:txBody>
          <a:bodyPr/>
          <a:lstStyle/>
          <a:p>
            <a:br>
              <a:rPr lang="en-US" altLang="en-US" sz="4800" dirty="0">
                <a:latin typeface="Linux Libertine"/>
              </a:rPr>
            </a:br>
            <a:r>
              <a:rPr lang="en-US" altLang="en-US" sz="4800" dirty="0">
                <a:latin typeface="Linux Libertine"/>
              </a:rPr>
              <a:t>   </a:t>
            </a:r>
            <a:r>
              <a:rPr lang="en-US" altLang="en-US" sz="2800" dirty="0">
                <a:latin typeface="Linux Libertine"/>
              </a:rPr>
              <a:t>(</a:t>
            </a:r>
            <a:r>
              <a:rPr lang="en-US" altLang="en-US" sz="2800" b="1" dirty="0">
                <a:solidFill>
                  <a:srgbClr val="FFFF00"/>
                </a:solidFill>
                <a:latin typeface="Linux Libertine"/>
              </a:rPr>
              <a:t>DATA</a:t>
            </a:r>
            <a:r>
              <a:rPr lang="en-US" altLang="en-US" sz="2800" dirty="0">
                <a:latin typeface="Linux Libertine"/>
              </a:rPr>
              <a:t>)</a:t>
            </a:r>
            <a:br>
              <a:rPr lang="en-US" altLang="en-US" sz="6000" b="1" u="sng" dirty="0">
                <a:solidFill>
                  <a:schemeClr val="accent1"/>
                </a:solidFill>
              </a:rPr>
            </a:br>
            <a:endParaRPr lang="en-US" altLang="en-US" sz="6000" b="1" u="sng" dirty="0">
              <a:solidFill>
                <a:schemeClr val="accent1"/>
              </a:solidFill>
            </a:endParaRPr>
          </a:p>
        </p:txBody>
      </p:sp>
      <p:sp>
        <p:nvSpPr>
          <p:cNvPr id="8" name="Title 1">
            <a:extLst>
              <a:ext uri="{FF2B5EF4-FFF2-40B4-BE49-F238E27FC236}">
                <a16:creationId xmlns:a16="http://schemas.microsoft.com/office/drawing/2014/main" id="{C12F3818-924A-4BDE-B322-1D9E6F0D24A2}"/>
              </a:ext>
            </a:extLst>
          </p:cNvPr>
          <p:cNvSpPr txBox="1">
            <a:spLocks/>
          </p:cNvSpPr>
          <p:nvPr/>
        </p:nvSpPr>
        <p:spPr bwMode="auto">
          <a:xfrm>
            <a:off x="838200" y="5504132"/>
            <a:ext cx="2867465" cy="56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a:lstStyle>
          <a:p>
            <a:br>
              <a:rPr lang="en-US" altLang="en-US" sz="4800" dirty="0">
                <a:latin typeface="Linux Libertine"/>
              </a:rPr>
            </a:br>
            <a:r>
              <a:rPr lang="en-US" altLang="en-US" sz="4800" dirty="0">
                <a:latin typeface="Linux Libertine"/>
              </a:rPr>
              <a:t>   </a:t>
            </a:r>
            <a:r>
              <a:rPr lang="en-US" altLang="en-US" sz="2800" dirty="0">
                <a:latin typeface="Linux Libertine"/>
              </a:rPr>
              <a:t>(</a:t>
            </a:r>
            <a:r>
              <a:rPr lang="en-US" altLang="en-US" sz="2800" b="1" dirty="0">
                <a:solidFill>
                  <a:srgbClr val="FFFF00"/>
                </a:solidFill>
                <a:latin typeface="Linux Libertine"/>
              </a:rPr>
              <a:t>MODEL</a:t>
            </a:r>
            <a:r>
              <a:rPr lang="en-US" altLang="en-US" sz="2800" dirty="0">
                <a:latin typeface="Linux Libertine"/>
              </a:rPr>
              <a:t>)</a:t>
            </a:r>
            <a:br>
              <a:rPr lang="en-US" altLang="en-US" sz="6000" b="1" u="sng" dirty="0">
                <a:solidFill>
                  <a:schemeClr val="accent1"/>
                </a:solidFill>
              </a:rPr>
            </a:br>
            <a:endParaRPr lang="en-US" altLang="en-US" sz="6000" b="1" u="sng" dirty="0">
              <a:solidFill>
                <a:schemeClr val="accent1"/>
              </a:solidFill>
            </a:endParaRPr>
          </a:p>
        </p:txBody>
      </p:sp>
      <p:sp>
        <p:nvSpPr>
          <p:cNvPr id="9" name="Title 1">
            <a:extLst>
              <a:ext uri="{FF2B5EF4-FFF2-40B4-BE49-F238E27FC236}">
                <a16:creationId xmlns:a16="http://schemas.microsoft.com/office/drawing/2014/main" id="{F2AD7181-5A93-4F41-9F1A-D3E36C7CAB40}"/>
              </a:ext>
            </a:extLst>
          </p:cNvPr>
          <p:cNvSpPr txBox="1">
            <a:spLocks/>
          </p:cNvSpPr>
          <p:nvPr/>
        </p:nvSpPr>
        <p:spPr bwMode="auto">
          <a:xfrm>
            <a:off x="7154596" y="5504131"/>
            <a:ext cx="2867465" cy="56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a:lstStyle>
          <a:p>
            <a:br>
              <a:rPr lang="en-US" altLang="en-US" sz="4800" dirty="0">
                <a:latin typeface="Linux Libertine"/>
              </a:rPr>
            </a:br>
            <a:r>
              <a:rPr lang="en-US" altLang="en-US" sz="4800" dirty="0">
                <a:latin typeface="Linux Libertine"/>
              </a:rPr>
              <a:t>   </a:t>
            </a:r>
            <a:r>
              <a:rPr lang="en-US" altLang="en-US" sz="2800" dirty="0">
                <a:latin typeface="Linux Libertine"/>
              </a:rPr>
              <a:t>(</a:t>
            </a:r>
            <a:r>
              <a:rPr lang="en-US" altLang="en-US" sz="2800" b="1" dirty="0">
                <a:solidFill>
                  <a:srgbClr val="FFFF00"/>
                </a:solidFill>
                <a:latin typeface="Linux Libertine"/>
              </a:rPr>
              <a:t>VIEW</a:t>
            </a:r>
            <a:r>
              <a:rPr lang="en-US" altLang="en-US" sz="2800" dirty="0">
                <a:latin typeface="Linux Libertine"/>
              </a:rPr>
              <a:t>)</a:t>
            </a:r>
            <a:br>
              <a:rPr lang="en-US" altLang="en-US" sz="6000" b="1" u="sng" dirty="0">
                <a:solidFill>
                  <a:schemeClr val="accent1"/>
                </a:solidFill>
              </a:rPr>
            </a:br>
            <a:endParaRPr lang="en-US" altLang="en-US" sz="6000" b="1" u="sng" dirty="0">
              <a:solidFill>
                <a:schemeClr val="accent1"/>
              </a:solidFill>
            </a:endParaRPr>
          </a:p>
        </p:txBody>
      </p:sp>
      <p:sp>
        <p:nvSpPr>
          <p:cNvPr id="14" name="Title 1">
            <a:extLst>
              <a:ext uri="{FF2B5EF4-FFF2-40B4-BE49-F238E27FC236}">
                <a16:creationId xmlns:a16="http://schemas.microsoft.com/office/drawing/2014/main" id="{16C19377-056B-4843-AF3C-20703E666858}"/>
              </a:ext>
            </a:extLst>
          </p:cNvPr>
          <p:cNvSpPr txBox="1">
            <a:spLocks/>
          </p:cNvSpPr>
          <p:nvPr/>
        </p:nvSpPr>
        <p:spPr bwMode="auto">
          <a:xfrm>
            <a:off x="3887372" y="4929701"/>
            <a:ext cx="2867465" cy="561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a:lstStyle>
          <a:p>
            <a:r>
              <a:rPr lang="en-US" altLang="en-US" sz="4800" dirty="0">
                <a:latin typeface="Linux Libertine"/>
              </a:rPr>
              <a:t>  </a:t>
            </a:r>
            <a:r>
              <a:rPr lang="en-US" altLang="en-US" sz="2800" dirty="0">
                <a:latin typeface="Linux Libertine"/>
              </a:rPr>
              <a:t>(</a:t>
            </a:r>
            <a:r>
              <a:rPr lang="en-US" altLang="en-US" sz="2800" b="1" dirty="0">
                <a:solidFill>
                  <a:srgbClr val="FFFF00"/>
                </a:solidFill>
                <a:latin typeface="Linux Libertine"/>
              </a:rPr>
              <a:t>CONTROLLER</a:t>
            </a:r>
            <a:r>
              <a:rPr lang="en-US" altLang="en-US" sz="2800" dirty="0">
                <a:latin typeface="Linux Libertine"/>
              </a:rPr>
              <a:t>)</a:t>
            </a:r>
            <a:br>
              <a:rPr lang="en-US" altLang="en-US" sz="6000" b="1" u="sng" dirty="0">
                <a:solidFill>
                  <a:schemeClr val="accent1"/>
                </a:solidFill>
              </a:rPr>
            </a:br>
            <a:endParaRPr lang="en-US" altLang="en-US" sz="6000" b="1" u="sng" dirty="0">
              <a:solidFill>
                <a:schemeClr val="accent1"/>
              </a:solidFill>
            </a:endParaRPr>
          </a:p>
        </p:txBody>
      </p:sp>
    </p:spTree>
    <p:extLst>
      <p:ext uri="{BB962C8B-B14F-4D97-AF65-F5344CB8AC3E}">
        <p14:creationId xmlns:p14="http://schemas.microsoft.com/office/powerpoint/2010/main" val="191154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A3AADC7-E25F-40C7-AD43-45CB3BF5A2D2}"/>
              </a:ext>
            </a:extLst>
          </p:cNvPr>
          <p:cNvSpPr>
            <a:spLocks noGrp="1"/>
          </p:cNvSpPr>
          <p:nvPr>
            <p:ph idx="1"/>
          </p:nvPr>
        </p:nvSpPr>
        <p:spPr>
          <a:xfrm>
            <a:off x="609600" y="533400"/>
            <a:ext cx="7467600" cy="5029200"/>
          </a:xfrm>
        </p:spPr>
        <p:txBody>
          <a:bodyPr/>
          <a:lstStyle/>
          <a:p>
            <a:r>
              <a:rPr lang="en-US" sz="3200" dirty="0">
                <a:solidFill>
                  <a:schemeClr val="tx2">
                    <a:lumMod val="75000"/>
                  </a:schemeClr>
                </a:solidFill>
              </a:rPr>
              <a:t>Model</a:t>
            </a:r>
            <a:r>
              <a:rPr lang="en-US" sz="3200" dirty="0"/>
              <a:t> is responsible for maintaining application data and business logic.</a:t>
            </a:r>
          </a:p>
          <a:p>
            <a:endParaRPr lang="en-US" sz="3200" dirty="0"/>
          </a:p>
          <a:p>
            <a:r>
              <a:rPr lang="en-US" sz="3200" dirty="0">
                <a:solidFill>
                  <a:schemeClr val="tx2">
                    <a:lumMod val="75000"/>
                  </a:schemeClr>
                </a:solidFill>
              </a:rPr>
              <a:t>View</a:t>
            </a:r>
            <a:r>
              <a:rPr lang="en-US" sz="3200" dirty="0"/>
              <a:t> is a user interface of the application, which displays the data.</a:t>
            </a:r>
          </a:p>
          <a:p>
            <a:endParaRPr lang="en-US" sz="3200" dirty="0"/>
          </a:p>
          <a:p>
            <a:r>
              <a:rPr lang="en-US" sz="3200" dirty="0">
                <a:solidFill>
                  <a:schemeClr val="tx2">
                    <a:lumMod val="75000"/>
                  </a:schemeClr>
                </a:solidFill>
              </a:rPr>
              <a:t>Controller</a:t>
            </a:r>
            <a:r>
              <a:rPr lang="en-US" sz="3200" dirty="0"/>
              <a:t> handles user's requests and renders appropriate View with Model data.</a:t>
            </a:r>
            <a:br>
              <a:rPr lang="en-US" sz="3200" dirty="0"/>
            </a:br>
            <a:endParaRPr lang="en-US" sz="3200" dirty="0"/>
          </a:p>
        </p:txBody>
      </p:sp>
    </p:spTree>
    <p:extLst>
      <p:ext uri="{BB962C8B-B14F-4D97-AF65-F5344CB8AC3E}">
        <p14:creationId xmlns:p14="http://schemas.microsoft.com/office/powerpoint/2010/main" val="207658730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339E0C-87C9-4333-9F4E-8D5D80AFB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550942"/>
            <a:ext cx="8430416" cy="3621258"/>
          </a:xfrm>
          <a:prstGeom prst="rect">
            <a:avLst/>
          </a:prstGeom>
        </p:spPr>
      </p:pic>
      <p:sp>
        <p:nvSpPr>
          <p:cNvPr id="7" name="Title 1">
            <a:extLst>
              <a:ext uri="{FF2B5EF4-FFF2-40B4-BE49-F238E27FC236}">
                <a16:creationId xmlns:a16="http://schemas.microsoft.com/office/drawing/2014/main" id="{AD2EDFEF-9162-458C-88DB-50370946F041}"/>
              </a:ext>
            </a:extLst>
          </p:cNvPr>
          <p:cNvSpPr>
            <a:spLocks noGrp="1"/>
          </p:cNvSpPr>
          <p:nvPr>
            <p:ph type="title"/>
          </p:nvPr>
        </p:nvSpPr>
        <p:spPr>
          <a:xfrm>
            <a:off x="1133643" y="685800"/>
            <a:ext cx="7467600" cy="1143000"/>
          </a:xfrm>
        </p:spPr>
        <p:txBody>
          <a:bodyPr/>
          <a:lstStyle/>
          <a:p>
            <a:r>
              <a:rPr lang="en-US" altLang="en-US" sz="4800" b="1" u="sng" dirty="0">
                <a:solidFill>
                  <a:schemeClr val="accent1"/>
                </a:solidFill>
                <a:latin typeface="Linux Libertine"/>
              </a:rPr>
              <a:t>Let’s  see this fig.</a:t>
            </a:r>
            <a:br>
              <a:rPr lang="en-US" altLang="en-US" sz="6000" b="1" u="sng" dirty="0">
                <a:solidFill>
                  <a:schemeClr val="accent1"/>
                </a:solidFill>
              </a:rPr>
            </a:br>
            <a:endParaRPr lang="en-US" altLang="en-US" sz="6000" b="1" u="sng" dirty="0">
              <a:solidFill>
                <a:schemeClr val="accent1"/>
              </a:solidFill>
            </a:endParaRPr>
          </a:p>
        </p:txBody>
      </p:sp>
    </p:spTree>
    <p:extLst>
      <p:ext uri="{BB962C8B-B14F-4D97-AF65-F5344CB8AC3E}">
        <p14:creationId xmlns:p14="http://schemas.microsoft.com/office/powerpoint/2010/main" val="85675726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A929085-3540-49A6-8B97-1BFF9687BE99}"/>
              </a:ext>
            </a:extLst>
          </p:cNvPr>
          <p:cNvSpPr>
            <a:spLocks noGrp="1"/>
          </p:cNvSpPr>
          <p:nvPr>
            <p:ph type="title"/>
          </p:nvPr>
        </p:nvSpPr>
        <p:spPr/>
        <p:txBody>
          <a:bodyPr/>
          <a:lstStyle/>
          <a:p>
            <a:br>
              <a:rPr lang="en-US" altLang="en-US" sz="4800" b="1"/>
            </a:br>
            <a:r>
              <a:rPr lang="en-US" altLang="en-US" sz="4800" b="1" u="sng">
                <a:solidFill>
                  <a:schemeClr val="accent1"/>
                </a:solidFill>
                <a:latin typeface="Arial Black" panose="020B0A04020102020204" pitchFamily="34" charset="0"/>
              </a:rPr>
              <a:t>AIM OF MVC MODEL:</a:t>
            </a:r>
            <a:br>
              <a:rPr lang="en-US" altLang="en-US" sz="4800" b="1" u="sng">
                <a:solidFill>
                  <a:schemeClr val="accent1"/>
                </a:solidFill>
                <a:latin typeface="Arial Black" panose="020B0A04020102020204" pitchFamily="34" charset="0"/>
              </a:rPr>
            </a:br>
            <a:endParaRPr lang="en-US" altLang="en-US" sz="4800" b="1" u="sng">
              <a:solidFill>
                <a:schemeClr val="accent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2741417-0ED1-4E65-8D93-9EA5286A58C8}"/>
              </a:ext>
            </a:extLst>
          </p:cNvPr>
          <p:cNvSpPr>
            <a:spLocks noGrp="1"/>
          </p:cNvSpPr>
          <p:nvPr>
            <p:ph idx="1"/>
          </p:nvPr>
        </p:nvSpPr>
        <p:spPr>
          <a:xfrm>
            <a:off x="304800" y="1600200"/>
            <a:ext cx="8077200" cy="5257800"/>
          </a:xfrm>
        </p:spPr>
        <p:txBody>
          <a:bodyPr/>
          <a:lstStyle/>
          <a:p>
            <a:pPr>
              <a:defRPr/>
            </a:pPr>
            <a:r>
              <a:rPr lang="en-US" sz="3200" dirty="0">
                <a:solidFill>
                  <a:schemeClr val="accent5">
                    <a:lumMod val="20000"/>
                    <a:lumOff val="80000"/>
                  </a:schemeClr>
                </a:solidFill>
              </a:rPr>
              <a:t> By using MVC model </a:t>
            </a:r>
            <a:r>
              <a:rPr lang="en-US" sz="3200" dirty="0"/>
              <a:t>developers are able to work in parallel on different components without affecting or blocking one another</a:t>
            </a:r>
          </a:p>
          <a:p>
            <a:pPr>
              <a:defRPr/>
            </a:pPr>
            <a:endParaRPr lang="en-US" sz="3200" dirty="0"/>
          </a:p>
          <a:p>
            <a:pPr>
              <a:defRPr/>
            </a:pPr>
            <a:r>
              <a:rPr lang="en-US" sz="3200" dirty="0"/>
              <a:t>Popular programming languages like  </a:t>
            </a:r>
            <a:r>
              <a:rPr lang="en-US" sz="3200" u="sng" dirty="0">
                <a:solidFill>
                  <a:schemeClr val="accent1">
                    <a:lumMod val="75000"/>
                  </a:schemeClr>
                </a:solidFill>
              </a:rPr>
              <a:t>Java</a:t>
            </a:r>
            <a:r>
              <a:rPr lang="en-US" sz="3200" u="sng" dirty="0"/>
              <a:t> </a:t>
            </a:r>
            <a:r>
              <a:rPr lang="en-US" sz="3200" dirty="0">
                <a:solidFill>
                  <a:schemeClr val="accent1">
                    <a:lumMod val="75000"/>
                  </a:schemeClr>
                </a:solidFill>
                <a:hlinkClick r:id="rId3" tooltip="JavaScript"/>
              </a:rPr>
              <a:t>JavaScript</a:t>
            </a:r>
            <a:r>
              <a:rPr lang="en-US" sz="3200" dirty="0"/>
              <a:t>, </a:t>
            </a:r>
            <a:r>
              <a:rPr lang="en-US" sz="3200" dirty="0">
                <a:solidFill>
                  <a:schemeClr val="accent1">
                    <a:lumMod val="75000"/>
                  </a:schemeClr>
                </a:solidFill>
                <a:hlinkClick r:id="rId4" tooltip="Python (programming language)"/>
              </a:rPr>
              <a:t>Python</a:t>
            </a:r>
            <a:r>
              <a:rPr lang="en-US" sz="3200" dirty="0"/>
              <a:t>, </a:t>
            </a:r>
            <a:r>
              <a:rPr lang="en-US" sz="3200" dirty="0">
                <a:solidFill>
                  <a:schemeClr val="accent1">
                    <a:lumMod val="75000"/>
                  </a:schemeClr>
                </a:solidFill>
                <a:hlinkClick r:id="rId5" tooltip="Ruby (programming language)"/>
              </a:rPr>
              <a:t>Ruby</a:t>
            </a:r>
            <a:r>
              <a:rPr lang="en-US" sz="3200" dirty="0">
                <a:solidFill>
                  <a:schemeClr val="accent1">
                    <a:lumMod val="75000"/>
                  </a:schemeClr>
                </a:solidFill>
              </a:rPr>
              <a:t>, </a:t>
            </a:r>
            <a:r>
              <a:rPr lang="en-US" sz="3200" dirty="0"/>
              <a:t>and  </a:t>
            </a:r>
            <a:r>
              <a:rPr lang="en-US" sz="3200" dirty="0">
                <a:solidFill>
                  <a:schemeClr val="accent1">
                    <a:lumMod val="75000"/>
                  </a:schemeClr>
                </a:solidFill>
                <a:hlinkClick r:id="rId6" tooltip="PHP"/>
              </a:rPr>
              <a:t>PHP</a:t>
            </a:r>
            <a:r>
              <a:rPr lang="en-US" sz="3200" dirty="0"/>
              <a:t>  have MVC frameworks that are used in web application development straight.</a:t>
            </a:r>
          </a:p>
          <a:p>
            <a:pPr>
              <a:defRPr/>
            </a:pPr>
            <a:endParaRPr lang="en-US" sz="3200" b="1"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73559ED-DCE8-488C-B21F-CA2A4841D6FB}"/>
              </a:ext>
            </a:extLst>
          </p:cNvPr>
          <p:cNvSpPr>
            <a:spLocks noGrp="1"/>
          </p:cNvSpPr>
          <p:nvPr>
            <p:ph type="title"/>
          </p:nvPr>
        </p:nvSpPr>
        <p:spPr>
          <a:xfrm>
            <a:off x="457200" y="990600"/>
            <a:ext cx="7467600" cy="2667000"/>
          </a:xfrm>
        </p:spPr>
        <p:txBody>
          <a:bodyPr/>
          <a:lstStyle/>
          <a:p>
            <a:pPr eaLnBrk="1" hangingPunct="1">
              <a:defRPr/>
            </a:pPr>
            <a:r>
              <a:rPr lang="en-US" dirty="0">
                <a:solidFill>
                  <a:schemeClr val="accent1"/>
                </a:solidFill>
                <a:latin typeface="Arial Black" pitchFamily="34" charset="0"/>
              </a:rPr>
              <a:t>   </a:t>
            </a:r>
            <a:br>
              <a:rPr lang="en-US" dirty="0">
                <a:solidFill>
                  <a:schemeClr val="accent1"/>
                </a:solidFill>
                <a:latin typeface="Arial Black" pitchFamily="34" charset="0"/>
              </a:rPr>
            </a:br>
            <a:br>
              <a:rPr lang="en-US" dirty="0">
                <a:solidFill>
                  <a:schemeClr val="accent1"/>
                </a:solidFill>
                <a:latin typeface="Arial Black" pitchFamily="34" charset="0"/>
              </a:rPr>
            </a:br>
            <a:r>
              <a:rPr lang="en-US" dirty="0">
                <a:solidFill>
                  <a:schemeClr val="accent1"/>
                </a:solidFill>
                <a:latin typeface="Arial Black" pitchFamily="34" charset="0"/>
              </a:rPr>
              <a:t>    </a:t>
            </a:r>
            <a:r>
              <a:rPr lang="en-US" u="sng" dirty="0">
                <a:solidFill>
                  <a:schemeClr val="accent1"/>
                </a:solidFill>
                <a:latin typeface="Arial Black" pitchFamily="34" charset="0"/>
              </a:rPr>
              <a:t>Entity Relationship</a:t>
            </a:r>
            <a:br>
              <a:rPr lang="en-US" dirty="0">
                <a:solidFill>
                  <a:schemeClr val="accent1"/>
                </a:solidFill>
                <a:latin typeface="Arial Black" pitchFamily="34" charset="0"/>
              </a:rPr>
            </a:br>
            <a:br>
              <a:rPr lang="en-US" dirty="0">
                <a:solidFill>
                  <a:schemeClr val="accent1"/>
                </a:solidFill>
                <a:latin typeface="Arial Black" pitchFamily="34" charset="0"/>
              </a:rPr>
            </a:br>
            <a:r>
              <a:rPr lang="en-US" dirty="0">
                <a:solidFill>
                  <a:schemeClr val="accent1"/>
                </a:solidFill>
                <a:latin typeface="Arial Black" pitchFamily="34" charset="0"/>
              </a:rPr>
              <a:t>        </a:t>
            </a:r>
            <a:r>
              <a:rPr lang="en-US" u="sng" dirty="0">
                <a:solidFill>
                  <a:schemeClr val="accent1"/>
                </a:solidFill>
                <a:latin typeface="Arial Black" pitchFamily="34" charset="0"/>
              </a:rPr>
              <a:t>Diagram For:</a:t>
            </a:r>
            <a:br>
              <a:rPr lang="en-US" sz="4800" dirty="0">
                <a:solidFill>
                  <a:schemeClr val="tx2">
                    <a:lumMod val="85000"/>
                    <a:lumOff val="15000"/>
                  </a:schemeClr>
                </a:solidFill>
              </a:rPr>
            </a:br>
            <a:br>
              <a:rPr lang="en-US" dirty="0">
                <a:solidFill>
                  <a:schemeClr val="accent1"/>
                </a:solidFill>
                <a:latin typeface="Arial Black" pitchFamily="34" charset="0"/>
              </a:rPr>
            </a:br>
            <a:endParaRPr lang="en-US" dirty="0">
              <a:solidFill>
                <a:schemeClr val="accent1"/>
              </a:solidFill>
              <a:latin typeface="Arial Black" pitchFamily="34" charset="0"/>
            </a:endParaRPr>
          </a:p>
        </p:txBody>
      </p:sp>
      <p:sp>
        <p:nvSpPr>
          <p:cNvPr id="7" name="Content Placeholder 6">
            <a:extLst>
              <a:ext uri="{FF2B5EF4-FFF2-40B4-BE49-F238E27FC236}">
                <a16:creationId xmlns:a16="http://schemas.microsoft.com/office/drawing/2014/main" id="{F0628D1E-1EB5-4092-8950-911C2587D293}"/>
              </a:ext>
            </a:extLst>
          </p:cNvPr>
          <p:cNvSpPr>
            <a:spLocks noGrp="1"/>
          </p:cNvSpPr>
          <p:nvPr>
            <p:ph idx="1"/>
          </p:nvPr>
        </p:nvSpPr>
        <p:spPr>
          <a:xfrm>
            <a:off x="457200" y="3733800"/>
            <a:ext cx="7467600" cy="2392363"/>
          </a:xfrm>
        </p:spPr>
        <p:txBody>
          <a:bodyPr/>
          <a:lstStyle/>
          <a:p>
            <a:pPr>
              <a:buFont typeface="Wingdings 2" panose="05020102010507070707" pitchFamily="18" charset="2"/>
              <a:buNone/>
              <a:defRPr/>
            </a:pPr>
            <a:r>
              <a:rPr lang="en-US" sz="5400" b="1" dirty="0">
                <a:solidFill>
                  <a:schemeClr val="tx2">
                    <a:lumMod val="85000"/>
                    <a:lumOff val="15000"/>
                  </a:schemeClr>
                </a:solidFill>
                <a:latin typeface="+mj-lt"/>
              </a:rPr>
              <a:t>          </a:t>
            </a:r>
            <a:r>
              <a:rPr lang="en-US" sz="6000" b="1" dirty="0">
                <a:solidFill>
                  <a:schemeClr val="tx2">
                    <a:lumMod val="85000"/>
                    <a:lumOff val="15000"/>
                  </a:schemeClr>
                </a:solidFill>
                <a:latin typeface="+mj-lt"/>
              </a:rPr>
              <a:t>HelpMyInterview.com</a:t>
            </a:r>
          </a:p>
          <a:p>
            <a:pPr>
              <a:buFont typeface="Wingdings 2" panose="05020102010507070707" pitchFamily="18" charset="2"/>
              <a:buNone/>
              <a:defRPr/>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CC43-CA08-40D7-8CD1-7633AC8AE363}"/>
              </a:ext>
            </a:extLst>
          </p:cNvPr>
          <p:cNvSpPr>
            <a:spLocks noGrp="1"/>
          </p:cNvSpPr>
          <p:nvPr>
            <p:ph type="title"/>
          </p:nvPr>
        </p:nvSpPr>
        <p:spPr>
          <a:xfrm>
            <a:off x="381000" y="381000"/>
            <a:ext cx="7772400" cy="1752600"/>
          </a:xfrm>
        </p:spPr>
        <p:txBody>
          <a:bodyPr>
            <a:normAutofit fontScale="90000"/>
          </a:bodyPr>
          <a:lstStyle/>
          <a:p>
            <a:pPr eaLnBrk="1" fontAlgn="auto" hangingPunct="1">
              <a:spcAft>
                <a:spcPts val="0"/>
              </a:spcAft>
              <a:defRPr/>
            </a:pPr>
            <a:br>
              <a:rPr lang="en-US" sz="4800" b="1" dirty="0"/>
            </a:br>
            <a:r>
              <a:rPr lang="en-US" sz="4800" b="1" u="sng" dirty="0">
                <a:solidFill>
                  <a:schemeClr val="accent1"/>
                </a:solidFill>
              </a:rPr>
              <a:t>Designing Databases with Entity Relationship Diagrams</a:t>
            </a:r>
            <a:br>
              <a:rPr lang="en-US" sz="4800" b="1" dirty="0"/>
            </a:br>
            <a:endParaRPr lang="en-US" dirty="0"/>
          </a:p>
        </p:txBody>
      </p:sp>
      <p:sp>
        <p:nvSpPr>
          <p:cNvPr id="3" name="Content Placeholder 2">
            <a:extLst>
              <a:ext uri="{FF2B5EF4-FFF2-40B4-BE49-F238E27FC236}">
                <a16:creationId xmlns:a16="http://schemas.microsoft.com/office/drawing/2014/main" id="{D11CC13D-EE8F-44F6-AA05-99787FDE61DA}"/>
              </a:ext>
            </a:extLst>
          </p:cNvPr>
          <p:cNvSpPr>
            <a:spLocks noGrp="1"/>
          </p:cNvSpPr>
          <p:nvPr>
            <p:ph idx="1"/>
          </p:nvPr>
        </p:nvSpPr>
        <p:spPr>
          <a:xfrm>
            <a:off x="457200" y="2362200"/>
            <a:ext cx="7467600" cy="3763963"/>
          </a:xfrm>
        </p:spPr>
        <p:txBody>
          <a:bodyPr/>
          <a:lstStyle/>
          <a:p>
            <a:pPr eaLnBrk="1" hangingPunct="1">
              <a:defRPr/>
            </a:pPr>
            <a:endParaRPr lang="en-US" altLang="en-US" sz="2800" dirty="0">
              <a:latin typeface="Times New Roman" pitchFamily="18" charset="0"/>
            </a:endParaRPr>
          </a:p>
          <a:p>
            <a:pPr eaLnBrk="1" hangingPunct="1">
              <a:defRPr/>
            </a:pPr>
            <a:r>
              <a:rPr lang="en-US" altLang="en-US" sz="3200" b="1" u="sng" dirty="0">
                <a:solidFill>
                  <a:srgbClr val="FFFF00"/>
                </a:solidFill>
                <a:latin typeface="+mj-lt"/>
              </a:rPr>
              <a:t>Step 1: </a:t>
            </a:r>
          </a:p>
          <a:p>
            <a:pPr eaLnBrk="1" hangingPunct="1">
              <a:defRPr/>
            </a:pPr>
            <a:r>
              <a:rPr lang="en-US" altLang="en-US" sz="3600" dirty="0">
                <a:latin typeface="Times New Roman" pitchFamily="18" charset="0"/>
              </a:rPr>
              <a:t>Define Entity Classes and Primary Keys</a:t>
            </a:r>
          </a:p>
          <a:p>
            <a:pPr eaLnBrk="1" hangingPunct="1">
              <a:defRPr/>
            </a:pPr>
            <a:r>
              <a:rPr lang="en-US" altLang="en-US" sz="3200" b="1" u="sng" dirty="0">
                <a:solidFill>
                  <a:srgbClr val="FFFF00"/>
                </a:solidFill>
                <a:latin typeface="+mj-lt"/>
              </a:rPr>
              <a:t>Step 2: </a:t>
            </a:r>
          </a:p>
          <a:p>
            <a:pPr eaLnBrk="1" hangingPunct="1">
              <a:defRPr/>
            </a:pPr>
            <a:r>
              <a:rPr lang="en-US" altLang="en-US" sz="3600" dirty="0">
                <a:latin typeface="Times New Roman" pitchFamily="18" charset="0"/>
              </a:rPr>
              <a:t>Define Relationships Among Entity Classes</a:t>
            </a:r>
          </a:p>
          <a:p>
            <a:pPr eaLnBrk="1" hangingPunct="1">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770" decel="100000"/>
                                        <p:tgtEl>
                                          <p:spTgt spid="3">
                                            <p:txEl>
                                              <p:pRg st="1" end="1"/>
                                            </p:txEl>
                                          </p:spTgt>
                                        </p:tgtEl>
                                      </p:cBhvr>
                                    </p:animEffect>
                                    <p:animScale>
                                      <p:cBhvr>
                                        <p:cTn id="8" dur="770" decel="100000"/>
                                        <p:tgtEl>
                                          <p:spTgt spid="3">
                                            <p:txEl>
                                              <p:pRg st="1" end="1"/>
                                            </p:txEl>
                                          </p:spTgt>
                                        </p:tgtEl>
                                      </p:cBhvr>
                                      <p:from x="10000" y="10000"/>
                                      <p:to x="200000" y="450000"/>
                                    </p:animScale>
                                    <p:animScale>
                                      <p:cBhvr>
                                        <p:cTn id="9" dur="1230" accel="100000" fill="hold">
                                          <p:stCondLst>
                                            <p:cond delay="770"/>
                                          </p:stCondLst>
                                        </p:cTn>
                                        <p:tgtEl>
                                          <p:spTgt spid="3">
                                            <p:txEl>
                                              <p:pRg st="1" end="1"/>
                                            </p:txEl>
                                          </p:spTgt>
                                        </p:tgtEl>
                                      </p:cBhvr>
                                      <p:from x="200000" y="450000"/>
                                      <p:to x="100000" y="100000"/>
                                    </p:animScale>
                                    <p:set>
                                      <p:cBhvr>
                                        <p:cTn id="10" dur="770" fill="hold"/>
                                        <p:tgtEl>
                                          <p:spTgt spid="3">
                                            <p:txEl>
                                              <p:pRg st="1" end="1"/>
                                            </p:txEl>
                                          </p:spTgt>
                                        </p:tgtEl>
                                        <p:attrNameLst>
                                          <p:attrName>ppt_x</p:attrName>
                                        </p:attrNameLst>
                                      </p:cBhvr>
                                      <p:to>
                                        <p:strVal val="(0.5)"/>
                                      </p:to>
                                    </p:set>
                                    <p:anim from="(0.5)" to="(#ppt_x)" calcmode="lin" valueType="num">
                                      <p:cBhvr>
                                        <p:cTn id="11" dur="1230" accel="100000" fill="hold">
                                          <p:stCondLst>
                                            <p:cond delay="770"/>
                                          </p:stCondLst>
                                        </p:cTn>
                                        <p:tgtEl>
                                          <p:spTgt spid="3">
                                            <p:txEl>
                                              <p:pRg st="1" end="1"/>
                                            </p:txEl>
                                          </p:spTgt>
                                        </p:tgtEl>
                                        <p:attrNameLst>
                                          <p:attrName>ppt_x</p:attrName>
                                        </p:attrNameLst>
                                      </p:cBhvr>
                                    </p:anim>
                                    <p:set>
                                      <p:cBhvr>
                                        <p:cTn id="12" dur="770" fill="hold"/>
                                        <p:tgtEl>
                                          <p:spTgt spid="3">
                                            <p:txEl>
                                              <p:pRg st="1" end="1"/>
                                            </p:txEl>
                                          </p:spTgt>
                                        </p:tgtEl>
                                        <p:attrNameLst>
                                          <p:attrName>ppt_y</p:attrName>
                                        </p:attrNameLst>
                                      </p:cBhvr>
                                      <p:to>
                                        <p:strVal val="(#ppt_y+0.4)"/>
                                      </p:to>
                                    </p:set>
                                    <p:anim from="(#ppt_y+0.4)" to="(#ppt_y)" calcmode="lin" valueType="num">
                                      <p:cBhvr>
                                        <p:cTn id="13" dur="1230" accel="100000" fill="hold">
                                          <p:stCondLst>
                                            <p:cond delay="770"/>
                                          </p:stCondLst>
                                        </p:cTn>
                                        <p:tgtEl>
                                          <p:spTgt spid="3">
                                            <p:txEl>
                                              <p:pRg st="1" end="1"/>
                                            </p:txEl>
                                          </p:spTgt>
                                        </p:tgtEl>
                                        <p:attrNameLst>
                                          <p:attrName>ppt_y</p:attrName>
                                        </p:attrNameLst>
                                      </p:cBhvr>
                                    </p:anim>
                                  </p:childTnLst>
                                </p:cTn>
                              </p:par>
                              <p:par>
                                <p:cTn id="14" presetID="5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70" decel="100000"/>
                                        <p:tgtEl>
                                          <p:spTgt spid="3">
                                            <p:txEl>
                                              <p:pRg st="2" end="2"/>
                                            </p:txEl>
                                          </p:spTgt>
                                        </p:tgtEl>
                                      </p:cBhvr>
                                    </p:animEffect>
                                    <p:animScale>
                                      <p:cBhvr>
                                        <p:cTn id="17" dur="770" decel="100000"/>
                                        <p:tgtEl>
                                          <p:spTgt spid="3">
                                            <p:txEl>
                                              <p:pRg st="2" end="2"/>
                                            </p:txEl>
                                          </p:spTgt>
                                        </p:tgtEl>
                                      </p:cBhvr>
                                      <p:from x="10000" y="10000"/>
                                      <p:to x="200000" y="450000"/>
                                    </p:animScale>
                                    <p:animScale>
                                      <p:cBhvr>
                                        <p:cTn id="18" dur="1230" accel="100000" fill="hold">
                                          <p:stCondLst>
                                            <p:cond delay="770"/>
                                          </p:stCondLst>
                                        </p:cTn>
                                        <p:tgtEl>
                                          <p:spTgt spid="3">
                                            <p:txEl>
                                              <p:pRg st="2" end="2"/>
                                            </p:txEl>
                                          </p:spTgt>
                                        </p:tgtEl>
                                      </p:cBhvr>
                                      <p:from x="200000" y="450000"/>
                                      <p:to x="100000" y="100000"/>
                                    </p:animScale>
                                    <p:set>
                                      <p:cBhvr>
                                        <p:cTn id="19" dur="770" fill="hold"/>
                                        <p:tgtEl>
                                          <p:spTgt spid="3">
                                            <p:txEl>
                                              <p:pRg st="2" end="2"/>
                                            </p:txEl>
                                          </p:spTgt>
                                        </p:tgtEl>
                                        <p:attrNameLst>
                                          <p:attrName>ppt_x</p:attrName>
                                        </p:attrNameLst>
                                      </p:cBhvr>
                                      <p:to>
                                        <p:strVal val="(0.5)"/>
                                      </p:to>
                                    </p:set>
                                    <p:anim from="(0.5)" to="(#ppt_x)" calcmode="lin" valueType="num">
                                      <p:cBhvr>
                                        <p:cTn id="20" dur="1230" accel="100000" fill="hold">
                                          <p:stCondLst>
                                            <p:cond delay="770"/>
                                          </p:stCondLst>
                                        </p:cTn>
                                        <p:tgtEl>
                                          <p:spTgt spid="3">
                                            <p:txEl>
                                              <p:pRg st="2" end="2"/>
                                            </p:txEl>
                                          </p:spTgt>
                                        </p:tgtEl>
                                        <p:attrNameLst>
                                          <p:attrName>ppt_x</p:attrName>
                                        </p:attrNameLst>
                                      </p:cBhvr>
                                    </p:anim>
                                    <p:set>
                                      <p:cBhvr>
                                        <p:cTn id="21" dur="770" fill="hold"/>
                                        <p:tgtEl>
                                          <p:spTgt spid="3">
                                            <p:txEl>
                                              <p:pRg st="2" end="2"/>
                                            </p:txEl>
                                          </p:spTgt>
                                        </p:tgtEl>
                                        <p:attrNameLst>
                                          <p:attrName>ppt_y</p:attrName>
                                        </p:attrNameLst>
                                      </p:cBhvr>
                                      <p:to>
                                        <p:strVal val="(#ppt_y+0.4)"/>
                                      </p:to>
                                    </p:set>
                                    <p:anim from="(#ppt_y+0.4)" to="(#ppt_y)" calcmode="lin" valueType="num">
                                      <p:cBhvr>
                                        <p:cTn id="22" dur="1230" accel="100000" fill="hold">
                                          <p:stCondLst>
                                            <p:cond delay="770"/>
                                          </p:stCondLst>
                                        </p:cTn>
                                        <p:tgtEl>
                                          <p:spTgt spid="3">
                                            <p:txEl>
                                              <p:pRg st="2" end="2"/>
                                            </p:txEl>
                                          </p:spTgt>
                                        </p:tgtEl>
                                        <p:attrNameLst>
                                          <p:attrName>ppt_y</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770" decel="100000"/>
                                        <p:tgtEl>
                                          <p:spTgt spid="3">
                                            <p:txEl>
                                              <p:pRg st="3" end="3"/>
                                            </p:txEl>
                                          </p:spTgt>
                                        </p:tgtEl>
                                      </p:cBhvr>
                                    </p:animEffect>
                                    <p:animScale>
                                      <p:cBhvr>
                                        <p:cTn id="28" dur="770" decel="100000"/>
                                        <p:tgtEl>
                                          <p:spTgt spid="3">
                                            <p:txEl>
                                              <p:pRg st="3" end="3"/>
                                            </p:txEl>
                                          </p:spTgt>
                                        </p:tgtEl>
                                      </p:cBhvr>
                                      <p:from x="10000" y="10000"/>
                                      <p:to x="200000" y="450000"/>
                                    </p:animScale>
                                    <p:animScale>
                                      <p:cBhvr>
                                        <p:cTn id="29" dur="1230" accel="100000" fill="hold">
                                          <p:stCondLst>
                                            <p:cond delay="770"/>
                                          </p:stCondLst>
                                        </p:cTn>
                                        <p:tgtEl>
                                          <p:spTgt spid="3">
                                            <p:txEl>
                                              <p:pRg st="3" end="3"/>
                                            </p:txEl>
                                          </p:spTgt>
                                        </p:tgtEl>
                                      </p:cBhvr>
                                      <p:from x="200000" y="450000"/>
                                      <p:to x="100000" y="100000"/>
                                    </p:animScale>
                                    <p:set>
                                      <p:cBhvr>
                                        <p:cTn id="30" dur="770" fill="hold"/>
                                        <p:tgtEl>
                                          <p:spTgt spid="3">
                                            <p:txEl>
                                              <p:pRg st="3" end="3"/>
                                            </p:txEl>
                                          </p:spTgt>
                                        </p:tgtEl>
                                        <p:attrNameLst>
                                          <p:attrName>ppt_x</p:attrName>
                                        </p:attrNameLst>
                                      </p:cBhvr>
                                      <p:to>
                                        <p:strVal val="(0.5)"/>
                                      </p:to>
                                    </p:set>
                                    <p:anim from="(0.5)" to="(#ppt_x)" calcmode="lin" valueType="num">
                                      <p:cBhvr>
                                        <p:cTn id="31" dur="1230" accel="100000" fill="hold">
                                          <p:stCondLst>
                                            <p:cond delay="770"/>
                                          </p:stCondLst>
                                        </p:cTn>
                                        <p:tgtEl>
                                          <p:spTgt spid="3">
                                            <p:txEl>
                                              <p:pRg st="3" end="3"/>
                                            </p:txEl>
                                          </p:spTgt>
                                        </p:tgtEl>
                                        <p:attrNameLst>
                                          <p:attrName>ppt_x</p:attrName>
                                        </p:attrNameLst>
                                      </p:cBhvr>
                                    </p:anim>
                                    <p:set>
                                      <p:cBhvr>
                                        <p:cTn id="32" dur="770" fill="hold"/>
                                        <p:tgtEl>
                                          <p:spTgt spid="3">
                                            <p:txEl>
                                              <p:pRg st="3" end="3"/>
                                            </p:txEl>
                                          </p:spTgt>
                                        </p:tgtEl>
                                        <p:attrNameLst>
                                          <p:attrName>ppt_y</p:attrName>
                                        </p:attrNameLst>
                                      </p:cBhvr>
                                      <p:to>
                                        <p:strVal val="(#ppt_y+0.4)"/>
                                      </p:to>
                                    </p:set>
                                    <p:anim from="(#ppt_y+0.4)" to="(#ppt_y)" calcmode="lin" valueType="num">
                                      <p:cBhvr>
                                        <p:cTn id="33" dur="1230" accel="100000" fill="hold">
                                          <p:stCondLst>
                                            <p:cond delay="770"/>
                                          </p:stCondLst>
                                        </p:cTn>
                                        <p:tgtEl>
                                          <p:spTgt spid="3">
                                            <p:txEl>
                                              <p:pRg st="3" end="3"/>
                                            </p:txEl>
                                          </p:spTgt>
                                        </p:tgtEl>
                                        <p:attrNameLst>
                                          <p:attrName>ppt_y</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51"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770" decel="100000"/>
                                        <p:tgtEl>
                                          <p:spTgt spid="3">
                                            <p:txEl>
                                              <p:pRg st="4" end="4"/>
                                            </p:txEl>
                                          </p:spTgt>
                                        </p:tgtEl>
                                      </p:cBhvr>
                                    </p:animEffect>
                                    <p:animScale>
                                      <p:cBhvr>
                                        <p:cTn id="39" dur="770" decel="100000"/>
                                        <p:tgtEl>
                                          <p:spTgt spid="3">
                                            <p:txEl>
                                              <p:pRg st="4" end="4"/>
                                            </p:txEl>
                                          </p:spTgt>
                                        </p:tgtEl>
                                      </p:cBhvr>
                                      <p:from x="10000" y="10000"/>
                                      <p:to x="200000" y="450000"/>
                                    </p:animScale>
                                    <p:animScale>
                                      <p:cBhvr>
                                        <p:cTn id="40" dur="1230" accel="100000" fill="hold">
                                          <p:stCondLst>
                                            <p:cond delay="770"/>
                                          </p:stCondLst>
                                        </p:cTn>
                                        <p:tgtEl>
                                          <p:spTgt spid="3">
                                            <p:txEl>
                                              <p:pRg st="4" end="4"/>
                                            </p:txEl>
                                          </p:spTgt>
                                        </p:tgtEl>
                                      </p:cBhvr>
                                      <p:from x="200000" y="450000"/>
                                      <p:to x="100000" y="100000"/>
                                    </p:animScale>
                                    <p:set>
                                      <p:cBhvr>
                                        <p:cTn id="41" dur="770" fill="hold"/>
                                        <p:tgtEl>
                                          <p:spTgt spid="3">
                                            <p:txEl>
                                              <p:pRg st="4" end="4"/>
                                            </p:txEl>
                                          </p:spTgt>
                                        </p:tgtEl>
                                        <p:attrNameLst>
                                          <p:attrName>ppt_x</p:attrName>
                                        </p:attrNameLst>
                                      </p:cBhvr>
                                      <p:to>
                                        <p:strVal val="(0.5)"/>
                                      </p:to>
                                    </p:set>
                                    <p:anim from="(0.5)" to="(#ppt_x)" calcmode="lin" valueType="num">
                                      <p:cBhvr>
                                        <p:cTn id="42" dur="1230" accel="100000" fill="hold">
                                          <p:stCondLst>
                                            <p:cond delay="770"/>
                                          </p:stCondLst>
                                        </p:cTn>
                                        <p:tgtEl>
                                          <p:spTgt spid="3">
                                            <p:txEl>
                                              <p:pRg st="4" end="4"/>
                                            </p:txEl>
                                          </p:spTgt>
                                        </p:tgtEl>
                                        <p:attrNameLst>
                                          <p:attrName>ppt_x</p:attrName>
                                        </p:attrNameLst>
                                      </p:cBhvr>
                                    </p:anim>
                                    <p:set>
                                      <p:cBhvr>
                                        <p:cTn id="43" dur="770" fill="hold"/>
                                        <p:tgtEl>
                                          <p:spTgt spid="3">
                                            <p:txEl>
                                              <p:pRg st="4" end="4"/>
                                            </p:txEl>
                                          </p:spTgt>
                                        </p:tgtEl>
                                        <p:attrNameLst>
                                          <p:attrName>ppt_y</p:attrName>
                                        </p:attrNameLst>
                                      </p:cBhvr>
                                      <p:to>
                                        <p:strVal val="(#ppt_y+0.4)"/>
                                      </p:to>
                                    </p:set>
                                    <p:anim from="(#ppt_y+0.4)" to="(#ppt_y)" calcmode="lin" valueType="num">
                                      <p:cBhvr>
                                        <p:cTn id="44" dur="1230" accel="100000" fill="hold">
                                          <p:stCondLst>
                                            <p:cond delay="770"/>
                                          </p:stCondLst>
                                        </p:cTn>
                                        <p:tgtEl>
                                          <p:spTgt spid="3">
                                            <p:txEl>
                                              <p:pRg st="4" end="4"/>
                                            </p:txEl>
                                          </p:spTgt>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7896403-6BFC-4294-ABA7-74508853BAE7}"/>
              </a:ext>
            </a:extLst>
          </p:cNvPr>
          <p:cNvSpPr>
            <a:spLocks noGrp="1"/>
          </p:cNvSpPr>
          <p:nvPr>
            <p:ph type="title"/>
          </p:nvPr>
        </p:nvSpPr>
        <p:spPr/>
        <p:txBody>
          <a:bodyPr/>
          <a:lstStyle/>
          <a:p>
            <a:pPr eaLnBrk="1" hangingPunct="1"/>
            <a:br>
              <a:rPr lang="en-US" altLang="en-US" sz="4800">
                <a:latin typeface="Times New Roman" panose="02020603050405020304" pitchFamily="18" charset="0"/>
              </a:rPr>
            </a:br>
            <a:r>
              <a:rPr lang="en-US" altLang="en-US" sz="4800" u="sng">
                <a:solidFill>
                  <a:srgbClr val="FFFF00"/>
                </a:solidFill>
                <a:latin typeface="Times New Roman" panose="02020603050405020304" pitchFamily="18" charset="0"/>
              </a:rPr>
              <a:t>Step 1:</a:t>
            </a:r>
            <a:r>
              <a:rPr lang="en-US" altLang="en-US" sz="4800">
                <a:latin typeface="Times New Roman" panose="02020603050405020304" pitchFamily="18" charset="0"/>
              </a:rPr>
              <a:t> </a:t>
            </a:r>
            <a:r>
              <a:rPr lang="en-US" altLang="en-US" sz="4800" u="sng">
                <a:solidFill>
                  <a:schemeClr val="accent1"/>
                </a:solidFill>
                <a:latin typeface="Times New Roman" panose="02020603050405020304" pitchFamily="18" charset="0"/>
              </a:rPr>
              <a:t>Define Entity Classes and Primary Keys</a:t>
            </a:r>
            <a:br>
              <a:rPr lang="en-US" altLang="en-US" sz="4800">
                <a:latin typeface="Times New Roman" panose="02020603050405020304" pitchFamily="18" charset="0"/>
              </a:rPr>
            </a:br>
            <a:endParaRPr lang="en-US" altLang="en-US"/>
          </a:p>
        </p:txBody>
      </p:sp>
      <p:graphicFrame>
        <p:nvGraphicFramePr>
          <p:cNvPr id="8" name="Content Placeholder 7">
            <a:extLst>
              <a:ext uri="{FF2B5EF4-FFF2-40B4-BE49-F238E27FC236}">
                <a16:creationId xmlns:a16="http://schemas.microsoft.com/office/drawing/2014/main" id="{3E036F77-C85B-47C2-828C-33F3B0CD92C0}"/>
              </a:ext>
            </a:extLst>
          </p:cNvPr>
          <p:cNvGraphicFramePr>
            <a:graphicFrameLocks noGrp="1"/>
          </p:cNvGraphicFramePr>
          <p:nvPr>
            <p:ph sz="half" idx="1"/>
            <p:extLst>
              <p:ext uri="{D42A27DB-BD31-4B8C-83A1-F6EECF244321}">
                <p14:modId xmlns:p14="http://schemas.microsoft.com/office/powerpoint/2010/main" val="2897235919"/>
              </p:ext>
            </p:extLst>
          </p:nvPr>
        </p:nvGraphicFramePr>
        <p:xfrm>
          <a:off x="762000" y="1981200"/>
          <a:ext cx="7620000" cy="4150163"/>
        </p:xfrm>
        <a:graphic>
          <a:graphicData uri="http://schemas.openxmlformats.org/drawingml/2006/table">
            <a:tbl>
              <a:tblPr firstRow="1" bandRow="1">
                <a:tableStyleId>{00A15C55-8517-42AA-B614-E9B94910E393}</a:tableStyleId>
              </a:tblPr>
              <a:tblGrid>
                <a:gridCol w="32766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745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sng" strike="noStrike" cap="none" normalizeH="0" baseline="0" dirty="0">
                          <a:ln>
                            <a:noFill/>
                          </a:ln>
                          <a:solidFill>
                            <a:schemeClr val="bg1"/>
                          </a:solidFill>
                          <a:effectLst/>
                          <a:latin typeface="Arial" charset="0"/>
                        </a:rPr>
                        <a:t>Entity Class</a:t>
                      </a:r>
                    </a:p>
                    <a:p>
                      <a:endParaRPr lang="en-US" sz="1800" u="none" dirty="0"/>
                    </a:p>
                  </a:txBody>
                  <a:tcPr marT="45727" marB="4572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sng" strike="noStrike" cap="none" normalizeH="0" baseline="0" dirty="0">
                          <a:ln>
                            <a:noFill/>
                          </a:ln>
                          <a:solidFill>
                            <a:schemeClr val="bg1"/>
                          </a:solidFill>
                          <a:effectLst/>
                          <a:latin typeface="Arial" charset="0"/>
                        </a:rPr>
                        <a:t>Primary Key</a:t>
                      </a:r>
                    </a:p>
                    <a:p>
                      <a:endParaRPr lang="en-US" sz="1800" dirty="0"/>
                    </a:p>
                  </a:txBody>
                  <a:tcPr marT="45727" marB="45727"/>
                </a:tc>
                <a:extLst>
                  <a:ext uri="{0D108BD9-81ED-4DB2-BD59-A6C34878D82A}">
                    <a16:rowId xmlns:a16="http://schemas.microsoft.com/office/drawing/2014/main" val="10000"/>
                  </a:ext>
                </a:extLst>
              </a:tr>
              <a:tr h="621733">
                <a:tc>
                  <a:txBody>
                    <a:bodyPr/>
                    <a:lstStyle/>
                    <a:p>
                      <a:r>
                        <a:rPr lang="en-US" sz="2400" dirty="0"/>
                        <a:t>        User</a:t>
                      </a:r>
                    </a:p>
                  </a:txBody>
                  <a:tcPr marT="45727" marB="45727"/>
                </a:tc>
                <a:tc>
                  <a:txBody>
                    <a:bodyPr/>
                    <a:lstStyle/>
                    <a:p>
                      <a:r>
                        <a:rPr lang="en-US" sz="2400" dirty="0"/>
                        <a:t>     User Id</a:t>
                      </a:r>
                    </a:p>
                  </a:txBody>
                  <a:tcPr marT="45727" marB="45727"/>
                </a:tc>
                <a:extLst>
                  <a:ext uri="{0D108BD9-81ED-4DB2-BD59-A6C34878D82A}">
                    <a16:rowId xmlns:a16="http://schemas.microsoft.com/office/drawing/2014/main" val="10001"/>
                  </a:ext>
                </a:extLst>
              </a:tr>
              <a:tr h="4791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Fresher User </a:t>
                      </a:r>
                    </a:p>
                    <a:p>
                      <a:endParaRPr lang="en-US" sz="2400" dirty="0"/>
                    </a:p>
                  </a:txBody>
                  <a:tcPr marT="45727" marB="45727"/>
                </a:tc>
                <a:tc>
                  <a:txBody>
                    <a:bodyPr/>
                    <a:lstStyle/>
                    <a:p>
                      <a:r>
                        <a:rPr lang="en-US" sz="2400" dirty="0"/>
                        <a:t> Fresher </a:t>
                      </a:r>
                      <a:r>
                        <a:rPr lang="en-US" sz="2400" baseline="0" dirty="0"/>
                        <a:t> User Id</a:t>
                      </a:r>
                      <a:endParaRPr lang="en-US" sz="2400" dirty="0"/>
                    </a:p>
                  </a:txBody>
                  <a:tcPr marT="45727" marB="45727"/>
                </a:tc>
                <a:extLst>
                  <a:ext uri="{0D108BD9-81ED-4DB2-BD59-A6C34878D82A}">
                    <a16:rowId xmlns:a16="http://schemas.microsoft.com/office/drawing/2014/main" val="10002"/>
                  </a:ext>
                </a:extLst>
              </a:tr>
              <a:tr h="821862">
                <a:tc>
                  <a:txBody>
                    <a:bodyPr/>
                    <a:lstStyle/>
                    <a:p>
                      <a:r>
                        <a:rPr lang="en-US" sz="2400" dirty="0"/>
                        <a:t>Experienced   User </a:t>
                      </a:r>
                    </a:p>
                    <a:p>
                      <a:endParaRPr lang="en-US" sz="2400" dirty="0"/>
                    </a:p>
                  </a:txBody>
                  <a:tcPr marT="45727" marB="45727"/>
                </a:tc>
                <a:tc>
                  <a:txBody>
                    <a:bodyPr/>
                    <a:lstStyle/>
                    <a:p>
                      <a:r>
                        <a:rPr lang="en-US" sz="2400" dirty="0"/>
                        <a:t>  Experienced</a:t>
                      </a:r>
                      <a:r>
                        <a:rPr lang="en-US" sz="2400" baseline="0" dirty="0"/>
                        <a:t> User Id</a:t>
                      </a:r>
                      <a:endParaRPr lang="en-US" sz="2400" dirty="0"/>
                    </a:p>
                  </a:txBody>
                  <a:tcPr marT="45727" marB="45727"/>
                </a:tc>
                <a:extLst>
                  <a:ext uri="{0D108BD9-81ED-4DB2-BD59-A6C34878D82A}">
                    <a16:rowId xmlns:a16="http://schemas.microsoft.com/office/drawing/2014/main" val="10003"/>
                  </a:ext>
                </a:extLst>
              </a:tr>
              <a:tr h="632774">
                <a:tc>
                  <a:txBody>
                    <a:bodyPr/>
                    <a:lstStyle/>
                    <a:p>
                      <a:r>
                        <a:rPr lang="en-US" sz="2400" dirty="0"/>
                        <a:t>   Admin</a:t>
                      </a:r>
                    </a:p>
                  </a:txBody>
                  <a:tcPr marT="45727" marB="45727"/>
                </a:tc>
                <a:tc>
                  <a:txBody>
                    <a:bodyPr/>
                    <a:lstStyle/>
                    <a:p>
                      <a:r>
                        <a:rPr lang="en-US" sz="2400" dirty="0"/>
                        <a:t>Admin</a:t>
                      </a:r>
                      <a:r>
                        <a:rPr lang="en-US" sz="2400" baseline="0" dirty="0"/>
                        <a:t> Id</a:t>
                      </a:r>
                      <a:endParaRPr lang="en-US" sz="2400" dirty="0"/>
                    </a:p>
                  </a:txBody>
                  <a:tcPr marT="45727" marB="45727"/>
                </a:tc>
                <a:extLst>
                  <a:ext uri="{0D108BD9-81ED-4DB2-BD59-A6C34878D82A}">
                    <a16:rowId xmlns:a16="http://schemas.microsoft.com/office/drawing/2014/main" val="10004"/>
                  </a:ext>
                </a:extLst>
              </a:tr>
              <a:tr h="423641">
                <a:tc>
                  <a:txBody>
                    <a:bodyPr/>
                    <a:lstStyle/>
                    <a:p>
                      <a:r>
                        <a:rPr lang="en-US" sz="2400" dirty="0"/>
                        <a:t>       </a:t>
                      </a:r>
                    </a:p>
                  </a:txBody>
                  <a:tcPr marT="45727" marB="45727"/>
                </a:tc>
                <a:tc>
                  <a:txBody>
                    <a:bodyPr/>
                    <a:lstStyle/>
                    <a:p>
                      <a:r>
                        <a:rPr lang="en-US" sz="2400" dirty="0"/>
                        <a:t>     </a:t>
                      </a:r>
                    </a:p>
                  </a:txBody>
                  <a:tcPr marT="45727" marB="45727"/>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5E53-BF5F-48B1-A4BA-2CDDEEAD668E}"/>
              </a:ext>
            </a:extLst>
          </p:cNvPr>
          <p:cNvSpPr>
            <a:spLocks noGrp="1"/>
          </p:cNvSpPr>
          <p:nvPr>
            <p:ph type="ctrTitle"/>
          </p:nvPr>
        </p:nvSpPr>
        <p:spPr>
          <a:xfrm>
            <a:off x="-1117882" y="-36493"/>
            <a:ext cx="10058399" cy="723308"/>
          </a:xfrm>
          <a:ln>
            <a:miter lim="800000"/>
            <a:headEnd/>
            <a:tailEnd/>
          </a:ln>
        </p:spPr>
        <p:txBody>
          <a:bodyPr>
            <a:noAutofit/>
          </a:bodyPr>
          <a:lstStyle/>
          <a:p>
            <a:pPr>
              <a:defRPr/>
            </a:pPr>
            <a:r>
              <a:rPr sz="2800" u="sng" dirty="0"/>
              <a:t>Step 2: Define Relationships Among Entity Classes</a:t>
            </a:r>
            <a:br>
              <a:rPr sz="2800" u="sng" dirty="0"/>
            </a:br>
            <a:endParaRPr sz="2800" u="sng" dirty="0"/>
          </a:p>
        </p:txBody>
      </p:sp>
      <p:sp>
        <p:nvSpPr>
          <p:cNvPr id="4" name="Subtitle 3">
            <a:extLst>
              <a:ext uri="{FF2B5EF4-FFF2-40B4-BE49-F238E27FC236}">
                <a16:creationId xmlns:a16="http://schemas.microsoft.com/office/drawing/2014/main" id="{21254759-0158-407A-88EE-8F1451D96EFC}"/>
              </a:ext>
            </a:extLst>
          </p:cNvPr>
          <p:cNvSpPr>
            <a:spLocks noGrp="1"/>
          </p:cNvSpPr>
          <p:nvPr>
            <p:ph type="subTitle" idx="1"/>
          </p:nvPr>
        </p:nvSpPr>
        <p:spPr>
          <a:xfrm>
            <a:off x="1959881" y="2459495"/>
            <a:ext cx="1550764" cy="527136"/>
          </a:xfrm>
          <a:solidFill>
            <a:schemeClr val="accent2">
              <a:lumMod val="60000"/>
              <a:lumOff val="40000"/>
            </a:schemeClr>
          </a:solidFill>
          <a:ln>
            <a:miter lim="800000"/>
            <a:headEnd/>
            <a:tailEnd/>
          </a:ln>
        </p:spPr>
        <p:style>
          <a:lnRef idx="1">
            <a:schemeClr val="dk1"/>
          </a:lnRef>
          <a:fillRef idx="2">
            <a:schemeClr val="dk1"/>
          </a:fillRef>
          <a:effectRef idx="1">
            <a:schemeClr val="dk1"/>
          </a:effectRef>
          <a:fontRef idx="minor">
            <a:schemeClr val="dk1"/>
          </a:fontRef>
        </p:style>
        <p:txBody>
          <a:bodyPr rot="0" spcFirstLastPara="0" vertOverflow="overflow" horzOverflow="overflow" lIns="68580" tIns="34290" rIns="68580" bIns="34290" spcCol="0" rtlCol="0" fromWordArt="0" anchor="ctr" forceAA="0">
            <a:noAutofit/>
          </a:bodyPr>
          <a:lstStyle/>
          <a:p>
            <a:pPr algn="ctr">
              <a:defRPr/>
            </a:pPr>
            <a:r>
              <a:rPr lang="en-US" sz="2100" dirty="0">
                <a:solidFill>
                  <a:schemeClr val="bg1"/>
                </a:solidFill>
              </a:rPr>
              <a:t>User</a:t>
            </a:r>
          </a:p>
        </p:txBody>
      </p:sp>
      <p:sp>
        <p:nvSpPr>
          <p:cNvPr id="8" name="Subtitle 3">
            <a:extLst>
              <a:ext uri="{FF2B5EF4-FFF2-40B4-BE49-F238E27FC236}">
                <a16:creationId xmlns:a16="http://schemas.microsoft.com/office/drawing/2014/main" id="{E5A03D43-F841-4854-BCBE-D37E40C899F2}"/>
              </a:ext>
            </a:extLst>
          </p:cNvPr>
          <p:cNvSpPr txBox="1">
            <a:spLocks/>
          </p:cNvSpPr>
          <p:nvPr/>
        </p:nvSpPr>
        <p:spPr>
          <a:xfrm>
            <a:off x="3026314" y="5020146"/>
            <a:ext cx="1728680" cy="650564"/>
          </a:xfrm>
          <a:prstGeom prst="rect">
            <a:avLst/>
          </a:prstGeom>
          <a:solidFill>
            <a:schemeClr val="accent2">
              <a:lumMod val="60000"/>
              <a:lumOff val="40000"/>
            </a:schemeClr>
          </a:solidFill>
        </p:spPr>
        <p:style>
          <a:lnRef idx="1">
            <a:schemeClr val="dk1"/>
          </a:lnRef>
          <a:fillRef idx="2">
            <a:schemeClr val="dk1"/>
          </a:fillRef>
          <a:effectRef idx="1">
            <a:schemeClr val="dk1"/>
          </a:effectRef>
          <a:fontRef idx="minor">
            <a:schemeClr val="dk1"/>
          </a:fontRef>
        </p:style>
        <p:txBody>
          <a:bodyPr lIns="68580" tIns="34290" rIns="68580" bIns="3429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defRPr/>
            </a:pPr>
            <a:r>
              <a:rPr lang="en-US" sz="1800" dirty="0">
                <a:solidFill>
                  <a:schemeClr val="bg1"/>
                </a:solidFill>
              </a:rPr>
              <a:t>Experienced User</a:t>
            </a:r>
          </a:p>
        </p:txBody>
      </p:sp>
      <p:sp>
        <p:nvSpPr>
          <p:cNvPr id="9" name="Subtitle 3">
            <a:extLst>
              <a:ext uri="{FF2B5EF4-FFF2-40B4-BE49-F238E27FC236}">
                <a16:creationId xmlns:a16="http://schemas.microsoft.com/office/drawing/2014/main" id="{BF6FF6E2-7D0C-489B-9195-03FF64B2E4AD}"/>
              </a:ext>
            </a:extLst>
          </p:cNvPr>
          <p:cNvSpPr txBox="1">
            <a:spLocks/>
          </p:cNvSpPr>
          <p:nvPr/>
        </p:nvSpPr>
        <p:spPr>
          <a:xfrm>
            <a:off x="6828142" y="2382594"/>
            <a:ext cx="1621815" cy="650564"/>
          </a:xfrm>
          <a:prstGeom prst="rect">
            <a:avLst/>
          </a:prstGeom>
          <a:solidFill>
            <a:schemeClr val="accent2">
              <a:lumMod val="60000"/>
              <a:lumOff val="40000"/>
            </a:schemeClr>
          </a:solidFill>
        </p:spPr>
        <p:style>
          <a:lnRef idx="1">
            <a:schemeClr val="dk1"/>
          </a:lnRef>
          <a:fillRef idx="2">
            <a:schemeClr val="dk1"/>
          </a:fillRef>
          <a:effectRef idx="1">
            <a:schemeClr val="dk1"/>
          </a:effectRef>
          <a:fontRef idx="minor">
            <a:schemeClr val="dk1"/>
          </a:fontRef>
        </p:style>
        <p:txBody>
          <a:bodyPr lIns="68580" tIns="34290" rIns="68580" bIns="3429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defRPr/>
            </a:pPr>
            <a:r>
              <a:rPr lang="en-US" sz="2100" dirty="0">
                <a:solidFill>
                  <a:schemeClr val="bg1"/>
                </a:solidFill>
              </a:rPr>
              <a:t>Admin</a:t>
            </a:r>
          </a:p>
        </p:txBody>
      </p:sp>
      <p:sp>
        <p:nvSpPr>
          <p:cNvPr id="10" name="Subtitle 3">
            <a:extLst>
              <a:ext uri="{FF2B5EF4-FFF2-40B4-BE49-F238E27FC236}">
                <a16:creationId xmlns:a16="http://schemas.microsoft.com/office/drawing/2014/main" id="{3BAFA286-7F26-45C0-82D9-E11E11D095A6}"/>
              </a:ext>
            </a:extLst>
          </p:cNvPr>
          <p:cNvSpPr txBox="1">
            <a:spLocks/>
          </p:cNvSpPr>
          <p:nvPr/>
        </p:nvSpPr>
        <p:spPr>
          <a:xfrm>
            <a:off x="152401" y="5035521"/>
            <a:ext cx="1728680" cy="632269"/>
          </a:xfrm>
          <a:prstGeom prst="rect">
            <a:avLst/>
          </a:prstGeom>
          <a:solidFill>
            <a:schemeClr val="accent2">
              <a:lumMod val="60000"/>
              <a:lumOff val="40000"/>
            </a:schemeClr>
          </a:solidFill>
        </p:spPr>
        <p:style>
          <a:lnRef idx="1">
            <a:schemeClr val="dk1"/>
          </a:lnRef>
          <a:fillRef idx="2">
            <a:schemeClr val="dk1"/>
          </a:fillRef>
          <a:effectRef idx="1">
            <a:schemeClr val="dk1"/>
          </a:effectRef>
          <a:fontRef idx="minor">
            <a:schemeClr val="dk1"/>
          </a:fontRef>
        </p:style>
        <p:txBody>
          <a:bodyPr lIns="68580" tIns="34290" rIns="68580" bIns="34290" anchor="ct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pPr>
              <a:defRPr/>
            </a:pPr>
            <a:r>
              <a:rPr lang="en-US" sz="2100" dirty="0">
                <a:solidFill>
                  <a:schemeClr val="bg1"/>
                </a:solidFill>
              </a:rPr>
              <a:t>Fresher User</a:t>
            </a:r>
          </a:p>
        </p:txBody>
      </p:sp>
      <p:sp>
        <p:nvSpPr>
          <p:cNvPr id="13" name="Oval 12">
            <a:extLst>
              <a:ext uri="{FF2B5EF4-FFF2-40B4-BE49-F238E27FC236}">
                <a16:creationId xmlns:a16="http://schemas.microsoft.com/office/drawing/2014/main" id="{932129D1-8B3D-4664-A02C-B2900D74AA2D}"/>
              </a:ext>
            </a:extLst>
          </p:cNvPr>
          <p:cNvSpPr/>
          <p:nvPr/>
        </p:nvSpPr>
        <p:spPr>
          <a:xfrm rot="20728584">
            <a:off x="-159843" y="2667659"/>
            <a:ext cx="1854200" cy="41275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500" dirty="0">
                <a:solidFill>
                  <a:schemeClr val="tx1"/>
                </a:solidFill>
              </a:rPr>
              <a:t>Email Address</a:t>
            </a:r>
            <a:endParaRPr lang="en-US" dirty="0">
              <a:solidFill>
                <a:schemeClr val="tx1"/>
              </a:solidFill>
            </a:endParaRPr>
          </a:p>
        </p:txBody>
      </p:sp>
      <p:sp>
        <p:nvSpPr>
          <p:cNvPr id="14" name="Oval 13">
            <a:extLst>
              <a:ext uri="{FF2B5EF4-FFF2-40B4-BE49-F238E27FC236}">
                <a16:creationId xmlns:a16="http://schemas.microsoft.com/office/drawing/2014/main" id="{0B60FEDF-7995-4A16-B0BA-E71BF3BBA1E4}"/>
              </a:ext>
            </a:extLst>
          </p:cNvPr>
          <p:cNvSpPr/>
          <p:nvPr/>
        </p:nvSpPr>
        <p:spPr>
          <a:xfrm rot="18090706">
            <a:off x="1412434" y="1138987"/>
            <a:ext cx="1827213" cy="45878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500" dirty="0">
                <a:solidFill>
                  <a:schemeClr val="tx1"/>
                </a:solidFill>
              </a:rPr>
              <a:t>L. Name</a:t>
            </a:r>
            <a:endParaRPr lang="en-US" dirty="0">
              <a:solidFill>
                <a:schemeClr val="tx1"/>
              </a:solidFill>
            </a:endParaRPr>
          </a:p>
        </p:txBody>
      </p:sp>
      <p:sp>
        <p:nvSpPr>
          <p:cNvPr id="15" name="Oval 14">
            <a:extLst>
              <a:ext uri="{FF2B5EF4-FFF2-40B4-BE49-F238E27FC236}">
                <a16:creationId xmlns:a16="http://schemas.microsoft.com/office/drawing/2014/main" id="{AC25A67A-D48B-4E81-A91F-1DB9DE7C3912}"/>
              </a:ext>
            </a:extLst>
          </p:cNvPr>
          <p:cNvSpPr/>
          <p:nvPr/>
        </p:nvSpPr>
        <p:spPr>
          <a:xfrm rot="995020">
            <a:off x="-100650" y="1780128"/>
            <a:ext cx="1573213" cy="41433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500" b="1" u="sng" dirty="0">
                <a:solidFill>
                  <a:schemeClr val="tx1"/>
                </a:solidFill>
              </a:rPr>
              <a:t>User Id</a:t>
            </a:r>
            <a:endParaRPr lang="en-US" b="1" u="sng" dirty="0">
              <a:solidFill>
                <a:schemeClr val="tx1"/>
              </a:solidFill>
            </a:endParaRPr>
          </a:p>
        </p:txBody>
      </p:sp>
      <p:sp>
        <p:nvSpPr>
          <p:cNvPr id="16" name="Oval 15">
            <a:extLst>
              <a:ext uri="{FF2B5EF4-FFF2-40B4-BE49-F238E27FC236}">
                <a16:creationId xmlns:a16="http://schemas.microsoft.com/office/drawing/2014/main" id="{FB409B3F-18DB-4F6A-9923-1AE12A3BC327}"/>
              </a:ext>
            </a:extLst>
          </p:cNvPr>
          <p:cNvSpPr/>
          <p:nvPr/>
        </p:nvSpPr>
        <p:spPr>
          <a:xfrm rot="19236474">
            <a:off x="1871848" y="1568109"/>
            <a:ext cx="1909762" cy="4279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500" dirty="0">
                <a:solidFill>
                  <a:schemeClr val="tx1"/>
                </a:solidFill>
              </a:rPr>
              <a:t>Mobile No.</a:t>
            </a:r>
            <a:endParaRPr lang="en-US" dirty="0">
              <a:solidFill>
                <a:schemeClr val="tx1"/>
              </a:solidFill>
            </a:endParaRPr>
          </a:p>
        </p:txBody>
      </p:sp>
      <p:sp>
        <p:nvSpPr>
          <p:cNvPr id="17" name="Oval 16">
            <a:extLst>
              <a:ext uri="{FF2B5EF4-FFF2-40B4-BE49-F238E27FC236}">
                <a16:creationId xmlns:a16="http://schemas.microsoft.com/office/drawing/2014/main" id="{F1C976EB-FFF8-44C2-A124-380E19A93F7B}"/>
              </a:ext>
            </a:extLst>
          </p:cNvPr>
          <p:cNvSpPr/>
          <p:nvPr/>
        </p:nvSpPr>
        <p:spPr>
          <a:xfrm rot="19725629">
            <a:off x="2762250" y="1430338"/>
            <a:ext cx="2151063" cy="417512"/>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500" dirty="0">
                <a:solidFill>
                  <a:schemeClr val="tx1"/>
                </a:solidFill>
              </a:rPr>
              <a:t>Password</a:t>
            </a:r>
            <a:endParaRPr lang="en-US" dirty="0">
              <a:solidFill>
                <a:schemeClr val="tx1"/>
              </a:solidFill>
            </a:endParaRPr>
          </a:p>
        </p:txBody>
      </p:sp>
      <p:cxnSp>
        <p:nvCxnSpPr>
          <p:cNvPr id="24" name="Straight Connector 23">
            <a:extLst>
              <a:ext uri="{FF2B5EF4-FFF2-40B4-BE49-F238E27FC236}">
                <a16:creationId xmlns:a16="http://schemas.microsoft.com/office/drawing/2014/main" id="{BD921C9A-3090-451A-955C-B26DE338EC2C}"/>
              </a:ext>
            </a:extLst>
          </p:cNvPr>
          <p:cNvCxnSpPr>
            <a:cxnSpLocks/>
            <a:stCxn id="13" idx="6"/>
          </p:cNvCxnSpPr>
          <p:nvPr/>
        </p:nvCxnSpPr>
        <p:spPr>
          <a:xfrm flipV="1">
            <a:off x="1664731" y="2584957"/>
            <a:ext cx="249684" cy="56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878C706-1864-4FEF-9861-E8AE13B30D14}"/>
              </a:ext>
            </a:extLst>
          </p:cNvPr>
          <p:cNvCxnSpPr>
            <a:cxnSpLocks/>
            <a:endCxn id="15" idx="6"/>
          </p:cNvCxnSpPr>
          <p:nvPr/>
        </p:nvCxnSpPr>
        <p:spPr>
          <a:xfrm flipH="1" flipV="1">
            <a:off x="1439843" y="2211806"/>
            <a:ext cx="474572" cy="24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0AD6E88-D5B2-44EE-9ECE-2685B6D1B2D1}"/>
              </a:ext>
            </a:extLst>
          </p:cNvPr>
          <p:cNvCxnSpPr>
            <a:cxnSpLocks/>
            <a:stCxn id="4" idx="0"/>
            <a:endCxn id="17" idx="2"/>
          </p:cNvCxnSpPr>
          <p:nvPr/>
        </p:nvCxnSpPr>
        <p:spPr>
          <a:xfrm flipV="1">
            <a:off x="2735263" y="2196883"/>
            <a:ext cx="182932" cy="262612"/>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769F7F22-29C6-4E5A-AC19-945389E475A3}"/>
              </a:ext>
            </a:extLst>
          </p:cNvPr>
          <p:cNvSpPr/>
          <p:nvPr/>
        </p:nvSpPr>
        <p:spPr>
          <a:xfrm rot="2591423">
            <a:off x="414869" y="1337462"/>
            <a:ext cx="1581151" cy="43973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500" dirty="0">
                <a:solidFill>
                  <a:schemeClr val="tx1"/>
                </a:solidFill>
              </a:rPr>
              <a:t>F. Name</a:t>
            </a:r>
            <a:endParaRPr lang="en-US" dirty="0">
              <a:solidFill>
                <a:schemeClr val="tx1"/>
              </a:solidFill>
            </a:endParaRPr>
          </a:p>
        </p:txBody>
      </p:sp>
      <p:sp>
        <p:nvSpPr>
          <p:cNvPr id="56" name="Isosceles Triangle 55">
            <a:extLst>
              <a:ext uri="{FF2B5EF4-FFF2-40B4-BE49-F238E27FC236}">
                <a16:creationId xmlns:a16="http://schemas.microsoft.com/office/drawing/2014/main" id="{38B68B79-9C85-425C-9A5D-C331A4591D2C}"/>
              </a:ext>
            </a:extLst>
          </p:cNvPr>
          <p:cNvSpPr/>
          <p:nvPr/>
        </p:nvSpPr>
        <p:spPr>
          <a:xfrm rot="10800000">
            <a:off x="2027110" y="3526602"/>
            <a:ext cx="1231900" cy="1076325"/>
          </a:xfrm>
          <a:prstGeom prst="triangl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n-US" dirty="0"/>
          </a:p>
        </p:txBody>
      </p:sp>
      <p:sp>
        <p:nvSpPr>
          <p:cNvPr id="19494" name="TextBox 56">
            <a:extLst>
              <a:ext uri="{FF2B5EF4-FFF2-40B4-BE49-F238E27FC236}">
                <a16:creationId xmlns:a16="http://schemas.microsoft.com/office/drawing/2014/main" id="{EBE050EE-E8C6-4D29-945A-82EA7F4E5C5D}"/>
              </a:ext>
            </a:extLst>
          </p:cNvPr>
          <p:cNvSpPr txBox="1">
            <a:spLocks noChangeArrowheads="1"/>
          </p:cNvSpPr>
          <p:nvPr/>
        </p:nvSpPr>
        <p:spPr bwMode="auto">
          <a:xfrm>
            <a:off x="2214563" y="3594571"/>
            <a:ext cx="9842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700" dirty="0">
                <a:solidFill>
                  <a:srgbClr val="FFFF00"/>
                </a:solidFill>
              </a:rPr>
              <a:t> ISA</a:t>
            </a:r>
          </a:p>
        </p:txBody>
      </p:sp>
      <p:cxnSp>
        <p:nvCxnSpPr>
          <p:cNvPr id="63" name="Straight Connector 62">
            <a:extLst>
              <a:ext uri="{FF2B5EF4-FFF2-40B4-BE49-F238E27FC236}">
                <a16:creationId xmlns:a16="http://schemas.microsoft.com/office/drawing/2014/main" id="{B5C21543-1B67-4FDE-8822-2FCA6A4BE428}"/>
              </a:ext>
            </a:extLst>
          </p:cNvPr>
          <p:cNvCxnSpPr>
            <a:cxnSpLocks/>
            <a:stCxn id="46" idx="6"/>
          </p:cNvCxnSpPr>
          <p:nvPr/>
        </p:nvCxnSpPr>
        <p:spPr>
          <a:xfrm>
            <a:off x="1781840" y="2098420"/>
            <a:ext cx="189059" cy="329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77EC829-D1E5-49F1-B163-3CBA1EE57F6D}"/>
              </a:ext>
            </a:extLst>
          </p:cNvPr>
          <p:cNvCxnSpPr>
            <a:cxnSpLocks/>
            <a:stCxn id="56" idx="5"/>
            <a:endCxn id="0" idx="0"/>
          </p:cNvCxnSpPr>
          <p:nvPr/>
        </p:nvCxnSpPr>
        <p:spPr>
          <a:xfrm flipH="1">
            <a:off x="1016001" y="4064764"/>
            <a:ext cx="1319084" cy="970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5FF9DEE-A844-47E8-B5E9-BD6393FEDA3E}"/>
              </a:ext>
            </a:extLst>
          </p:cNvPr>
          <p:cNvCxnSpPr>
            <a:cxnSpLocks/>
            <a:endCxn id="8" idx="0"/>
          </p:cNvCxnSpPr>
          <p:nvPr/>
        </p:nvCxnSpPr>
        <p:spPr>
          <a:xfrm>
            <a:off x="3005719" y="4032486"/>
            <a:ext cx="884935" cy="98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EEAC4BF9-D87C-4392-A64C-BA739FFA6247}"/>
              </a:ext>
            </a:extLst>
          </p:cNvPr>
          <p:cNvSpPr/>
          <p:nvPr/>
        </p:nvSpPr>
        <p:spPr>
          <a:xfrm rot="18174883">
            <a:off x="6832313" y="1164617"/>
            <a:ext cx="1576388" cy="433387"/>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500" b="1" u="sng" dirty="0" err="1">
                <a:solidFill>
                  <a:schemeClr val="tx1"/>
                </a:solidFill>
              </a:rPr>
              <a:t>UserId</a:t>
            </a:r>
            <a:endParaRPr lang="en-US" b="1" u="sng" dirty="0">
              <a:solidFill>
                <a:schemeClr val="tx1"/>
              </a:solidFill>
            </a:endParaRPr>
          </a:p>
        </p:txBody>
      </p:sp>
      <p:sp>
        <p:nvSpPr>
          <p:cNvPr id="69" name="Oval 68">
            <a:extLst>
              <a:ext uri="{FF2B5EF4-FFF2-40B4-BE49-F238E27FC236}">
                <a16:creationId xmlns:a16="http://schemas.microsoft.com/office/drawing/2014/main" id="{A69DD880-E472-4E66-AF49-20F98068FF81}"/>
              </a:ext>
            </a:extLst>
          </p:cNvPr>
          <p:cNvSpPr/>
          <p:nvPr/>
        </p:nvSpPr>
        <p:spPr>
          <a:xfrm rot="18464645">
            <a:off x="7483449" y="1407759"/>
            <a:ext cx="1624013" cy="41433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500" b="1" dirty="0">
                <a:solidFill>
                  <a:schemeClr val="tx1"/>
                </a:solidFill>
              </a:rPr>
              <a:t>User Name</a:t>
            </a:r>
            <a:endParaRPr lang="en-US" b="1" dirty="0">
              <a:solidFill>
                <a:schemeClr val="tx1"/>
              </a:solidFill>
            </a:endParaRPr>
          </a:p>
        </p:txBody>
      </p:sp>
      <p:sp>
        <p:nvSpPr>
          <p:cNvPr id="71" name="Diamond 70">
            <a:extLst>
              <a:ext uri="{FF2B5EF4-FFF2-40B4-BE49-F238E27FC236}">
                <a16:creationId xmlns:a16="http://schemas.microsoft.com/office/drawing/2014/main" id="{2DD29029-AD1B-477B-B7DA-1DB65512FE6E}"/>
              </a:ext>
            </a:extLst>
          </p:cNvPr>
          <p:cNvSpPr/>
          <p:nvPr/>
        </p:nvSpPr>
        <p:spPr>
          <a:xfrm>
            <a:off x="4154485" y="2108187"/>
            <a:ext cx="2130425" cy="1184008"/>
          </a:xfrm>
          <a:prstGeom prst="diamond">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b="1" dirty="0">
                <a:solidFill>
                  <a:schemeClr val="tx1">
                    <a:lumMod val="95000"/>
                    <a:lumOff val="5000"/>
                  </a:schemeClr>
                </a:solidFill>
              </a:rPr>
              <a:t>Manage</a:t>
            </a:r>
          </a:p>
        </p:txBody>
      </p:sp>
      <p:sp>
        <p:nvSpPr>
          <p:cNvPr id="73" name="Oval 72">
            <a:extLst>
              <a:ext uri="{FF2B5EF4-FFF2-40B4-BE49-F238E27FC236}">
                <a16:creationId xmlns:a16="http://schemas.microsoft.com/office/drawing/2014/main" id="{65CC7B56-52BF-4246-8F55-6563CBFF0870}"/>
              </a:ext>
            </a:extLst>
          </p:cNvPr>
          <p:cNvSpPr/>
          <p:nvPr/>
        </p:nvSpPr>
        <p:spPr>
          <a:xfrm rot="856172">
            <a:off x="7641995" y="3536489"/>
            <a:ext cx="1600200" cy="37465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1500" b="1" dirty="0">
                <a:solidFill>
                  <a:schemeClr val="tx1"/>
                </a:solidFill>
              </a:rPr>
              <a:t>Password</a:t>
            </a:r>
            <a:endParaRPr lang="en-US" b="1" dirty="0">
              <a:solidFill>
                <a:schemeClr val="tx1"/>
              </a:solidFill>
            </a:endParaRPr>
          </a:p>
        </p:txBody>
      </p:sp>
      <p:cxnSp>
        <p:nvCxnSpPr>
          <p:cNvPr id="75" name="Straight Connector 74">
            <a:extLst>
              <a:ext uri="{FF2B5EF4-FFF2-40B4-BE49-F238E27FC236}">
                <a16:creationId xmlns:a16="http://schemas.microsoft.com/office/drawing/2014/main" id="{74464CFD-BE21-4FA6-BEEB-6EA7FDA64728}"/>
              </a:ext>
            </a:extLst>
          </p:cNvPr>
          <p:cNvCxnSpPr>
            <a:cxnSpLocks/>
            <a:stCxn id="69" idx="2"/>
            <a:endCxn id="69" idx="2"/>
          </p:cNvCxnSpPr>
          <p:nvPr/>
        </p:nvCxnSpPr>
        <p:spPr>
          <a:xfrm>
            <a:off x="7798397" y="225702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8F46A99-A7E2-47FB-9B33-D1B28D08C66D}"/>
              </a:ext>
            </a:extLst>
          </p:cNvPr>
          <p:cNvCxnSpPr>
            <a:cxnSpLocks/>
            <a:stCxn id="69" idx="2"/>
            <a:endCxn id="9" idx="0"/>
          </p:cNvCxnSpPr>
          <p:nvPr/>
        </p:nvCxnSpPr>
        <p:spPr>
          <a:xfrm flipH="1">
            <a:off x="7639050" y="2257024"/>
            <a:ext cx="159347" cy="125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6CF1C0F-83C4-47F3-BF3C-8E225265CFC0}"/>
              </a:ext>
            </a:extLst>
          </p:cNvPr>
          <p:cNvCxnSpPr>
            <a:cxnSpLocks/>
            <a:stCxn id="73" idx="2"/>
            <a:endCxn id="73" idx="2"/>
          </p:cNvCxnSpPr>
          <p:nvPr/>
        </p:nvCxnSpPr>
        <p:spPr>
          <a:xfrm>
            <a:off x="7666681" y="352660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168819B-70F7-4877-B55D-2856CF4D28B1}"/>
              </a:ext>
            </a:extLst>
          </p:cNvPr>
          <p:cNvCxnSpPr>
            <a:cxnSpLocks/>
            <a:stCxn id="73" idx="2"/>
          </p:cNvCxnSpPr>
          <p:nvPr/>
        </p:nvCxnSpPr>
        <p:spPr>
          <a:xfrm flipH="1" flipV="1">
            <a:off x="7367454" y="3153009"/>
            <a:ext cx="299227" cy="373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EE7EF7B-CFCC-4D50-9D4E-7687C3E37A61}"/>
              </a:ext>
            </a:extLst>
          </p:cNvPr>
          <p:cNvCxnSpPr>
            <a:cxnSpLocks/>
            <a:stCxn id="71" idx="3"/>
            <a:endCxn id="9" idx="1"/>
          </p:cNvCxnSpPr>
          <p:nvPr/>
        </p:nvCxnSpPr>
        <p:spPr>
          <a:xfrm>
            <a:off x="6284910" y="2700191"/>
            <a:ext cx="543232" cy="7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4CDBC6F-4AF9-4338-9F54-E5955AEF10DF}"/>
              </a:ext>
            </a:extLst>
          </p:cNvPr>
          <p:cNvCxnSpPr>
            <a:cxnSpLocks/>
            <a:endCxn id="4" idx="3"/>
          </p:cNvCxnSpPr>
          <p:nvPr/>
        </p:nvCxnSpPr>
        <p:spPr>
          <a:xfrm flipH="1" flipV="1">
            <a:off x="3510645" y="2723063"/>
            <a:ext cx="629262" cy="17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5A745D0-CA69-4336-B090-4CD191C35ED9}"/>
              </a:ext>
            </a:extLst>
          </p:cNvPr>
          <p:cNvCxnSpPr>
            <a:stCxn id="68" idx="2"/>
          </p:cNvCxnSpPr>
          <p:nvPr/>
        </p:nvCxnSpPr>
        <p:spPr>
          <a:xfrm flipH="1">
            <a:off x="7162800" y="2042984"/>
            <a:ext cx="29411" cy="285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4EFF925-94D6-46DD-9F06-72D1C40BEA84}"/>
              </a:ext>
            </a:extLst>
          </p:cNvPr>
          <p:cNvCxnSpPr>
            <a:cxnSpLocks/>
            <a:endCxn id="56" idx="3"/>
          </p:cNvCxnSpPr>
          <p:nvPr/>
        </p:nvCxnSpPr>
        <p:spPr>
          <a:xfrm>
            <a:off x="2643060" y="3070755"/>
            <a:ext cx="0" cy="45584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A15FC97-BE27-4A3E-A961-B15286A5376A}"/>
              </a:ext>
            </a:extLst>
          </p:cNvPr>
          <p:cNvSpPr>
            <a:spLocks noGrp="1"/>
          </p:cNvSpPr>
          <p:nvPr>
            <p:ph type="title"/>
          </p:nvPr>
        </p:nvSpPr>
        <p:spPr/>
        <p:txBody>
          <a:bodyPr/>
          <a:lstStyle/>
          <a:p>
            <a:r>
              <a:rPr lang="en-US" altLang="en-US" sz="4800" u="sng">
                <a:solidFill>
                  <a:schemeClr val="accent1"/>
                </a:solidFill>
                <a:latin typeface="Arial Black" panose="020B0A04020102020204" pitchFamily="34" charset="0"/>
              </a:rPr>
              <a:t>REFRENCES</a:t>
            </a:r>
          </a:p>
        </p:txBody>
      </p:sp>
      <p:sp>
        <p:nvSpPr>
          <p:cNvPr id="20483" name="Content Placeholder 2">
            <a:extLst>
              <a:ext uri="{FF2B5EF4-FFF2-40B4-BE49-F238E27FC236}">
                <a16:creationId xmlns:a16="http://schemas.microsoft.com/office/drawing/2014/main" id="{EB86ECA2-91C1-448C-BCDD-A85CC6FCA85E}"/>
              </a:ext>
            </a:extLst>
          </p:cNvPr>
          <p:cNvSpPr>
            <a:spLocks noGrp="1"/>
          </p:cNvSpPr>
          <p:nvPr>
            <p:ph idx="1"/>
          </p:nvPr>
        </p:nvSpPr>
        <p:spPr/>
        <p:txBody>
          <a:bodyPr/>
          <a:lstStyle/>
          <a:p>
            <a:r>
              <a:rPr lang="en-US" altLang="en-US" sz="3200" u="sng">
                <a:solidFill>
                  <a:schemeClr val="tx2"/>
                </a:solidFill>
                <a:latin typeface="Arial Black" panose="020B0A04020102020204" pitchFamily="34" charset="0"/>
              </a:rPr>
              <a:t>Websites:</a:t>
            </a:r>
          </a:p>
          <a:p>
            <a:endParaRPr lang="en-US" altLang="en-US"/>
          </a:p>
          <a:p>
            <a:r>
              <a:rPr lang="en-US" altLang="en-US" u="sng">
                <a:hlinkClick r:id="rId2"/>
              </a:rPr>
              <a:t>www.google.com</a:t>
            </a:r>
            <a:endParaRPr lang="en-US" altLang="en-US"/>
          </a:p>
          <a:p>
            <a:r>
              <a:rPr lang="en-US" altLang="en-US" u="sng">
                <a:hlinkClick r:id="rId3"/>
              </a:rPr>
              <a:t>www.w3schools.com</a:t>
            </a:r>
            <a:endParaRPr lang="en-US" altLang="en-US"/>
          </a:p>
          <a:p>
            <a:r>
              <a:rPr lang="en-US" altLang="en-US" u="sng">
                <a:hlinkClick r:id="rId4"/>
              </a:rPr>
              <a:t>www.interviewup.com</a:t>
            </a:r>
            <a:endParaRPr lang="en-US" altLang="en-US"/>
          </a:p>
          <a:p>
            <a:r>
              <a:rPr lang="en-US" altLang="en-US" u="sng"/>
              <a:t>www.</a:t>
            </a:r>
            <a:r>
              <a:rPr lang="en-US" altLang="en-US"/>
              <a:t> </a:t>
            </a:r>
            <a:r>
              <a:rPr lang="en-US" altLang="en-US" u="sng"/>
              <a:t>skillsfirst.com</a:t>
            </a:r>
          </a:p>
          <a:p>
            <a:pPr>
              <a:buFont typeface="Wingdings 2" panose="05020102010507070707" pitchFamily="18" charset="2"/>
              <a:buNone/>
            </a:pPr>
            <a:endParaRPr lang="en-US" altLang="en-US"/>
          </a:p>
          <a:p>
            <a:pPr>
              <a:buFont typeface="Wingdings 2" panose="05020102010507070707" pitchFamily="18" charset="2"/>
              <a:buNone/>
            </a:pPr>
            <a:endParaRPr lang="en-US" altLang="en-US"/>
          </a:p>
          <a:p>
            <a:pPr>
              <a:buFont typeface="Wingdings 2" panose="05020102010507070707" pitchFamily="18" charset="2"/>
              <a:buNone/>
            </a:pPr>
            <a:r>
              <a:rPr lang="en-US" altLang="en-US"/>
              <a:t> </a:t>
            </a:r>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7C59-EDF4-43A8-8C8E-5289E5BB820A}"/>
              </a:ext>
            </a:extLst>
          </p:cNvPr>
          <p:cNvSpPr>
            <a:spLocks noGrp="1"/>
          </p:cNvSpPr>
          <p:nvPr>
            <p:ph type="title"/>
          </p:nvPr>
        </p:nvSpPr>
        <p:spPr>
          <a:xfrm>
            <a:off x="533400" y="397042"/>
            <a:ext cx="7470648" cy="1203158"/>
          </a:xfrm>
        </p:spPr>
        <p:txBody>
          <a:bodyPr/>
          <a:lstStyle/>
          <a:p>
            <a:r>
              <a:rPr lang="en-US" sz="5400" dirty="0">
                <a:solidFill>
                  <a:srgbClr val="FF0000"/>
                </a:solidFill>
                <a:latin typeface="Arial Black" panose="020B0A04020102020204" pitchFamily="34" charset="0"/>
              </a:rPr>
              <a:t>   TEAM MEMBERS</a:t>
            </a:r>
          </a:p>
        </p:txBody>
      </p:sp>
      <p:graphicFrame>
        <p:nvGraphicFramePr>
          <p:cNvPr id="3" name="Table 2">
            <a:extLst>
              <a:ext uri="{FF2B5EF4-FFF2-40B4-BE49-F238E27FC236}">
                <a16:creationId xmlns:a16="http://schemas.microsoft.com/office/drawing/2014/main" id="{3F15AD77-1A4B-4E73-9E1E-4C9E8A1B5A6B}"/>
              </a:ext>
            </a:extLst>
          </p:cNvPr>
          <p:cNvGraphicFramePr>
            <a:graphicFrameLocks noGrp="1"/>
          </p:cNvGraphicFramePr>
          <p:nvPr>
            <p:extLst>
              <p:ext uri="{D42A27DB-BD31-4B8C-83A1-F6EECF244321}">
                <p14:modId xmlns:p14="http://schemas.microsoft.com/office/powerpoint/2010/main" val="415392103"/>
              </p:ext>
            </p:extLst>
          </p:nvPr>
        </p:nvGraphicFramePr>
        <p:xfrm>
          <a:off x="1447800" y="1828800"/>
          <a:ext cx="5943600" cy="4572004"/>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304943676"/>
                    </a:ext>
                  </a:extLst>
                </a:gridCol>
              </a:tblGrid>
              <a:tr h="450880">
                <a:tc>
                  <a:txBody>
                    <a:bodyPr/>
                    <a:lstStyle/>
                    <a:p>
                      <a:r>
                        <a:rPr lang="en-US" dirty="0"/>
                        <a:t>NAME                                         ROLE</a:t>
                      </a:r>
                    </a:p>
                  </a:txBody>
                  <a:tcPr/>
                </a:tc>
                <a:extLst>
                  <a:ext uri="{0D108BD9-81ED-4DB2-BD59-A6C34878D82A}">
                    <a16:rowId xmlns:a16="http://schemas.microsoft.com/office/drawing/2014/main" val="2242386610"/>
                  </a:ext>
                </a:extLst>
              </a:tr>
              <a:tr h="686854">
                <a:tc>
                  <a:txBody>
                    <a:bodyPr/>
                    <a:lstStyle/>
                    <a:p>
                      <a:r>
                        <a:rPr lang="en-US" dirty="0"/>
                        <a:t>TAMAN GUPTA –Front &amp; Backend </a:t>
                      </a:r>
                      <a:r>
                        <a:rPr lang="en-US" dirty="0" err="1"/>
                        <a:t>Develover,Database</a:t>
                      </a:r>
                      <a:endParaRPr lang="en-US" dirty="0"/>
                    </a:p>
                  </a:txBody>
                  <a:tcPr/>
                </a:tc>
                <a:extLst>
                  <a:ext uri="{0D108BD9-81ED-4DB2-BD59-A6C34878D82A}">
                    <a16:rowId xmlns:a16="http://schemas.microsoft.com/office/drawing/2014/main" val="2011637150"/>
                  </a:ext>
                </a:extLst>
              </a:tr>
              <a:tr h="686854">
                <a:tc>
                  <a:txBody>
                    <a:bodyPr/>
                    <a:lstStyle/>
                    <a:p>
                      <a:r>
                        <a:rPr lang="en-US" dirty="0"/>
                        <a:t>ASHI GUPTA- Frontend </a:t>
                      </a:r>
                      <a:r>
                        <a:rPr lang="en-US"/>
                        <a:t>&amp; Documentation</a:t>
                      </a:r>
                      <a:endParaRPr lang="en-US" dirty="0"/>
                    </a:p>
                  </a:txBody>
                  <a:tcPr/>
                </a:tc>
                <a:extLst>
                  <a:ext uri="{0D108BD9-81ED-4DB2-BD59-A6C34878D82A}">
                    <a16:rowId xmlns:a16="http://schemas.microsoft.com/office/drawing/2014/main" val="2035378484"/>
                  </a:ext>
                </a:extLst>
              </a:tr>
              <a:tr h="686854">
                <a:tc>
                  <a:txBody>
                    <a:bodyPr/>
                    <a:lstStyle/>
                    <a:p>
                      <a:r>
                        <a:rPr lang="en-US" dirty="0"/>
                        <a:t>ADITI RAJ - Frontend &amp; Content Manager</a:t>
                      </a:r>
                    </a:p>
                  </a:txBody>
                  <a:tcPr/>
                </a:tc>
                <a:extLst>
                  <a:ext uri="{0D108BD9-81ED-4DB2-BD59-A6C34878D82A}">
                    <a16:rowId xmlns:a16="http://schemas.microsoft.com/office/drawing/2014/main" val="4096740468"/>
                  </a:ext>
                </a:extLst>
              </a:tr>
              <a:tr h="686854">
                <a:tc>
                  <a:txBody>
                    <a:bodyPr/>
                    <a:lstStyle/>
                    <a:p>
                      <a:r>
                        <a:rPr lang="en-US" dirty="0"/>
                        <a:t>SHAILENDRA – Backend &amp; Documentation</a:t>
                      </a:r>
                    </a:p>
                  </a:txBody>
                  <a:tcPr/>
                </a:tc>
                <a:extLst>
                  <a:ext uri="{0D108BD9-81ED-4DB2-BD59-A6C34878D82A}">
                    <a16:rowId xmlns:a16="http://schemas.microsoft.com/office/drawing/2014/main" val="1634362650"/>
                  </a:ext>
                </a:extLst>
              </a:tr>
              <a:tr h="686854">
                <a:tc>
                  <a:txBody>
                    <a:bodyPr/>
                    <a:lstStyle/>
                    <a:p>
                      <a:r>
                        <a:rPr lang="en-US" dirty="0"/>
                        <a:t>SOURABH – Frontend &amp; Backend</a:t>
                      </a:r>
                    </a:p>
                  </a:txBody>
                  <a:tcPr/>
                </a:tc>
                <a:extLst>
                  <a:ext uri="{0D108BD9-81ED-4DB2-BD59-A6C34878D82A}">
                    <a16:rowId xmlns:a16="http://schemas.microsoft.com/office/drawing/2014/main" val="3775245376"/>
                  </a:ext>
                </a:extLst>
              </a:tr>
              <a:tr h="686854">
                <a:tc>
                  <a:txBody>
                    <a:bodyPr/>
                    <a:lstStyle/>
                    <a:p>
                      <a:r>
                        <a:rPr lang="en-US" dirty="0"/>
                        <a:t>GAURAV – Content Manager</a:t>
                      </a:r>
                    </a:p>
                  </a:txBody>
                  <a:tcPr/>
                </a:tc>
                <a:extLst>
                  <a:ext uri="{0D108BD9-81ED-4DB2-BD59-A6C34878D82A}">
                    <a16:rowId xmlns:a16="http://schemas.microsoft.com/office/drawing/2014/main" val="2316551883"/>
                  </a:ext>
                </a:extLst>
              </a:tr>
            </a:tbl>
          </a:graphicData>
        </a:graphic>
      </p:graphicFrame>
    </p:spTree>
    <p:extLst>
      <p:ext uri="{BB962C8B-B14F-4D97-AF65-F5344CB8AC3E}">
        <p14:creationId xmlns:p14="http://schemas.microsoft.com/office/powerpoint/2010/main" val="2140463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D326-089D-4C32-AE63-B02D761CB2AD}"/>
              </a:ext>
            </a:extLst>
          </p:cNvPr>
          <p:cNvSpPr>
            <a:spLocks noGrp="1"/>
          </p:cNvSpPr>
          <p:nvPr>
            <p:ph type="title"/>
          </p:nvPr>
        </p:nvSpPr>
        <p:spPr/>
        <p:txBody>
          <a:bodyPr/>
          <a:lstStyle/>
          <a:p>
            <a:r>
              <a:rPr lang="en-US" sz="5400" dirty="0">
                <a:solidFill>
                  <a:srgbClr val="FF0000"/>
                </a:solidFill>
                <a:latin typeface="Arial Black" panose="020B0A04020102020204" pitchFamily="34" charset="0"/>
              </a:rPr>
              <a:t>VOTE OF THANKS</a:t>
            </a:r>
          </a:p>
        </p:txBody>
      </p:sp>
      <p:sp>
        <p:nvSpPr>
          <p:cNvPr id="3" name="Content Placeholder 2">
            <a:extLst>
              <a:ext uri="{FF2B5EF4-FFF2-40B4-BE49-F238E27FC236}">
                <a16:creationId xmlns:a16="http://schemas.microsoft.com/office/drawing/2014/main" id="{66C5FFF8-1564-4FE3-8D29-09F78C22AD9C}"/>
              </a:ext>
            </a:extLst>
          </p:cNvPr>
          <p:cNvSpPr>
            <a:spLocks noGrp="1"/>
          </p:cNvSpPr>
          <p:nvPr>
            <p:ph idx="1"/>
          </p:nvPr>
        </p:nvSpPr>
        <p:spPr/>
        <p:txBody>
          <a:bodyPr/>
          <a:lstStyle/>
          <a:p>
            <a:r>
              <a:rPr lang="en-US" dirty="0"/>
              <a:t>We would give our special thanks to our training mentor “</a:t>
            </a:r>
            <a:r>
              <a:rPr lang="en-US" dirty="0" err="1"/>
              <a:t>Debashish</a:t>
            </a:r>
            <a:r>
              <a:rPr lang="en-US" dirty="0"/>
              <a:t> sir” for his guidance and support.</a:t>
            </a:r>
          </a:p>
          <a:p>
            <a:r>
              <a:rPr lang="en-US" dirty="0"/>
              <a:t>Our humble vote of thanks to the NASCOMM FOUNDATION AND ALTRAN Technologies.</a:t>
            </a:r>
          </a:p>
        </p:txBody>
      </p:sp>
    </p:spTree>
    <p:extLst>
      <p:ext uri="{BB962C8B-B14F-4D97-AF65-F5344CB8AC3E}">
        <p14:creationId xmlns:p14="http://schemas.microsoft.com/office/powerpoint/2010/main" val="121333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0642-72A2-46B1-AFB5-7D57E23B68E7}"/>
              </a:ext>
            </a:extLst>
          </p:cNvPr>
          <p:cNvSpPr>
            <a:spLocks noGrp="1"/>
          </p:cNvSpPr>
          <p:nvPr>
            <p:ph type="title"/>
          </p:nvPr>
        </p:nvSpPr>
        <p:spPr/>
        <p:txBody>
          <a:bodyPr/>
          <a:lstStyle/>
          <a:p>
            <a:r>
              <a:rPr lang="en-US" sz="5400" u="sng" dirty="0">
                <a:solidFill>
                  <a:srgbClr val="FF0000"/>
                </a:solidFill>
                <a:latin typeface="Arial Black" panose="020B0A04020102020204" pitchFamily="34" charset="0"/>
              </a:rPr>
              <a:t>OUR MOTIVE</a:t>
            </a:r>
          </a:p>
        </p:txBody>
      </p:sp>
      <p:sp>
        <p:nvSpPr>
          <p:cNvPr id="3" name="Content Placeholder 2">
            <a:extLst>
              <a:ext uri="{FF2B5EF4-FFF2-40B4-BE49-F238E27FC236}">
                <a16:creationId xmlns:a16="http://schemas.microsoft.com/office/drawing/2014/main" id="{BEF59201-8B1C-44F7-A73D-83F534C49C35}"/>
              </a:ext>
            </a:extLst>
          </p:cNvPr>
          <p:cNvSpPr>
            <a:spLocks noGrp="1"/>
          </p:cNvSpPr>
          <p:nvPr>
            <p:ph idx="1"/>
          </p:nvPr>
        </p:nvSpPr>
        <p:spPr/>
        <p:txBody>
          <a:bodyPr/>
          <a:lstStyle/>
          <a:p>
            <a:r>
              <a:rPr lang="en-US" dirty="0"/>
              <a:t>Every project has an universal motive behind it…..</a:t>
            </a:r>
          </a:p>
          <a:p>
            <a:r>
              <a:rPr lang="en-US" dirty="0"/>
              <a:t>So with that  principle our motive it to inspire the path of ambition, build confidence and Enhance the </a:t>
            </a:r>
            <a:r>
              <a:rPr lang="en-US" dirty="0" err="1"/>
              <a:t>once’s</a:t>
            </a:r>
            <a:r>
              <a:rPr lang="en-US" dirty="0"/>
              <a:t> personality .</a:t>
            </a:r>
          </a:p>
        </p:txBody>
      </p:sp>
    </p:spTree>
    <p:extLst>
      <p:ext uri="{BB962C8B-B14F-4D97-AF65-F5344CB8AC3E}">
        <p14:creationId xmlns:p14="http://schemas.microsoft.com/office/powerpoint/2010/main" val="89704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FEEE857-2E5A-4999-AB81-3DDDAD4A7528}"/>
              </a:ext>
            </a:extLst>
          </p:cNvPr>
          <p:cNvSpPr>
            <a:spLocks noGrp="1"/>
          </p:cNvSpPr>
          <p:nvPr>
            <p:ph type="title"/>
          </p:nvPr>
        </p:nvSpPr>
        <p:spPr/>
        <p:txBody>
          <a:bodyPr/>
          <a:lstStyle/>
          <a:p>
            <a:r>
              <a:rPr lang="en-US" altLang="en-US" u="sng">
                <a:solidFill>
                  <a:schemeClr val="accent1"/>
                </a:solidFill>
                <a:latin typeface="Arial Black" panose="020B0A04020102020204" pitchFamily="34" charset="0"/>
              </a:rPr>
              <a:t>ABOUT HELPMYINTERVIEW</a:t>
            </a:r>
          </a:p>
        </p:txBody>
      </p:sp>
      <p:sp>
        <p:nvSpPr>
          <p:cNvPr id="3" name="Content Placeholder 2">
            <a:extLst>
              <a:ext uri="{FF2B5EF4-FFF2-40B4-BE49-F238E27FC236}">
                <a16:creationId xmlns:a16="http://schemas.microsoft.com/office/drawing/2014/main" id="{292C567F-7A50-43BD-87AD-2086A76788C4}"/>
              </a:ext>
            </a:extLst>
          </p:cNvPr>
          <p:cNvSpPr>
            <a:spLocks noGrp="1"/>
          </p:cNvSpPr>
          <p:nvPr>
            <p:ph idx="1"/>
          </p:nvPr>
        </p:nvSpPr>
        <p:spPr>
          <a:xfrm>
            <a:off x="457200" y="1981200"/>
            <a:ext cx="7543800" cy="4876800"/>
          </a:xfrm>
        </p:spPr>
        <p:txBody>
          <a:bodyPr/>
          <a:lstStyle/>
          <a:p>
            <a:pPr>
              <a:defRPr/>
            </a:pPr>
            <a:r>
              <a:rPr lang="en-US" sz="1800" b="1" dirty="0"/>
              <a:t> </a:t>
            </a:r>
            <a:r>
              <a:rPr lang="en-US" sz="1800" b="1" dirty="0" err="1">
                <a:latin typeface="+mj-lt"/>
              </a:rPr>
              <a:t>HelpMyInterview.Com</a:t>
            </a:r>
            <a:r>
              <a:rPr lang="en-US" sz="1800" b="1" dirty="0">
                <a:latin typeface="+mj-lt"/>
              </a:rPr>
              <a:t> is a self contained web application. It is aimed towards helping user to prepare for the next big interview by getting you ready by reading possible question that are frequently asked , provides standard templates of resume and involvement in group discussion. The web portal should be user-friendly, ‘quick to learn’ and reliable for the above purpose. It is not a stand-alone application</a:t>
            </a:r>
            <a:r>
              <a:rPr lang="en-US" sz="1600" b="1" dirty="0">
                <a:latin typeface="+mj-lt"/>
              </a:rPr>
              <a:t>.</a:t>
            </a:r>
          </a:p>
          <a:p>
            <a:pPr>
              <a:defRPr/>
            </a:pPr>
            <a:endParaRPr lang="en-US" sz="2400" b="1" dirty="0"/>
          </a:p>
          <a:p>
            <a:pPr>
              <a:defRPr/>
            </a:pPr>
            <a:r>
              <a:rPr lang="en-US" sz="1800" b="1" dirty="0">
                <a:latin typeface="+mj-lt"/>
              </a:rPr>
              <a:t>The </a:t>
            </a:r>
            <a:r>
              <a:rPr lang="en-US" sz="1800" b="1" u="sng" dirty="0">
                <a:latin typeface="+mj-lt"/>
              </a:rPr>
              <a:t>HelpMyInterview.com</a:t>
            </a:r>
            <a:r>
              <a:rPr lang="en-US" sz="1800" b="1" dirty="0">
                <a:latin typeface="+mj-lt"/>
              </a:rPr>
              <a:t> is intended to provide complete preparation of interview to Fresher’s and Professional’s. We work on the idea “The better prepared  you are ,the more successful your interview would be.”It will also tell you that what exactly the interviewer thinks when he is asking certain questions, what exact answers he’s looking at and what are the common mistakes that one usually commits while giving interview. We provide chance to the user to engross themselves in group discussion.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9DCE2E1-5925-4F51-8472-BC75EB1494E6}"/>
              </a:ext>
            </a:extLst>
          </p:cNvPr>
          <p:cNvSpPr>
            <a:spLocks noGrp="1"/>
          </p:cNvSpPr>
          <p:nvPr>
            <p:ph type="title"/>
          </p:nvPr>
        </p:nvSpPr>
        <p:spPr>
          <a:xfrm>
            <a:off x="457200" y="274638"/>
            <a:ext cx="7467600" cy="1325562"/>
          </a:xfrm>
        </p:spPr>
        <p:txBody>
          <a:bodyPr/>
          <a:lstStyle/>
          <a:p>
            <a:pPr eaLnBrk="1" hangingPunct="1"/>
            <a:r>
              <a:rPr lang="en-US" altLang="en-US" sz="4400" u="sng">
                <a:solidFill>
                  <a:schemeClr val="accent1"/>
                </a:solidFill>
                <a:latin typeface="Arial Black" panose="020B0A04020102020204" pitchFamily="34" charset="0"/>
              </a:rPr>
              <a:t>WHAT IS INTERVIEW EXCATLY ALL  ABOUT</a:t>
            </a:r>
            <a:r>
              <a:rPr lang="en-US" altLang="en-US"/>
              <a:t>?</a:t>
            </a:r>
          </a:p>
        </p:txBody>
      </p:sp>
      <p:sp>
        <p:nvSpPr>
          <p:cNvPr id="9219" name="Content Placeholder 2">
            <a:extLst>
              <a:ext uri="{FF2B5EF4-FFF2-40B4-BE49-F238E27FC236}">
                <a16:creationId xmlns:a16="http://schemas.microsoft.com/office/drawing/2014/main" id="{82A77D3D-A701-4FA1-B281-90908C12917B}"/>
              </a:ext>
            </a:extLst>
          </p:cNvPr>
          <p:cNvSpPr>
            <a:spLocks noGrp="1"/>
          </p:cNvSpPr>
          <p:nvPr>
            <p:ph idx="1"/>
          </p:nvPr>
        </p:nvSpPr>
        <p:spPr>
          <a:xfrm>
            <a:off x="381000" y="1828800"/>
            <a:ext cx="8305800" cy="4297363"/>
          </a:xfrm>
        </p:spPr>
        <p:txBody>
          <a:bodyPr/>
          <a:lstStyle/>
          <a:p>
            <a:pPr eaLnBrk="1" hangingPunct="1"/>
            <a:r>
              <a:rPr lang="en-US" altLang="en-US" sz="2000" b="1" dirty="0"/>
              <a:t>An interview is a conversation where questions are asked and answers are </a:t>
            </a:r>
            <a:r>
              <a:rPr lang="en-US" altLang="en-US" sz="2000" b="1" dirty="0">
                <a:hlinkClick r:id="rId3"/>
              </a:rPr>
              <a:t>given . In</a:t>
            </a:r>
            <a:r>
              <a:rPr lang="en-US" altLang="en-US" sz="2000" b="1" dirty="0"/>
              <a:t> common parlance, it refers to a one-on-one conversation with one person acting in the role of the interviewer and the other in the role of the interviewee.</a:t>
            </a:r>
          </a:p>
          <a:p>
            <a:pPr eaLnBrk="1" hangingPunct="1"/>
            <a:endParaRPr lang="en-US" altLang="en-US" sz="1800" b="1" dirty="0"/>
          </a:p>
          <a:p>
            <a:pPr eaLnBrk="1" hangingPunct="1"/>
            <a:r>
              <a:rPr lang="en-US" altLang="en-US" sz="2000" b="1" dirty="0"/>
              <a:t> Interviews usually involve a transfer of information from interviewee to interviewer, which is usually the primary purpose of the interview, although information transfers happen in both directions simultaneously</a:t>
            </a:r>
            <a:r>
              <a:rPr lang="en-US" altLang="en-US" sz="1800" b="1" dirty="0"/>
              <a:t>.</a:t>
            </a:r>
          </a:p>
          <a:p>
            <a:pPr eaLnBrk="1" hangingPunct="1"/>
            <a:endParaRPr lang="en-US" altLang="en-US" sz="1800" b="1" dirty="0"/>
          </a:p>
          <a:p>
            <a:pPr eaLnBrk="1" hangingPunct="1"/>
            <a:r>
              <a:rPr lang="en-US" altLang="en-US" sz="2000" b="1" dirty="0"/>
              <a:t>An interview can be contrasted with one-way flows of information, such as a speech or oration, that is, interviews are bi-directional.</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1B95258-A296-41C3-A967-A8A6A1EBE635}"/>
              </a:ext>
            </a:extLst>
          </p:cNvPr>
          <p:cNvSpPr>
            <a:spLocks noGrp="1"/>
          </p:cNvSpPr>
          <p:nvPr>
            <p:ph type="title"/>
          </p:nvPr>
        </p:nvSpPr>
        <p:spPr>
          <a:xfrm>
            <a:off x="457200" y="304800"/>
            <a:ext cx="7467600" cy="1143000"/>
          </a:xfrm>
        </p:spPr>
        <p:txBody>
          <a:bodyPr/>
          <a:lstStyle/>
          <a:p>
            <a:pPr eaLnBrk="1" hangingPunct="1"/>
            <a:r>
              <a:rPr lang="en-US" altLang="en-US" sz="4000" b="1" u="sng">
                <a:solidFill>
                  <a:schemeClr val="accent1"/>
                </a:solidFill>
                <a:latin typeface="Arial Black" panose="020B0A04020102020204" pitchFamily="34" charset="0"/>
              </a:rPr>
              <a:t>FEATURES OFFERD BY OUR WEB PORTAL</a:t>
            </a:r>
          </a:p>
        </p:txBody>
      </p:sp>
      <p:sp>
        <p:nvSpPr>
          <p:cNvPr id="10243" name="Content Placeholder 2">
            <a:extLst>
              <a:ext uri="{FF2B5EF4-FFF2-40B4-BE49-F238E27FC236}">
                <a16:creationId xmlns:a16="http://schemas.microsoft.com/office/drawing/2014/main" id="{3B82A6AD-742A-43E3-AB10-1E99B939F6D9}"/>
              </a:ext>
            </a:extLst>
          </p:cNvPr>
          <p:cNvSpPr>
            <a:spLocks noGrp="1"/>
          </p:cNvSpPr>
          <p:nvPr>
            <p:ph idx="1"/>
          </p:nvPr>
        </p:nvSpPr>
        <p:spPr>
          <a:xfrm>
            <a:off x="457200" y="1676400"/>
            <a:ext cx="7467600" cy="5029200"/>
          </a:xfrm>
        </p:spPr>
        <p:txBody>
          <a:bodyPr/>
          <a:lstStyle/>
          <a:p>
            <a:pPr eaLnBrk="1" hangingPunct="1"/>
            <a:r>
              <a:rPr lang="en-US" altLang="en-US" sz="2000"/>
              <a:t>HelpMyInterview.com web application is designed to help all the users to find best material , which would help them to crack the toughest interview.</a:t>
            </a:r>
          </a:p>
          <a:p>
            <a:r>
              <a:rPr lang="en-US" altLang="en-US" sz="2000"/>
              <a:t>It is easy to use the application with all the information provided in the form of content.</a:t>
            </a:r>
          </a:p>
          <a:p>
            <a:r>
              <a:rPr lang="en-US" altLang="en-US" sz="2000"/>
              <a:t>The user and admin can access the portal with simple signup and logout.</a:t>
            </a:r>
          </a:p>
          <a:p>
            <a:r>
              <a:rPr lang="en-US" altLang="en-US" sz="2000"/>
              <a:t>The application enables the student to choose whether he/she want to prepare himself for before interview or after interview</a:t>
            </a:r>
          </a:p>
          <a:p>
            <a:r>
              <a:rPr lang="en-US" altLang="en-US" sz="2000"/>
              <a:t>User can access all the frequently asked questions ,tips to overcome a tough interview, involve themselves in group discussion ,can choose right template for resume.</a:t>
            </a:r>
          </a:p>
          <a:p>
            <a:r>
              <a:rPr lang="en-US" altLang="en-US" sz="2000"/>
              <a:t>Users can share there experience in the form of feedback.</a:t>
            </a:r>
          </a:p>
          <a:p>
            <a:r>
              <a:rPr lang="en-US" altLang="en-US" sz="2000"/>
              <a:t>Users can all read about the experiences of Hrs and trainers</a:t>
            </a:r>
          </a:p>
        </p:txBody>
      </p:sp>
      <p:pic>
        <p:nvPicPr>
          <p:cNvPr id="10244" name="Picture 5">
            <a:extLst>
              <a:ext uri="{FF2B5EF4-FFF2-40B4-BE49-F238E27FC236}">
                <a16:creationId xmlns:a16="http://schemas.microsoft.com/office/drawing/2014/main" id="{27E842BA-9DD4-41FB-AA3E-B48AED16D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7688" y="0"/>
            <a:ext cx="224631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a:extLst>
              <a:ext uri="{FF2B5EF4-FFF2-40B4-BE49-F238E27FC236}">
                <a16:creationId xmlns:a16="http://schemas.microsoft.com/office/drawing/2014/main" id="{97D32A73-233B-4FFD-AD5B-0C72D43571BB}"/>
              </a:ext>
            </a:extLst>
          </p:cNvPr>
          <p:cNvSpPr>
            <a:spLocks noGrp="1"/>
          </p:cNvSpPr>
          <p:nvPr>
            <p:ph type="title"/>
          </p:nvPr>
        </p:nvSpPr>
        <p:spPr/>
        <p:txBody>
          <a:bodyPr/>
          <a:lstStyle/>
          <a:p>
            <a:pPr eaLnBrk="1" hangingPunct="1"/>
            <a:r>
              <a:rPr lang="en-US" altLang="en-US" u="sng">
                <a:solidFill>
                  <a:schemeClr val="accent1"/>
                </a:solidFill>
                <a:latin typeface="Arial Black" panose="020B0A04020102020204" pitchFamily="34" charset="0"/>
              </a:rPr>
              <a:t>TECHNOLOGIES USED:</a:t>
            </a:r>
          </a:p>
        </p:txBody>
      </p:sp>
      <p:sp>
        <p:nvSpPr>
          <p:cNvPr id="5" name="Content Placeholder 4">
            <a:extLst>
              <a:ext uri="{FF2B5EF4-FFF2-40B4-BE49-F238E27FC236}">
                <a16:creationId xmlns:a16="http://schemas.microsoft.com/office/drawing/2014/main" id="{CA8DBB0A-C158-459E-9271-F1BC68EF5139}"/>
              </a:ext>
            </a:extLst>
          </p:cNvPr>
          <p:cNvSpPr>
            <a:spLocks noGrp="1"/>
          </p:cNvSpPr>
          <p:nvPr>
            <p:ph sz="half" idx="1"/>
          </p:nvPr>
        </p:nvSpPr>
        <p:spPr>
          <a:xfrm>
            <a:off x="457200" y="1600200"/>
            <a:ext cx="7543800" cy="4525963"/>
          </a:xfrm>
        </p:spPr>
        <p:txBody>
          <a:bodyPr/>
          <a:lstStyle/>
          <a:p>
            <a:pPr>
              <a:defRPr/>
            </a:pPr>
            <a:r>
              <a:rPr lang="en-US" sz="3600" b="1" i="1" u="sng" dirty="0">
                <a:solidFill>
                  <a:srgbClr val="FFFF00"/>
                </a:solidFill>
                <a:latin typeface="+mj-lt"/>
              </a:rPr>
              <a:t>Programming languages: </a:t>
            </a:r>
          </a:p>
          <a:p>
            <a:pPr>
              <a:defRPr/>
            </a:pPr>
            <a:endParaRPr lang="en-US" sz="3600" b="1" i="1" dirty="0">
              <a:solidFill>
                <a:srgbClr val="FFFF00"/>
              </a:solidFill>
              <a:latin typeface="+mj-lt"/>
            </a:endParaRPr>
          </a:p>
          <a:p>
            <a:pPr>
              <a:defRPr/>
            </a:pPr>
            <a:r>
              <a:rPr lang="en-US" b="1" u="sng" dirty="0">
                <a:solidFill>
                  <a:srgbClr val="FFFF00"/>
                </a:solidFill>
              </a:rPr>
              <a:t>JAVA EE</a:t>
            </a:r>
            <a:r>
              <a:rPr lang="en-US" u="sng" dirty="0">
                <a:solidFill>
                  <a:srgbClr val="FFFF00"/>
                </a:solidFill>
              </a:rPr>
              <a:t>: </a:t>
            </a:r>
          </a:p>
          <a:p>
            <a:pPr>
              <a:defRPr/>
            </a:pPr>
            <a:endParaRPr lang="en-US" sz="2000" b="1" dirty="0"/>
          </a:p>
          <a:p>
            <a:pPr>
              <a:defRPr/>
            </a:pPr>
            <a:r>
              <a:rPr lang="en-US" sz="2000" b="1" dirty="0"/>
              <a:t>Java Enterprise Edition is a programming platform— part of the Java Platform-for developing and running distributed multi-tier architecture Java applications, based largely on modular software components running on an application server.</a:t>
            </a:r>
          </a:p>
          <a:p>
            <a:pPr>
              <a:defRPr/>
            </a:pPr>
            <a:endParaRPr lang="en-US" b="1" dirty="0"/>
          </a:p>
          <a:p>
            <a:pPr>
              <a:defRPr/>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7BF0AD4F-4D18-46D9-9633-2CC7BCEBC706}"/>
              </a:ext>
            </a:extLst>
          </p:cNvPr>
          <p:cNvSpPr>
            <a:spLocks noGrp="1"/>
          </p:cNvSpPr>
          <p:nvPr>
            <p:ph sz="half" idx="2"/>
          </p:nvPr>
        </p:nvSpPr>
        <p:spPr>
          <a:xfrm>
            <a:off x="457200" y="609600"/>
            <a:ext cx="8153400" cy="5516563"/>
          </a:xfrm>
          <a:ln>
            <a:miter lim="800000"/>
            <a:headEnd/>
            <a:tailEnd/>
          </a:ln>
        </p:spPr>
        <p:txBody>
          <a:bodyPr/>
          <a:lstStyle/>
          <a:p>
            <a:pPr marL="419100" lvl="5" indent="-382588" eaLnBrk="0" fontAlgn="base" hangingPunct="0">
              <a:spcAft>
                <a:spcPct val="0"/>
              </a:spcAft>
              <a:buClr>
                <a:schemeClr val="accent1"/>
              </a:buClr>
              <a:buSzPct val="80000"/>
              <a:buFont typeface="Wingdings 2" pitchFamily="18" charset="2"/>
              <a:buChar char=""/>
              <a:defRPr/>
            </a:pPr>
            <a:r>
              <a:rPr lang="en-US" sz="2800" b="1" u="sng" dirty="0">
                <a:solidFill>
                  <a:srgbClr val="FFFF00"/>
                </a:solidFill>
              </a:rPr>
              <a:t>HTML</a:t>
            </a:r>
            <a:r>
              <a:rPr lang="en-US" sz="2800" u="sng" dirty="0">
                <a:solidFill>
                  <a:srgbClr val="FFFF00"/>
                </a:solidFill>
              </a:rPr>
              <a:t>:</a:t>
            </a:r>
            <a:r>
              <a:rPr lang="en-US" sz="2800" dirty="0"/>
              <a:t> </a:t>
            </a:r>
            <a:endParaRPr lang="en-US" sz="2800" b="1" u="sng" dirty="0">
              <a:solidFill>
                <a:srgbClr val="FFFF00"/>
              </a:solidFill>
            </a:endParaRPr>
          </a:p>
          <a:p>
            <a:pPr marL="419100" lvl="5" indent="-382588" eaLnBrk="0" fontAlgn="base" hangingPunct="0">
              <a:spcAft>
                <a:spcPct val="0"/>
              </a:spcAft>
              <a:buClr>
                <a:schemeClr val="accent1"/>
              </a:buClr>
              <a:buSzPct val="80000"/>
              <a:buFont typeface="Wingdings 2" pitchFamily="18" charset="2"/>
              <a:buChar char=""/>
              <a:defRPr/>
            </a:pPr>
            <a:endParaRPr lang="en-US" b="1" dirty="0"/>
          </a:p>
          <a:p>
            <a:pPr marL="419100" lvl="5" indent="-382588" eaLnBrk="0" fontAlgn="base" hangingPunct="0">
              <a:spcAft>
                <a:spcPct val="0"/>
              </a:spcAft>
              <a:buClr>
                <a:schemeClr val="accent1"/>
              </a:buClr>
              <a:buSzPct val="80000"/>
              <a:buFont typeface="Wingdings 2" pitchFamily="18" charset="2"/>
              <a:buChar char=""/>
              <a:defRPr/>
            </a:pPr>
            <a:r>
              <a:rPr lang="en-US" b="1" dirty="0"/>
              <a:t>Hyper Text Markup is the predominant markup language for web pages. It provides a means to describe the structure of text-based information in a document and to supplement that text with interactive forms, embedded images, and other objects.</a:t>
            </a:r>
          </a:p>
          <a:p>
            <a:pPr marL="419100" lvl="5" indent="-382588" eaLnBrk="0" fontAlgn="base" hangingPunct="0">
              <a:spcAft>
                <a:spcPct val="0"/>
              </a:spcAft>
              <a:buClr>
                <a:schemeClr val="accent1"/>
              </a:buClr>
              <a:buSzPct val="80000"/>
              <a:buFont typeface="Wingdings 2" pitchFamily="18" charset="2"/>
              <a:buChar char=""/>
              <a:defRPr/>
            </a:pPr>
            <a:endParaRPr lang="en-US" sz="2800" b="1" u="sng" dirty="0">
              <a:solidFill>
                <a:srgbClr val="FFFF00"/>
              </a:solidFill>
            </a:endParaRPr>
          </a:p>
          <a:p>
            <a:pPr marL="419100" lvl="5" indent="-382588" eaLnBrk="0" fontAlgn="base" hangingPunct="0">
              <a:spcAft>
                <a:spcPct val="0"/>
              </a:spcAft>
              <a:buClr>
                <a:schemeClr val="accent1"/>
              </a:buClr>
              <a:buSzPct val="80000"/>
              <a:buFont typeface="Wingdings 2" pitchFamily="18" charset="2"/>
              <a:buChar char=""/>
              <a:defRPr/>
            </a:pPr>
            <a:r>
              <a:rPr lang="en-US" sz="2800" b="1" u="sng" dirty="0">
                <a:solidFill>
                  <a:srgbClr val="FFFF00"/>
                </a:solidFill>
              </a:rPr>
              <a:t>JavaScript</a:t>
            </a:r>
            <a:r>
              <a:rPr lang="en-US" b="1" u="sng" dirty="0">
                <a:solidFill>
                  <a:srgbClr val="FFFF00"/>
                </a:solidFill>
              </a:rPr>
              <a:t>: </a:t>
            </a:r>
          </a:p>
          <a:p>
            <a:pPr marL="419100" lvl="5" indent="-382588" eaLnBrk="0" fontAlgn="base" hangingPunct="0">
              <a:spcAft>
                <a:spcPct val="0"/>
              </a:spcAft>
              <a:buClr>
                <a:schemeClr val="accent1"/>
              </a:buClr>
              <a:buSzPct val="80000"/>
              <a:buFont typeface="Wingdings 2" pitchFamily="18" charset="2"/>
              <a:buChar char=""/>
              <a:defRPr/>
            </a:pPr>
            <a:r>
              <a:rPr lang="en-US" b="1" dirty="0"/>
              <a:t>A client side scripting language used to create dynamic web content and user interface.</a:t>
            </a:r>
          </a:p>
          <a:p>
            <a:pPr>
              <a:defRPr/>
            </a:pPr>
            <a:endParaRPr lang="en-US" sz="2000" b="1" u="sng" dirty="0">
              <a:solidFill>
                <a:srgbClr val="FFFF00"/>
              </a:solidFill>
            </a:endParaRPr>
          </a:p>
          <a:p>
            <a:pPr>
              <a:defRPr/>
            </a:pPr>
            <a:r>
              <a:rPr lang="en-US" b="1" u="sng" dirty="0">
                <a:solidFill>
                  <a:srgbClr val="FFFF00"/>
                </a:solidFill>
              </a:rPr>
              <a:t>Bootstrap</a:t>
            </a:r>
            <a:r>
              <a:rPr lang="en-US" sz="2000" b="1" u="sng" dirty="0">
                <a:solidFill>
                  <a:srgbClr val="FFFF00"/>
                </a:solidFill>
              </a:rPr>
              <a:t>: </a:t>
            </a:r>
          </a:p>
          <a:p>
            <a:pPr>
              <a:defRPr/>
            </a:pPr>
            <a:endParaRPr lang="en-US" sz="2000" b="1" dirty="0"/>
          </a:p>
          <a:p>
            <a:pPr>
              <a:defRPr/>
            </a:pPr>
            <a:r>
              <a:rPr lang="en-US" sz="2000" b="1" dirty="0"/>
              <a:t>Bootstrap is most popular HTML, CSS ,JavaScript framework for developing  responsive websites.</a:t>
            </a:r>
          </a:p>
          <a:p>
            <a:pPr>
              <a:defRPr/>
            </a:pP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97AC2C1-AF48-4399-A771-F03922A58B18}"/>
              </a:ext>
            </a:extLst>
          </p:cNvPr>
          <p:cNvSpPr>
            <a:spLocks noGrp="1"/>
          </p:cNvSpPr>
          <p:nvPr>
            <p:ph type="title"/>
          </p:nvPr>
        </p:nvSpPr>
        <p:spPr/>
        <p:txBody>
          <a:bodyPr/>
          <a:lstStyle/>
          <a:p>
            <a:r>
              <a:rPr lang="en-US" altLang="en-US" sz="4800" b="1" i="1" u="sng">
                <a:solidFill>
                  <a:srgbClr val="FFFF00"/>
                </a:solidFill>
              </a:rPr>
              <a:t>Tools &amp; Development Environment: </a:t>
            </a:r>
          </a:p>
        </p:txBody>
      </p:sp>
      <p:sp>
        <p:nvSpPr>
          <p:cNvPr id="13315" name="Content Placeholder 5">
            <a:extLst>
              <a:ext uri="{FF2B5EF4-FFF2-40B4-BE49-F238E27FC236}">
                <a16:creationId xmlns:a16="http://schemas.microsoft.com/office/drawing/2014/main" id="{E9D4F7B3-4EBF-44FD-BBE2-B3FA1063A3A3}"/>
              </a:ext>
            </a:extLst>
          </p:cNvPr>
          <p:cNvSpPr>
            <a:spLocks noGrp="1"/>
          </p:cNvSpPr>
          <p:nvPr>
            <p:ph idx="1"/>
          </p:nvPr>
        </p:nvSpPr>
        <p:spPr>
          <a:xfrm>
            <a:off x="457200" y="1600200"/>
            <a:ext cx="7467600" cy="5257800"/>
          </a:xfrm>
        </p:spPr>
        <p:txBody>
          <a:bodyPr/>
          <a:lstStyle/>
          <a:p>
            <a:endParaRPr lang="en-US" altLang="en-US" b="1" u="sng">
              <a:solidFill>
                <a:srgbClr val="FFFF00"/>
              </a:solidFill>
            </a:endParaRPr>
          </a:p>
          <a:p>
            <a:r>
              <a:rPr lang="en-US" altLang="en-US" sz="2800" b="1" u="sng">
                <a:solidFill>
                  <a:srgbClr val="FFFF00"/>
                </a:solidFill>
              </a:rPr>
              <a:t>Apache Tomcat 6.0.26 Server</a:t>
            </a:r>
            <a:r>
              <a:rPr lang="en-US" altLang="en-US"/>
              <a:t>: </a:t>
            </a:r>
          </a:p>
          <a:p>
            <a:endParaRPr lang="en-US" altLang="en-US" sz="2000" b="1"/>
          </a:p>
          <a:p>
            <a:r>
              <a:rPr lang="en-US" altLang="en-US" sz="2000" b="1"/>
              <a:t>Apache Tomcat is a Servlet container developed by the Apache Software Foundation (ASF). Tomcat implements the Java Servlet and the JavaServer Pages (JSP) specifications from Sun Microsystems, and provides a "pure Java" HTTP web server environment for Java code to run.</a:t>
            </a:r>
          </a:p>
          <a:p>
            <a:r>
              <a:rPr lang="en-US" altLang="en-US" sz="2800" b="1" u="sng">
                <a:solidFill>
                  <a:srgbClr val="FFFF00"/>
                </a:solidFill>
              </a:rPr>
              <a:t>Eclipse JEE:</a:t>
            </a:r>
            <a:endParaRPr lang="en-US" altLang="en-US" sz="2000"/>
          </a:p>
          <a:p>
            <a:r>
              <a:rPr lang="en-US" altLang="en-US" sz="2000" b="1"/>
              <a:t>Eclipse Git Team Provider</a:t>
            </a:r>
          </a:p>
          <a:p>
            <a:r>
              <a:rPr lang="en-US" altLang="en-US" sz="2000" b="1"/>
              <a:t>Eclipse Java Development Tools</a:t>
            </a:r>
          </a:p>
          <a:p>
            <a:r>
              <a:rPr lang="en-US" altLang="en-US" sz="2000" b="1"/>
              <a:t>Eclipse Java EE Developer Tools</a:t>
            </a:r>
          </a:p>
          <a:p>
            <a:endParaRPr lang="en-US" altLang="en-US" sz="2800" u="sng">
              <a:solidFill>
                <a:srgbClr val="FFFF00"/>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E5DD1A2-C504-4EEA-B88E-511EE658B8C3}"/>
              </a:ext>
            </a:extLst>
          </p:cNvPr>
          <p:cNvSpPr>
            <a:spLocks noGrp="1"/>
          </p:cNvSpPr>
          <p:nvPr>
            <p:ph type="title"/>
          </p:nvPr>
        </p:nvSpPr>
        <p:spPr>
          <a:xfrm>
            <a:off x="533400" y="228600"/>
            <a:ext cx="7467600" cy="1143000"/>
          </a:xfrm>
        </p:spPr>
        <p:txBody>
          <a:bodyPr/>
          <a:lstStyle/>
          <a:p>
            <a:br>
              <a:rPr lang="en-US" altLang="en-US" sz="4800" dirty="0">
                <a:latin typeface="Linux Libertine"/>
              </a:rPr>
            </a:br>
            <a:r>
              <a:rPr lang="en-US" altLang="en-US" sz="6000" b="1" u="sng" dirty="0">
                <a:solidFill>
                  <a:schemeClr val="accent1"/>
                </a:solidFill>
              </a:rPr>
              <a:t>Model  Used</a:t>
            </a:r>
            <a:br>
              <a:rPr lang="en-US" altLang="en-US" sz="6000" b="1" u="sng" dirty="0">
                <a:solidFill>
                  <a:schemeClr val="accent1"/>
                </a:solidFill>
              </a:rPr>
            </a:br>
            <a:endParaRPr lang="en-US" altLang="en-US" sz="6000" b="1" u="sng" dirty="0">
              <a:solidFill>
                <a:schemeClr val="accent1"/>
              </a:solidFill>
            </a:endParaRPr>
          </a:p>
        </p:txBody>
      </p:sp>
      <p:sp>
        <p:nvSpPr>
          <p:cNvPr id="3" name="Content Placeholder 2">
            <a:extLst>
              <a:ext uri="{FF2B5EF4-FFF2-40B4-BE49-F238E27FC236}">
                <a16:creationId xmlns:a16="http://schemas.microsoft.com/office/drawing/2014/main" id="{97E144E9-4A70-47CD-9DBC-F514CC87B9AE}"/>
              </a:ext>
            </a:extLst>
          </p:cNvPr>
          <p:cNvSpPr>
            <a:spLocks noGrp="1"/>
          </p:cNvSpPr>
          <p:nvPr>
            <p:ph idx="1"/>
          </p:nvPr>
        </p:nvSpPr>
        <p:spPr/>
        <p:txBody>
          <a:bodyPr/>
          <a:lstStyle/>
          <a:p>
            <a:pPr>
              <a:defRPr/>
            </a:pPr>
            <a:r>
              <a:rPr lang="en-US" sz="3600" b="1" u="sng" dirty="0">
                <a:solidFill>
                  <a:schemeClr val="tx2">
                    <a:lumMod val="75000"/>
                  </a:schemeClr>
                </a:solidFill>
                <a:latin typeface="+mj-lt"/>
              </a:rPr>
              <a:t>Model–view–controller(MVC)</a:t>
            </a:r>
          </a:p>
          <a:p>
            <a:pPr>
              <a:defRPr/>
            </a:pPr>
            <a:endParaRPr lang="en-US" dirty="0"/>
          </a:p>
          <a:p>
            <a:pPr>
              <a:defRPr/>
            </a:pPr>
            <a:endParaRPr lang="en-US" dirty="0"/>
          </a:p>
          <a:p>
            <a:pPr>
              <a:defRPr/>
            </a:pPr>
            <a:r>
              <a:rPr lang="en-US" sz="2800" b="1" dirty="0"/>
              <a:t> MVC</a:t>
            </a:r>
            <a:r>
              <a:rPr lang="en-US" sz="2800" dirty="0"/>
              <a:t> is an architectural pattern commonly used for developing user interfaces that divides an application into three interconnected parts </a:t>
            </a:r>
            <a:r>
              <a:rPr lang="en-US" sz="2800" dirty="0" err="1"/>
              <a:t>i.e</a:t>
            </a:r>
            <a:r>
              <a:rPr lang="en-US" sz="2800" dirty="0"/>
              <a:t> business logic, user interface and handler.</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Technic">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629</TotalTime>
  <Words>836</Words>
  <Application>Microsoft Office PowerPoint</Application>
  <PresentationFormat>On-screen Show (4:3)</PresentationFormat>
  <Paragraphs>144</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Calibri</vt:lpstr>
      <vt:lpstr>Constantia</vt:lpstr>
      <vt:lpstr>Franklin Gothic Book</vt:lpstr>
      <vt:lpstr>Linux Libertine</vt:lpstr>
      <vt:lpstr>Times New Roman</vt:lpstr>
      <vt:lpstr>Wingdings 2</vt:lpstr>
      <vt:lpstr>Technic</vt:lpstr>
      <vt:lpstr>Presented By: Gama group(III)</vt:lpstr>
      <vt:lpstr>   TEAM MEMBERS</vt:lpstr>
      <vt:lpstr>ABOUT HELPMYINTERVIEW</vt:lpstr>
      <vt:lpstr>WHAT IS INTERVIEW EXCATLY ALL  ABOUT?</vt:lpstr>
      <vt:lpstr>FEATURES OFFERD BY OUR WEB PORTAL</vt:lpstr>
      <vt:lpstr>TECHNOLOGIES USED:</vt:lpstr>
      <vt:lpstr>PowerPoint Presentation</vt:lpstr>
      <vt:lpstr>Tools &amp; Development Environment: </vt:lpstr>
      <vt:lpstr> Model  Used </vt:lpstr>
      <vt:lpstr>PowerPoint Presentation</vt:lpstr>
      <vt:lpstr>    (DATA) </vt:lpstr>
      <vt:lpstr>PowerPoint Presentation</vt:lpstr>
      <vt:lpstr>Let’s  see this fig. </vt:lpstr>
      <vt:lpstr> AIM OF MVC MODEL: </vt:lpstr>
      <vt:lpstr>         Entity Relationship          Diagram For:  </vt:lpstr>
      <vt:lpstr> Designing Databases with Entity Relationship Diagrams </vt:lpstr>
      <vt:lpstr> Step 1: Define Entity Classes and Primary Keys </vt:lpstr>
      <vt:lpstr>Step 2: Define Relationships Among Entity Classes </vt:lpstr>
      <vt:lpstr>REFRENCES</vt:lpstr>
      <vt:lpstr>VOTE OF THANKS</vt:lpstr>
      <vt:lpstr>OUR MOTIVE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preparation</dc:title>
  <dc:creator>Scott Queener</dc:creator>
  <cp:lastModifiedBy>Shailendra</cp:lastModifiedBy>
  <cp:revision>85</cp:revision>
  <dcterms:created xsi:type="dcterms:W3CDTF">2008-08-21T18:19:38Z</dcterms:created>
  <dcterms:modified xsi:type="dcterms:W3CDTF">2019-07-31T10:13:30Z</dcterms:modified>
</cp:coreProperties>
</file>