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812C-180B-60D1-C3FF-45421262CA91}"/>
              </a:ext>
            </a:extLst>
          </p:cNvPr>
          <p:cNvSpPr>
            <a:spLocks noGrp="1"/>
          </p:cNvSpPr>
          <p:nvPr>
            <p:ph type="ctrTitle"/>
          </p:nvPr>
        </p:nvSpPr>
        <p:spPr/>
        <p:txBody>
          <a:bodyPr/>
          <a:lstStyle/>
          <a:p>
            <a:r>
              <a:rPr lang="en-GB" dirty="0">
                <a:solidFill>
                  <a:schemeClr val="accent1"/>
                </a:solidFill>
              </a:rPr>
              <a:t>Welcome </a:t>
            </a:r>
            <a:r>
              <a:rPr lang="en-GB" dirty="0"/>
              <a:t>  </a:t>
            </a:r>
            <a:endParaRPr lang="en-US" dirty="0"/>
          </a:p>
        </p:txBody>
      </p:sp>
      <p:sp>
        <p:nvSpPr>
          <p:cNvPr id="3" name="Subtitle 2">
            <a:extLst>
              <a:ext uri="{FF2B5EF4-FFF2-40B4-BE49-F238E27FC236}">
                <a16:creationId xmlns:a16="http://schemas.microsoft.com/office/drawing/2014/main" id="{57962C4C-3669-B2A7-D887-B78B39F7B480}"/>
              </a:ext>
            </a:extLst>
          </p:cNvPr>
          <p:cNvSpPr>
            <a:spLocks noGrp="1"/>
          </p:cNvSpPr>
          <p:nvPr>
            <p:ph type="subTitle" idx="1"/>
          </p:nvPr>
        </p:nvSpPr>
        <p:spPr/>
        <p:txBody>
          <a:bodyPr>
            <a:normAutofit/>
          </a:bodyPr>
          <a:lstStyle/>
          <a:p>
            <a:r>
              <a:rPr lang="en-GB" dirty="0"/>
              <a:t>Tamanna Alam Moon</a:t>
            </a:r>
          </a:p>
          <a:p>
            <a:r>
              <a:rPr lang="en-GB" dirty="0"/>
              <a:t>Batch : 52  Roll: 01-052-02   </a:t>
            </a:r>
            <a:endParaRPr lang="en-US" dirty="0"/>
          </a:p>
        </p:txBody>
      </p:sp>
    </p:spTree>
    <p:extLst>
      <p:ext uri="{BB962C8B-B14F-4D97-AF65-F5344CB8AC3E}">
        <p14:creationId xmlns:p14="http://schemas.microsoft.com/office/powerpoint/2010/main" val="385754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F317B-EEA1-7CC8-E624-942217A4DCBE}"/>
              </a:ext>
            </a:extLst>
          </p:cNvPr>
          <p:cNvSpPr>
            <a:spLocks noGrp="1"/>
          </p:cNvSpPr>
          <p:nvPr>
            <p:ph idx="1"/>
          </p:nvPr>
        </p:nvSpPr>
        <p:spPr/>
        <p:txBody>
          <a:bodyPr/>
          <a:lstStyle/>
          <a:p>
            <a:pPr marL="0" indent="0">
              <a:buNone/>
            </a:pPr>
            <a:r>
              <a:rPr lang="en-GB" sz="2400" dirty="0">
                <a:solidFill>
                  <a:schemeClr val="accent3"/>
                </a:solidFill>
              </a:rPr>
              <a:t>Introduction:: </a:t>
            </a:r>
          </a:p>
          <a:p>
            <a:r>
              <a:rPr lang="en-GB" dirty="0"/>
              <a:t>A </a:t>
            </a:r>
            <a:r>
              <a:rPr lang="en-GB" b="1" dirty="0"/>
              <a:t>salary</a:t>
            </a:r>
            <a:r>
              <a:rPr lang="en-GB" dirty="0"/>
              <a:t> is a fixed amount of money that an employee  receives  regularly  (typically on a monthly or bi-weekly basis) from an employer in exchange for the work or services they provide. Salaries are usually agreed upon in advance and are stated as an annual amount, though they are paid out in smaller instalments throughout the year.</a:t>
            </a:r>
            <a:endParaRPr lang="en-US" dirty="0"/>
          </a:p>
        </p:txBody>
      </p:sp>
    </p:spTree>
    <p:extLst>
      <p:ext uri="{BB962C8B-B14F-4D97-AF65-F5344CB8AC3E}">
        <p14:creationId xmlns:p14="http://schemas.microsoft.com/office/powerpoint/2010/main" val="155130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6D1C1A6-33F3-A766-2ACA-6B22EE0DC09E}"/>
              </a:ext>
            </a:extLst>
          </p:cNvPr>
          <p:cNvPicPr>
            <a:picLocks noGrp="1" noChangeAspect="1"/>
          </p:cNvPicPr>
          <p:nvPr>
            <p:ph idx="1"/>
          </p:nvPr>
        </p:nvPicPr>
        <p:blipFill>
          <a:blip r:embed="rId2"/>
          <a:stretch>
            <a:fillRect/>
          </a:stretch>
        </p:blipFill>
        <p:spPr>
          <a:xfrm>
            <a:off x="3360437" y="2016125"/>
            <a:ext cx="5785451" cy="3449638"/>
          </a:xfrm>
          <a:prstGeom prst="rect">
            <a:avLst/>
          </a:prstGeom>
        </p:spPr>
      </p:pic>
    </p:spTree>
    <p:extLst>
      <p:ext uri="{BB962C8B-B14F-4D97-AF65-F5344CB8AC3E}">
        <p14:creationId xmlns:p14="http://schemas.microsoft.com/office/powerpoint/2010/main" val="206486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6F3B3-CB08-9F49-CA35-5C1BAE809818}"/>
              </a:ext>
            </a:extLst>
          </p:cNvPr>
          <p:cNvSpPr>
            <a:spLocks noGrp="1"/>
          </p:cNvSpPr>
          <p:nvPr>
            <p:ph idx="1"/>
          </p:nvPr>
        </p:nvSpPr>
        <p:spPr/>
        <p:txBody>
          <a:bodyPr/>
          <a:lstStyle/>
          <a:p>
            <a:r>
              <a:rPr lang="en-GB"/>
              <a:t>Here is the chart displaying the salaries and revenues for 5 employees. The chart demonstrates the financial relationship, showing how each employee's salary compares to the revenue they generate.</a:t>
            </a:r>
            <a:endParaRPr lang="en-US"/>
          </a:p>
        </p:txBody>
      </p:sp>
    </p:spTree>
    <p:extLst>
      <p:ext uri="{BB962C8B-B14F-4D97-AF65-F5344CB8AC3E}">
        <p14:creationId xmlns:p14="http://schemas.microsoft.com/office/powerpoint/2010/main" val="55247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0FDF4-8900-734E-5A9A-65D949631001}"/>
              </a:ext>
            </a:extLst>
          </p:cNvPr>
          <p:cNvSpPr>
            <a:spLocks noGrp="1"/>
          </p:cNvSpPr>
          <p:nvPr>
            <p:ph idx="1"/>
          </p:nvPr>
        </p:nvSpPr>
        <p:spPr/>
        <p:txBody>
          <a:bodyPr>
            <a:normAutofit/>
          </a:bodyPr>
          <a:lstStyle/>
          <a:p>
            <a:pPr marL="0" indent="0">
              <a:buNone/>
            </a:pPr>
            <a:r>
              <a:rPr lang="en-GB" sz="3200" dirty="0">
                <a:solidFill>
                  <a:schemeClr val="accent4"/>
                </a:solidFill>
              </a:rPr>
              <a:t>           </a:t>
            </a:r>
          </a:p>
          <a:p>
            <a:pPr marL="0" indent="0">
              <a:buNone/>
            </a:pPr>
            <a:r>
              <a:rPr lang="en-GB" sz="3200" dirty="0">
                <a:solidFill>
                  <a:schemeClr val="accent4"/>
                </a:solidFill>
              </a:rPr>
              <a:t>  </a:t>
            </a:r>
          </a:p>
          <a:p>
            <a:pPr marL="0" indent="0">
              <a:buNone/>
            </a:pPr>
            <a:r>
              <a:rPr lang="en-GB" sz="3200">
                <a:solidFill>
                  <a:schemeClr val="accent4"/>
                </a:solidFill>
              </a:rPr>
              <a:t>                        Thank you </a:t>
            </a:r>
            <a:r>
              <a:rPr lang="en-GB" sz="3200" dirty="0">
                <a:solidFill>
                  <a:schemeClr val="accent4"/>
                </a:solidFill>
              </a:rPr>
              <a:t>so much  </a:t>
            </a:r>
            <a:endParaRPr lang="en-US" sz="3200" dirty="0">
              <a:solidFill>
                <a:schemeClr val="accent4"/>
              </a:solidFill>
            </a:endParaRPr>
          </a:p>
        </p:txBody>
      </p:sp>
    </p:spTree>
    <p:extLst>
      <p:ext uri="{BB962C8B-B14F-4D97-AF65-F5344CB8AC3E}">
        <p14:creationId xmlns:p14="http://schemas.microsoft.com/office/powerpoint/2010/main" val="40116612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Gallery</vt:lpstr>
      <vt:lpstr>Welcome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dc:title>
  <dc:creator>moontamanna09@gmail.com</dc:creator>
  <cp:lastModifiedBy>moontamanna09@gmail.com</cp:lastModifiedBy>
  <cp:revision>1</cp:revision>
  <dcterms:created xsi:type="dcterms:W3CDTF">2024-12-13T17:37:13Z</dcterms:created>
  <dcterms:modified xsi:type="dcterms:W3CDTF">2024-12-13T17:52:52Z</dcterms:modified>
</cp:coreProperties>
</file>