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306" r:id="rId5"/>
    <p:sldId id="277" r:id="rId6"/>
    <p:sldId id="295" r:id="rId7"/>
    <p:sldId id="296" r:id="rId8"/>
    <p:sldId id="297" r:id="rId9"/>
    <p:sldId id="302" r:id="rId10"/>
    <p:sldId id="301" r:id="rId11"/>
    <p:sldId id="300" r:id="rId12"/>
    <p:sldId id="303" r:id="rId13"/>
    <p:sldId id="304" r:id="rId14"/>
    <p:sldId id="305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C2861-B191-5392-B9F0-6DA64565D72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05500" y="6365240"/>
            <a:ext cx="412750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AMANNAS10110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503435"/>
            <a:ext cx="5108398" cy="911027"/>
          </a:xfrm>
        </p:spPr>
        <p:txBody>
          <a:bodyPr>
            <a:normAutofit/>
          </a:bodyPr>
          <a:lstStyle/>
          <a:p>
            <a:r>
              <a:rPr lang="en-US" sz="3600" b="1" dirty="0"/>
              <a:t>ELECTRICITY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3821987"/>
            <a:ext cx="4202806" cy="1621551"/>
          </a:xfrm>
        </p:spPr>
        <p:txBody>
          <a:bodyPr>
            <a:normAutofit/>
          </a:bodyPr>
          <a:lstStyle/>
          <a:p>
            <a:r>
              <a:rPr lang="en-US" sz="1600" dirty="0"/>
              <a:t>AUTHOR –  TAMANNA</a:t>
            </a:r>
          </a:p>
          <a:p>
            <a:r>
              <a:rPr lang="en-US" sz="1600" dirty="0"/>
              <a:t>EMAIL – </a:t>
            </a:r>
            <a:r>
              <a:rPr lang="en-US" sz="1600" dirty="0">
                <a:hlinkClick r:id="rId2"/>
              </a:rPr>
              <a:t>TAMANNAS10110@GMAIL.COM</a:t>
            </a:r>
            <a:endParaRPr lang="en-US" sz="1600" dirty="0"/>
          </a:p>
          <a:p>
            <a:r>
              <a:rPr lang="en-US" sz="1600" dirty="0"/>
              <a:t>MOB. - 9877553894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0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63633D63-46C6-2373-7A93-B3E0B12E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537"/>
          </a:xfrm>
        </p:spPr>
        <p:txBody>
          <a:bodyPr/>
          <a:lstStyle/>
          <a:p>
            <a:r>
              <a:rPr lang="en-US" dirty="0"/>
              <a:t>MONTH WISE CONNECTIONS CHART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B7FBA68-E81F-FBDB-D818-96BF8C13BF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hart Placeholder 15">
            <a:extLst>
              <a:ext uri="{FF2B5EF4-FFF2-40B4-BE49-F238E27FC236}">
                <a16:creationId xmlns:a16="http://schemas.microsoft.com/office/drawing/2014/main" id="{DE593B76-43CB-CF3C-A452-465761BB576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MARKET GAP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008CE22-DE86-B3F4-71DA-5815EA268BE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901BD-73E5-ED9B-42A9-129A9B20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94" y="982662"/>
            <a:ext cx="11580612" cy="566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4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63633D63-46C6-2373-7A93-B3E0B12E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537"/>
          </a:xfrm>
        </p:spPr>
        <p:txBody>
          <a:bodyPr/>
          <a:lstStyle/>
          <a:p>
            <a:r>
              <a:rPr lang="en-US" dirty="0"/>
              <a:t>DATE FILTER FOR BAR CHART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B7FBA68-E81F-FBDB-D818-96BF8C13BF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hart Placeholder 15">
            <a:extLst>
              <a:ext uri="{FF2B5EF4-FFF2-40B4-BE49-F238E27FC236}">
                <a16:creationId xmlns:a16="http://schemas.microsoft.com/office/drawing/2014/main" id="{DE593B76-43CB-CF3C-A452-465761BB576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MARKET GAP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008CE22-DE86-B3F4-71DA-5815EA268BE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D70F0-1AC1-D099-205A-D3C3EB96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66" y="982662"/>
            <a:ext cx="11414589" cy="560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3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575353"/>
            <a:ext cx="4902914" cy="839109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39" y="2116476"/>
            <a:ext cx="4796566" cy="3760341"/>
          </a:xfrm>
        </p:spPr>
        <p:txBody>
          <a:bodyPr>
            <a:normAutofit/>
          </a:bodyPr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modern age of automation and digitalization, suppose the client wants to create a web application for it’s staff with capability to view and edit the connections made/requested by the user. To solve the problem and get an edge over its competitors, the client wants a Multi-Page User Interface to keep track of applied connections and their status.</a:t>
            </a:r>
            <a:endParaRPr lang="en-US" sz="1800" dirty="0">
              <a:effectLst/>
              <a:latin typeface="Henderson BCG Serif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63633D63-46C6-2373-7A93-B3E0B12E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537"/>
          </a:xfrm>
        </p:spPr>
        <p:txBody>
          <a:bodyPr/>
          <a:lstStyle/>
          <a:p>
            <a:r>
              <a:rPr lang="en-US" dirty="0"/>
              <a:t>ELECTRICITY PORTAL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B7FBA68-E81F-FBDB-D818-96BF8C13BF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hart Placeholder 15">
            <a:extLst>
              <a:ext uri="{FF2B5EF4-FFF2-40B4-BE49-F238E27FC236}">
                <a16:creationId xmlns:a16="http://schemas.microsoft.com/office/drawing/2014/main" id="{DE593B76-43CB-CF3C-A452-465761BB576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MARKET GAP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008CE22-DE86-B3F4-71DA-5815EA268BE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2CF895-6588-9850-DF24-638215B14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4" y="1294544"/>
            <a:ext cx="11793491" cy="55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2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63633D63-46C6-2373-7A93-B3E0B12E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537"/>
          </a:xfrm>
        </p:spPr>
        <p:txBody>
          <a:bodyPr/>
          <a:lstStyle/>
          <a:p>
            <a:r>
              <a:rPr lang="en-US" dirty="0"/>
              <a:t>OPTION TO VIEW CONNECTIONS/ DASHOARD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B7FBA68-E81F-FBDB-D818-96BF8C13BF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hart Placeholder 15">
            <a:extLst>
              <a:ext uri="{FF2B5EF4-FFF2-40B4-BE49-F238E27FC236}">
                <a16:creationId xmlns:a16="http://schemas.microsoft.com/office/drawing/2014/main" id="{DE593B76-43CB-CF3C-A452-465761BB576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MARKET GAP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008CE22-DE86-B3F4-71DA-5815EA268BE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097C6-CDB6-6001-2DF2-353BDAE38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8" y="1181528"/>
            <a:ext cx="11475024" cy="539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6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63633D63-46C6-2373-7A93-B3E0B12E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537"/>
          </a:xfrm>
        </p:spPr>
        <p:txBody>
          <a:bodyPr/>
          <a:lstStyle/>
          <a:p>
            <a:r>
              <a:rPr lang="en-US" dirty="0"/>
              <a:t>UPDATE CONNECTIONS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B7FBA68-E81F-FBDB-D818-96BF8C13BF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hart Placeholder 15">
            <a:extLst>
              <a:ext uri="{FF2B5EF4-FFF2-40B4-BE49-F238E27FC236}">
                <a16:creationId xmlns:a16="http://schemas.microsoft.com/office/drawing/2014/main" id="{DE593B76-43CB-CF3C-A452-465761BB576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MARKET GAP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008CE22-DE86-B3F4-71DA-5815EA268BE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F7792-6E4F-CAF5-BCDC-FD3CBDC54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14" y="904126"/>
            <a:ext cx="11404315" cy="570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1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63633D63-46C6-2373-7A93-B3E0B12E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537"/>
          </a:xfrm>
        </p:spPr>
        <p:txBody>
          <a:bodyPr/>
          <a:lstStyle/>
          <a:p>
            <a:r>
              <a:rPr lang="en-US" dirty="0"/>
              <a:t>DATA VALIDATIONS DURING THE UPDATE FORM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B7FBA68-E81F-FBDB-D818-96BF8C13BF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hart Placeholder 15">
            <a:extLst>
              <a:ext uri="{FF2B5EF4-FFF2-40B4-BE49-F238E27FC236}">
                <a16:creationId xmlns:a16="http://schemas.microsoft.com/office/drawing/2014/main" id="{DE593B76-43CB-CF3C-A452-465761BB576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MARKET GAP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008CE22-DE86-B3F4-71DA-5815EA268BE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B8591-7CAE-2F61-9B1C-B5F6A0B8F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1" y="982662"/>
            <a:ext cx="11054994" cy="563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63633D63-46C6-2373-7A93-B3E0B12E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537"/>
          </a:xfrm>
        </p:spPr>
        <p:txBody>
          <a:bodyPr/>
          <a:lstStyle/>
          <a:p>
            <a:r>
              <a:rPr lang="en-US" dirty="0"/>
              <a:t>SEARCH FUNCTIONALITY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B7FBA68-E81F-FBDB-D818-96BF8C13BF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hart Placeholder 15">
            <a:extLst>
              <a:ext uri="{FF2B5EF4-FFF2-40B4-BE49-F238E27FC236}">
                <a16:creationId xmlns:a16="http://schemas.microsoft.com/office/drawing/2014/main" id="{DE593B76-43CB-CF3C-A452-465761BB576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MARKET GAP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008CE22-DE86-B3F4-71DA-5815EA268BE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D1B0C-8587-7FEF-B6D8-E33C149A1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88" y="1029854"/>
            <a:ext cx="11394041" cy="546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5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63633D63-46C6-2373-7A93-B3E0B12E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537"/>
          </a:xfrm>
        </p:spPr>
        <p:txBody>
          <a:bodyPr/>
          <a:lstStyle/>
          <a:p>
            <a:r>
              <a:rPr lang="en-US" dirty="0"/>
              <a:t>FILTER CONNECTIONS ON A DATE FILTER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B7FBA68-E81F-FBDB-D818-96BF8C13BF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hart Placeholder 15">
            <a:extLst>
              <a:ext uri="{FF2B5EF4-FFF2-40B4-BE49-F238E27FC236}">
                <a16:creationId xmlns:a16="http://schemas.microsoft.com/office/drawing/2014/main" id="{DE593B76-43CB-CF3C-A452-465761BB576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MARKET GAP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008CE22-DE86-B3F4-71DA-5815EA268BE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1062A-02EE-AE11-8050-517E51D6C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0" y="1119882"/>
            <a:ext cx="11496782" cy="560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9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63633D63-46C6-2373-7A93-B3E0B12E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537"/>
          </a:xfrm>
        </p:spPr>
        <p:txBody>
          <a:bodyPr/>
          <a:lstStyle/>
          <a:p>
            <a:r>
              <a:rPr lang="en-US" dirty="0"/>
              <a:t>FILTERED DATE WISE CONECTIONS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B7FBA68-E81F-FBDB-D818-96BF8C13BF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hart Placeholder 15">
            <a:extLst>
              <a:ext uri="{FF2B5EF4-FFF2-40B4-BE49-F238E27FC236}">
                <a16:creationId xmlns:a16="http://schemas.microsoft.com/office/drawing/2014/main" id="{DE593B76-43CB-CF3C-A452-465761BB576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MARKET GAP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008CE22-DE86-B3F4-71DA-5815EA268BE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BD9767-0CEC-8890-9905-F315245E3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6" y="982662"/>
            <a:ext cx="11537879" cy="564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4447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4af293e6-3850-4258-b2c7-0aa0e3bfa7d9}" enabled="1" method="Privileged" siteId="{b9fec68c-c92d-461e-9a97-3d03a0f18b82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{F380C7C0-1597-414B-8099-9CF7F71C2A5E}tf22318419_win32</Template>
  <TotalTime>12</TotalTime>
  <Words>185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Henderson BCG Serif</vt:lpstr>
      <vt:lpstr>Tenorite</vt:lpstr>
      <vt:lpstr>Monoline</vt:lpstr>
      <vt:lpstr>ELECTRICITY PORTAL</vt:lpstr>
      <vt:lpstr>PROBLEM STATEMENT</vt:lpstr>
      <vt:lpstr>ELECTRICITY PORTAL</vt:lpstr>
      <vt:lpstr>OPTION TO VIEW CONNECTIONS/ DASHOARD </vt:lpstr>
      <vt:lpstr>UPDATE CONNECTIONS</vt:lpstr>
      <vt:lpstr>DATA VALIDATIONS DURING THE UPDATE FORM</vt:lpstr>
      <vt:lpstr>SEARCH FUNCTIONALITY</vt:lpstr>
      <vt:lpstr>FILTER CONNECTIONS ON A DATE FILTER</vt:lpstr>
      <vt:lpstr>FILTERED DATE WISE CONECTIONS</vt:lpstr>
      <vt:lpstr>MONTH WISE CONNECTIONS CHART</vt:lpstr>
      <vt:lpstr>DATE FILTER FOR BAR CHART</vt:lpstr>
      <vt:lpstr>THANK YOU…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PORTAL</dc:title>
  <dc:creator>Tamanna, Tamanna</dc:creator>
  <cp:lastModifiedBy>Tamanna, Tamanna</cp:lastModifiedBy>
  <cp:revision>2</cp:revision>
  <dcterms:created xsi:type="dcterms:W3CDTF">2023-12-03T17:59:45Z</dcterms:created>
  <dcterms:modified xsi:type="dcterms:W3CDTF">2023-12-21T08:44:42Z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ClassificationContentMarkingFooterLocations">
    <vt:lpwstr>Monoline:8</vt:lpwstr>
  </property>
  <property fmtid="{D5CDD505-2E9C-101B-9397-08002B2CF9AE}" pid="4" name="ClassificationContentMarkingFooterText">
    <vt:lpwstr>Internal</vt:lpwstr>
  </property>
</Properties>
</file>