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1" r:id="rId5"/>
    <p:sldId id="262" r:id="rId6"/>
    <p:sldId id="263" r:id="rId7"/>
    <p:sldId id="258" r:id="rId8"/>
    <p:sldId id="259" r:id="rId9"/>
    <p:sldId id="260" r:id="rId10"/>
    <p:sldId id="266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6AE15-003C-4B95-8261-ADAA309A61CD}" v="513" dt="2023-05-06T17:43:34.023"/>
    <p1510:client id="{ACAB609A-F85D-45DF-98EB-82B8D58D013D}" v="49" dt="2023-05-06T17:51:3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person, electronics&#10;&#10;Description automatically generated">
            <a:extLst>
              <a:ext uri="{FF2B5EF4-FFF2-40B4-BE49-F238E27FC236}">
                <a16:creationId xmlns:a16="http://schemas.microsoft.com/office/drawing/2014/main" id="{31243780-78FF-E0FC-3BD4-D94B42749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4" r="24750"/>
          <a:stretch/>
        </p:blipFill>
        <p:spPr>
          <a:xfrm>
            <a:off x="4654296" y="10"/>
            <a:ext cx="7537707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30A34B-5378-5572-FFA6-FDCF1758A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9" r="1" b="3126"/>
          <a:stretch/>
        </p:blipFill>
        <p:spPr>
          <a:xfrm>
            <a:off x="962403" y="979071"/>
            <a:ext cx="6409944" cy="45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C6A7B0D-EAEA-328F-5E97-3DFCA1B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" t="19606" r="3369" b="6356"/>
          <a:stretch/>
        </p:blipFill>
        <p:spPr>
          <a:xfrm>
            <a:off x="921798" y="957681"/>
            <a:ext cx="9884248" cy="589911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2E27EBF-CAD5-BD32-555A-B34EDFDE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54" y="-285904"/>
            <a:ext cx="5721659" cy="152531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Times New Roman"/>
                <a:cs typeface="Calibri Light"/>
              </a:rPr>
              <a:t>Peak inverse voltage</a:t>
            </a:r>
          </a:p>
        </p:txBody>
      </p:sp>
    </p:spTree>
    <p:extLst>
      <p:ext uri="{BB962C8B-B14F-4D97-AF65-F5344CB8AC3E}">
        <p14:creationId xmlns:p14="http://schemas.microsoft.com/office/powerpoint/2010/main" val="55781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6775-C421-EAA6-CDCF-AACB18EA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84" y="550075"/>
            <a:ext cx="4205057" cy="154010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/>
                <a:cs typeface="Times New Roman"/>
              </a:rPr>
              <a:t>Advantages</a:t>
            </a:r>
            <a:r>
              <a:rPr lang="en-US" sz="4800" dirty="0">
                <a:solidFill>
                  <a:srgbClr val="00B050"/>
                </a:solidFill>
                <a:latin typeface="Times New Roman"/>
                <a:cs typeface="Times New Roman"/>
              </a:rPr>
              <a:t> </a:t>
            </a:r>
          </a:p>
          <a:p>
            <a:endParaRPr lang="en-US" sz="4800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FFD74-D6D2-0B6E-F8CB-35392222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557"/>
            <a:ext cx="5129816" cy="42255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ED1846"/>
                </a:solidFill>
                <a:latin typeface="Times New Roman"/>
                <a:cs typeface="Arial"/>
              </a:rPr>
              <a:t>(</a:t>
            </a:r>
            <a:r>
              <a:rPr lang="en-US" sz="2400" err="1">
                <a:solidFill>
                  <a:srgbClr val="ED1846"/>
                </a:solidFill>
                <a:latin typeface="Times New Roman"/>
                <a:cs typeface="Arial"/>
              </a:rPr>
              <a:t>i</a:t>
            </a:r>
            <a:r>
              <a:rPr lang="en-US" sz="2400" dirty="0">
                <a:solidFill>
                  <a:srgbClr val="ED1846"/>
                </a:solidFill>
                <a:latin typeface="Times New Roman"/>
                <a:cs typeface="Arial"/>
              </a:rPr>
              <a:t>)  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The need for </a:t>
            </a:r>
            <a:r>
              <a:rPr lang="en-US" sz="2400" err="1">
                <a:solidFill>
                  <a:srgbClr val="231F20"/>
                </a:solidFill>
                <a:latin typeface="Times New Roman"/>
                <a:cs typeface="Arial"/>
              </a:rPr>
              <a:t>centre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-tapped transformer is eliminated. </a:t>
            </a:r>
          </a:p>
          <a:p>
            <a:r>
              <a:rPr lang="en-US" sz="2400" dirty="0">
                <a:solidFill>
                  <a:srgbClr val="ED1846"/>
                </a:solidFill>
                <a:latin typeface="Times New Roman"/>
                <a:cs typeface="Arial"/>
              </a:rPr>
              <a:t>(ii)  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The output is twice that of the </a:t>
            </a:r>
            <a:r>
              <a:rPr lang="en-US" sz="2400" err="1">
                <a:solidFill>
                  <a:srgbClr val="231F20"/>
                </a:solidFill>
                <a:latin typeface="Times New Roman"/>
                <a:cs typeface="Arial"/>
              </a:rPr>
              <a:t>centre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-tap circuit for the same secondary voltage. </a:t>
            </a:r>
          </a:p>
          <a:p>
            <a:r>
              <a:rPr lang="en-US" sz="2400" dirty="0">
                <a:solidFill>
                  <a:srgbClr val="ED1846"/>
                </a:solidFill>
                <a:latin typeface="Times New Roman"/>
                <a:cs typeface="Arial"/>
              </a:rPr>
              <a:t>(iii)  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The PIV is one-half that of the </a:t>
            </a:r>
            <a:r>
              <a:rPr lang="en-US" sz="2400" err="1">
                <a:solidFill>
                  <a:srgbClr val="231F20"/>
                </a:solidFill>
                <a:latin typeface="Times New Roman"/>
                <a:cs typeface="Arial"/>
              </a:rPr>
              <a:t>centre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-tap circuit (for same </a:t>
            </a:r>
            <a:r>
              <a:rPr lang="en-US" sz="2400" err="1">
                <a:solidFill>
                  <a:srgbClr val="231F20"/>
                </a:solidFill>
                <a:latin typeface="Times New Roman"/>
                <a:cs typeface="Arial"/>
              </a:rPr>
              <a:t>d.c.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Arial"/>
              </a:rPr>
              <a:t> output). 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FFCE3-1CEB-79A9-56D9-A29C43FE61B7}"/>
              </a:ext>
            </a:extLst>
          </p:cNvPr>
          <p:cNvSpPr txBox="1"/>
          <p:nvPr/>
        </p:nvSpPr>
        <p:spPr>
          <a:xfrm>
            <a:off x="6680446" y="4571999"/>
            <a:ext cx="4571999" cy="19677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ED1846"/>
                </a:solidFill>
                <a:latin typeface="Times New Roman"/>
                <a:cs typeface="Times New Roman"/>
              </a:rPr>
              <a:t>Disadvantages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solidFill>
                  <a:srgbClr val="ED1846"/>
                </a:solidFill>
                <a:latin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ED1846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ED1846"/>
                </a:solidFill>
                <a:latin typeface="Times New Roman"/>
                <a:cs typeface="Times New Roman"/>
              </a:rPr>
              <a:t>) </a:t>
            </a:r>
            <a:r>
              <a:rPr lang="en-US" sz="2400" dirty="0">
                <a:solidFill>
                  <a:srgbClr val="231F20"/>
                </a:solidFill>
                <a:latin typeface="Times New Roman"/>
                <a:cs typeface="Times New Roman"/>
              </a:rPr>
              <a:t>It requires four diodes.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EC0C3D21-C09A-C360-8616-EC399002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332" y="953935"/>
            <a:ext cx="4215413" cy="34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8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03F5D-2FF2-CC1B-18FB-DCC351AF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217325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Times New Roman"/>
                <a:ea typeface="+mj-lt"/>
                <a:cs typeface="+mj-lt"/>
              </a:rPr>
              <a:t>Efficiency:</a:t>
            </a:r>
            <a:endParaRPr lang="en-US" sz="5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5400" dirty="0"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AFD-3952-5503-AF33-1BF1EA9A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Rectifier efficiency is the ratio of output DC power to the input AC power</a:t>
            </a:r>
            <a:endParaRPr lang="en-US" dirty="0">
              <a:latin typeface="Times New Roman"/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3B67CB1-5398-E455-1405-78F4EBB8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87512"/>
            <a:ext cx="10917936" cy="31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FF218E-59BD-E147-B2B0-5DA41403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EB2F339-8B96-6F81-FC33-22B3C78F4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709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9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3AEC229F-B652-DBD6-E2D8-41E448856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565" r="13965" b="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64DE6D-E0D6-29B3-E4D1-B784A716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6239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Md. </a:t>
            </a:r>
            <a:r>
              <a:rPr lang="en-US" sz="2800" kern="1200" err="1">
                <a:solidFill>
                  <a:schemeClr val="bg1"/>
                </a:solidFill>
                <a:latin typeface="Times New Roman"/>
                <a:cs typeface="Times New Roman"/>
              </a:rPr>
              <a:t>Foysal</a:t>
            </a:r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 Sheikh</a:t>
            </a:r>
          </a:p>
          <a:p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221-15-4865</a:t>
            </a:r>
            <a:br>
              <a:rPr lang="en-US" sz="2800" kern="1200" dirty="0">
                <a:latin typeface="Times New Roman"/>
              </a:rPr>
            </a:br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Md Mehedi Hasan Nayeem </a:t>
            </a:r>
          </a:p>
          <a:p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221-15-5049</a:t>
            </a:r>
            <a:br>
              <a:rPr lang="en-US" sz="2800" kern="1200" dirty="0">
                <a:latin typeface="Times New Roman"/>
              </a:rPr>
            </a:br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Tamanna Akter</a:t>
            </a:r>
            <a:br>
              <a:rPr lang="en-US" sz="2800" kern="1200" dirty="0">
                <a:latin typeface="Times New Roman"/>
              </a:rPr>
            </a:br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221-15-5298</a:t>
            </a:r>
            <a:br>
              <a:rPr lang="en-US" sz="2800" kern="1200" dirty="0">
                <a:latin typeface="Times New Roman"/>
              </a:rPr>
            </a:br>
            <a:r>
              <a:rPr lang="en-US" sz="2800" kern="1200" err="1">
                <a:solidFill>
                  <a:schemeClr val="bg1"/>
                </a:solidFill>
                <a:latin typeface="Times New Roman"/>
                <a:cs typeface="Times New Roman"/>
              </a:rPr>
              <a:t>Mahamudul</a:t>
            </a:r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kern="1200" err="1">
                <a:solidFill>
                  <a:schemeClr val="bg1"/>
                </a:solidFill>
                <a:latin typeface="Times New Roman"/>
                <a:cs typeface="Times New Roman"/>
              </a:rPr>
              <a:t>hasan</a:t>
            </a:r>
            <a:endParaRPr lang="en-US" sz="2800" kern="1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800" kern="1200" dirty="0">
                <a:solidFill>
                  <a:schemeClr val="bg1"/>
                </a:solidFill>
                <a:latin typeface="Times New Roman"/>
                <a:cs typeface="Times New Roman"/>
              </a:rPr>
              <a:t>Id 221-15-6013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Md Shafiqul Islam</a:t>
            </a:r>
            <a:br>
              <a:rPr lang="en-US" sz="2800" kern="1200" dirty="0"/>
            </a:br>
            <a:br>
              <a:rPr lang="en-US" sz="2800" kern="1200" dirty="0"/>
            </a:br>
            <a:endParaRPr lang="en-US" sz="2400" kern="1200" dirty="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sz="2400" kern="1200" dirty="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sz="24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46041EC-2E69-9A1C-5584-C20400B95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0" r="2874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99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5BEC851-E395-2C68-2469-0DA22344C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" r="14319" b="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FB6E-4865-9BAC-77C5-A6DDB50C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4150939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latin typeface="Times New Roman"/>
                <a:cs typeface="Times New Roman"/>
              </a:rPr>
              <a:t>Presentation topic name:</a:t>
            </a:r>
          </a:p>
          <a:p>
            <a:endParaRPr lang="en-US" sz="5200" dirty="0">
              <a:latin typeface="Times New Roman"/>
              <a:cs typeface="Times New Roman"/>
            </a:endParaRPr>
          </a:p>
          <a:p>
            <a:endParaRPr lang="en-US" sz="5200" dirty="0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F8B63-BC53-8C35-3560-1F737CC2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62" y="3489932"/>
            <a:ext cx="3884608" cy="262462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Full  wave rectifier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A4BE-81BD-5686-C62B-7F8141E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4" y="920646"/>
            <a:ext cx="3421602" cy="1763460"/>
          </a:xfrm>
        </p:spPr>
        <p:txBody>
          <a:bodyPr anchor="b">
            <a:normAutofit/>
          </a:bodyPr>
          <a:lstStyle/>
          <a:p>
            <a:r>
              <a:rPr lang="en-US" sz="3800" dirty="0">
                <a:latin typeface="Times New Roman"/>
                <a:ea typeface="+mj-lt"/>
                <a:cs typeface="+mj-lt"/>
              </a:rPr>
              <a:t>Centre-Tap Full-Wave Rectifier</a:t>
            </a:r>
            <a:endParaRPr lang="en-US" sz="3800" dirty="0">
              <a:latin typeface="Times New Roman"/>
            </a:endParaRPr>
          </a:p>
          <a:p>
            <a:endParaRPr lang="en-US" sz="3800"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F33B-2862-8C26-C9CD-75EC95E1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 rectifier circuit whose transformer secondary is tapped to get the desired output voltage, using two diodes alternatively, to rectify the complete cycle is called as a Center-tapped Full wave rectifier circuit.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endParaRPr lang="en-US" sz="2400" dirty="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D6813C6-7972-4EF4-116B-1497C409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1" y="640080"/>
            <a:ext cx="64113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6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2D9C4-0451-96BF-A56F-EBB4149F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56695"/>
            <a:ext cx="10909640" cy="9839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Times New Roman"/>
                <a:cs typeface="Times New Roman"/>
              </a:rPr>
              <a:t>Operation :</a:t>
            </a:r>
          </a:p>
          <a:p>
            <a:pPr algn="ctr"/>
            <a:endParaRPr lang="en-US" sz="54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52AF00-A0F2-D5BF-6B2E-472BB473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798" y="2213529"/>
            <a:ext cx="4410744" cy="3605784"/>
          </a:xfrm>
          <a:prstGeom prst="rect">
            <a:avLst/>
          </a:prstGeom>
        </p:spPr>
      </p:pic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091EF18F-F077-7A77-A8D4-D0952BD1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0" y="2382921"/>
            <a:ext cx="6087891" cy="37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CAFD8-F2A4-60CB-706C-A74EE64A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/>
                <a:ea typeface="+mj-lt"/>
                <a:cs typeface="+mj-lt"/>
              </a:rPr>
              <a:t>Peak inverse voltage :</a:t>
            </a:r>
            <a:endParaRPr lang="en-US" sz="5400" dirty="0">
              <a:latin typeface="Times New Roman"/>
              <a:cs typeface="Times New Roman"/>
            </a:endParaRPr>
          </a:p>
          <a:p>
            <a:endParaRPr lang="en-US" sz="5400" dirty="0">
              <a:latin typeface="Times New Roman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B4CA9EB-63AF-B4BB-97F7-FCB2CE0D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8164"/>
            <a:ext cx="6894576" cy="3439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FCB-29C0-0892-7E2D-1FE0DE0C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the peak inverse voltage is twice the maximum voltage across the half-secondary winding i.e.</a:t>
            </a:r>
            <a:endParaRPr lang="en-US" sz="2200" dirty="0">
              <a:latin typeface="Times New Roman"/>
              <a:cs typeface="Calibri" panose="020F0502020204030204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PIV = 2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Vm</a:t>
            </a:r>
            <a:endParaRPr lang="en-US" sz="2200" dirty="0" err="1">
              <a:latin typeface="Times New Roman"/>
              <a:cs typeface="Calibri"/>
            </a:endParaRPr>
          </a:p>
          <a:p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36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C3E-FF0F-EC67-557E-CE32D74A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55" y="675843"/>
            <a:ext cx="7667348" cy="1303369"/>
          </a:xfrm>
        </p:spPr>
        <p:txBody>
          <a:bodyPr/>
          <a:lstStyle/>
          <a:p>
            <a:r>
              <a:rPr lang="en-US" b="1" dirty="0">
                <a:solidFill>
                  <a:srgbClr val="005AAA"/>
                </a:solidFill>
                <a:latin typeface="Times New Roman"/>
                <a:cs typeface="Helvetica"/>
              </a:rPr>
              <a:t>Full-Wave Bridge Rectifier 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Calibri Light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572A810-462C-5C1C-F0A5-1F6941E3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570" y="1932467"/>
            <a:ext cx="6933714" cy="3893517"/>
          </a:xfrm>
        </p:spPr>
      </p:pic>
    </p:spTree>
    <p:extLst>
      <p:ext uri="{BB962C8B-B14F-4D97-AF65-F5344CB8AC3E}">
        <p14:creationId xmlns:p14="http://schemas.microsoft.com/office/powerpoint/2010/main" val="8591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4D468-5396-9A09-30F2-A5476E66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501" y="942173"/>
            <a:ext cx="4390007" cy="5857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5AAA"/>
                </a:solidFill>
                <a:latin typeface="Times New Roman"/>
                <a:cs typeface="Times New Roman"/>
              </a:rPr>
              <a:t>Operation </a:t>
            </a:r>
            <a:endParaRPr lang="en-US" dirty="0">
              <a:solidFill>
                <a:srgbClr val="005AAA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F6EF132-6FE0-C853-8A87-0EDA9794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3" y="886487"/>
            <a:ext cx="10599933" cy="58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93A0DEF-944E-E0A8-1F6B-D3688ED9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68" y="643466"/>
            <a:ext cx="106942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Md. Foysal Sheikh 221-15-4865 Md Mehedi Hasan Nayeem  221-15-5049 Tamanna Akter 221-15-5298 Mahamudul hasan Id 221-15-6013 Md Shafiqul Islam    </vt:lpstr>
      <vt:lpstr>Presentation topic name:  </vt:lpstr>
      <vt:lpstr>Centre-Tap Full-Wave Rectifier </vt:lpstr>
      <vt:lpstr>Operation : </vt:lpstr>
      <vt:lpstr>Peak inverse voltage : </vt:lpstr>
      <vt:lpstr>Full-Wave Bridge Rectifier  </vt:lpstr>
      <vt:lpstr>Operation   </vt:lpstr>
      <vt:lpstr>PowerPoint Presentation</vt:lpstr>
      <vt:lpstr>Peak inverse voltage</vt:lpstr>
      <vt:lpstr>Advantages  </vt:lpstr>
      <vt:lpstr>Efficiency: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321</cp:revision>
  <dcterms:created xsi:type="dcterms:W3CDTF">2023-05-06T15:24:26Z</dcterms:created>
  <dcterms:modified xsi:type="dcterms:W3CDTF">2023-05-06T17:52:04Z</dcterms:modified>
</cp:coreProperties>
</file>