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73" r:id="rId4"/>
    <p:sldId id="260" r:id="rId5"/>
    <p:sldId id="261" r:id="rId6"/>
    <p:sldId id="258" r:id="rId7"/>
    <p:sldId id="257" r:id="rId8"/>
    <p:sldId id="259" r:id="rId9"/>
    <p:sldId id="270" r:id="rId10"/>
    <p:sldId id="263" r:id="rId11"/>
    <p:sldId id="265" r:id="rId12"/>
    <p:sldId id="266" r:id="rId13"/>
    <p:sldId id="267" r:id="rId14"/>
    <p:sldId id="269" r:id="rId15"/>
    <p:sldId id="272"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326775-5834-482C-8BD5-6B5DDD050E21}" v="70" dt="2023-11-14T16:28:53.271"/>
    <p1510:client id="{26D5B4D7-2A40-4CC9-B322-6DC794935297}" v="16" dt="2023-11-18T08:06:10.327"/>
    <p1510:client id="{43195211-76F7-48B3-8947-7FBA2EB7FC22}" v="40" dt="2023-11-14T07:25:11.614"/>
    <p1510:client id="{43FF6FC5-8838-4F3A-BE01-BDC84CBA90AD}" v="78" dt="2023-11-14T14:55:22.506"/>
    <p1510:client id="{4A26A279-90A7-4C22-9D48-2B4E56A23D93}" v="21" dt="2023-11-14T17:41:11.362"/>
    <p1510:client id="{6B8BAB76-5DB4-4BDC-8D0F-13B29430DBC3}" v="165" dt="2023-11-14T08:14:47.684"/>
    <p1510:client id="{7B695B3B-A932-47A1-87AA-AAF426A3A026}" v="111" dt="2023-11-14T20:35:29.249"/>
    <p1510:client id="{8632B3E3-56F5-427B-B243-B6861E22A706}" v="161" dt="2023-11-14T20:00:35.423"/>
    <p1510:client id="{B289C54A-CD42-4CA0-BCFD-44AEA33B22DE}" v="65" dt="2023-11-14T09:09:59.262"/>
    <p1510:client id="{B725BB91-8437-44BF-BBD6-6BF99C51DABC}" v="177" dt="2023-11-18T10:46:24.912"/>
    <p1510:client id="{CF813323-6FC1-4F88-BE44-501C6BBA69B7}" v="110" dt="2023-11-14T17:17:00.340"/>
    <p1510:client id="{F6CD773A-DA3F-4361-9193-6556C8736B05}" v="235" dt="2023-11-14T07:12:17.47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32"/>
  </p:normalViewPr>
  <p:slideViewPr>
    <p:cSldViewPr snapToGrid="0">
      <p:cViewPr varScale="1">
        <p:scale>
          <a:sx n="106" d="100"/>
          <a:sy n="106" d="100"/>
        </p:scale>
        <p:origin x="79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ata6.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7.png"/><Relationship Id="rId7" Type="http://schemas.openxmlformats.org/officeDocument/2006/relationships/image" Target="../media/image30.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29.svg"/><Relationship Id="rId5" Type="http://schemas.openxmlformats.org/officeDocument/2006/relationships/image" Target="../media/image8.png"/><Relationship Id="rId10" Type="http://schemas.openxmlformats.org/officeDocument/2006/relationships/image" Target="../media/image33.svg"/><Relationship Id="rId4" Type="http://schemas.openxmlformats.org/officeDocument/2006/relationships/image" Target="../media/image28.svg"/><Relationship Id="rId9" Type="http://schemas.openxmlformats.org/officeDocument/2006/relationships/image" Target="../media/image32.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7.png"/><Relationship Id="rId7" Type="http://schemas.openxmlformats.org/officeDocument/2006/relationships/image" Target="../media/image30.png"/><Relationship Id="rId2" Type="http://schemas.openxmlformats.org/officeDocument/2006/relationships/image" Target="../media/image26.svg"/><Relationship Id="rId1" Type="http://schemas.openxmlformats.org/officeDocument/2006/relationships/image" Target="../media/image25.png"/><Relationship Id="rId6" Type="http://schemas.openxmlformats.org/officeDocument/2006/relationships/image" Target="../media/image29.svg"/><Relationship Id="rId5" Type="http://schemas.openxmlformats.org/officeDocument/2006/relationships/image" Target="../media/image8.png"/><Relationship Id="rId10" Type="http://schemas.openxmlformats.org/officeDocument/2006/relationships/image" Target="../media/image33.svg"/><Relationship Id="rId4" Type="http://schemas.openxmlformats.org/officeDocument/2006/relationships/image" Target="../media/image28.svg"/><Relationship Id="rId9" Type="http://schemas.openxmlformats.org/officeDocument/2006/relationships/image" Target="../media/image32.pn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5">
  <dgm:title val=""/>
  <dgm:desc val=""/>
  <dgm:catLst>
    <dgm:cat type="accent5" pri="11500"/>
  </dgm:catLst>
  <dgm:styleLbl name="node0">
    <dgm:fillClrLst meth="cycle">
      <a:schemeClr val="accent5">
        <a:alpha val="80000"/>
      </a:schemeClr>
    </dgm:fillClrLst>
    <dgm:linClrLst meth="repeat">
      <a:schemeClr val="lt1"/>
    </dgm:linClrLst>
    <dgm:effectClrLst/>
    <dgm:txLinClrLst/>
    <dgm:txFillClrLst/>
    <dgm:txEffectClrLst/>
  </dgm:styleLbl>
  <dgm:styleLbl name="node1">
    <dgm:fillClrLst>
      <a:schemeClr val="accent5">
        <a:alpha val="90000"/>
      </a:schemeClr>
      <a:schemeClr val="accent5">
        <a:alpha val="50000"/>
      </a:schemeClr>
    </dgm:fillClrLst>
    <dgm:linClrLst meth="repeat">
      <a:schemeClr val="lt1"/>
    </dgm:linClrLst>
    <dgm:effectClrLst/>
    <dgm:txLinClrLst/>
    <dgm:txFillClrLst/>
    <dgm:txEffectClrLst/>
  </dgm:styleLbl>
  <dgm:styleLbl name="alignNode1">
    <dgm:fillClrLst>
      <a:schemeClr val="accent5">
        <a:alpha val="90000"/>
      </a:schemeClr>
      <a:schemeClr val="accent5">
        <a:alpha val="50000"/>
      </a:schemeClr>
    </dgm:fillClrLst>
    <dgm:linClrLst>
      <a:schemeClr val="accent5">
        <a:alpha val="90000"/>
      </a:schemeClr>
      <a:schemeClr val="accent5">
        <a:alpha val="50000"/>
      </a:schemeClr>
    </dgm:linClrLst>
    <dgm:effectClrLst/>
    <dgm:txLinClrLst/>
    <dgm:txFillClrLst/>
    <dgm:txEffectClrLst/>
  </dgm:styleLbl>
  <dgm:styleLbl name="lnNode1">
    <dgm:fillClrLst>
      <a:schemeClr val="accent5">
        <a:shade val="90000"/>
      </a:schemeClr>
      <a:schemeClr val="accent5">
        <a:alpha val="50000"/>
        <a:tint val="5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alpha val="20000"/>
      </a:schemeClr>
    </dgm:fillClrLst>
    <dgm:linClrLst meth="repeat">
      <a:schemeClr val="lt1"/>
    </dgm:linClrLst>
    <dgm:effectClrLst/>
    <dgm:txLinClrLst/>
    <dgm:txFillClrLst/>
    <dgm:txEffectClrLst/>
  </dgm:styleLbl>
  <dgm:styleLbl name="node2">
    <dgm:fillClrLst>
      <a:schemeClr val="accent5">
        <a:alpha val="70000"/>
      </a:schemeClr>
    </dgm:fillClrLst>
    <dgm:linClrLst meth="repeat">
      <a:schemeClr val="lt1"/>
    </dgm:linClrLst>
    <dgm:effectClrLst/>
    <dgm:txLinClrLst/>
    <dgm:txFillClrLst/>
    <dgm:txEffectClrLst/>
  </dgm:styleLbl>
  <dgm:styleLbl name="node3">
    <dgm:fillClrLst>
      <a:schemeClr val="accent5">
        <a:alpha val="50000"/>
      </a:schemeClr>
    </dgm:fillClrLst>
    <dgm:linClrLst meth="repeat">
      <a:schemeClr val="lt1"/>
    </dgm:linClrLst>
    <dgm:effectClrLst/>
    <dgm:txLinClrLst/>
    <dgm:txFillClrLst/>
    <dgm:txEffectClrLst/>
  </dgm:styleLbl>
  <dgm:styleLbl name="node4">
    <dgm:fillClrLst>
      <a:schemeClr val="accent5">
        <a:alpha val="30000"/>
      </a:schemeClr>
    </dgm:fillClrLst>
    <dgm:linClrLst meth="repeat">
      <a:schemeClr val="lt1"/>
    </dgm:linClrLst>
    <dgm:effectClrLst/>
    <dgm:txLinClrLst/>
    <dgm:txFillClrLst/>
    <dgm:txEffectClrLst/>
  </dgm:styleLbl>
  <dgm:styleLbl name="fgImgPlace1">
    <dgm:fillClrLst>
      <a:schemeClr val="accent5">
        <a:tint val="50000"/>
        <a:alpha val="90000"/>
      </a:schemeClr>
      <a:schemeClr val="accent5">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f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bgSibTrans2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dgm:txEffectClrLst/>
  </dgm:styleLbl>
  <dgm:styleLbl name="sibTrans1D1">
    <dgm:fillClrLst>
      <a:schemeClr val="accent5">
        <a:shade val="90000"/>
      </a:schemeClr>
      <a:schemeClr val="accent5">
        <a:tint val="50000"/>
      </a:schemeClr>
    </dgm:fillClrLst>
    <dgm:linClrLst>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alpha val="90000"/>
      </a:schemeClr>
    </dgm:fillClrLst>
    <dgm:linClrLst meth="repeat">
      <a:schemeClr val="lt1"/>
    </dgm:linClrLst>
    <dgm:effectClrLst/>
    <dgm:txLinClrLst/>
    <dgm:txFillClrLst/>
    <dgm:txEffectClrLst/>
  </dgm:styleLbl>
  <dgm:styleLbl name="asst1">
    <dgm:fillClrLst meth="repeat">
      <a:schemeClr val="accent5">
        <a:alpha val="90000"/>
      </a:schemeClr>
    </dgm:fillClrLst>
    <dgm:linClrLst meth="repeat">
      <a:schemeClr val="lt1"/>
    </dgm:linClrLst>
    <dgm:effectClrLst/>
    <dgm:txLinClrLst/>
    <dgm:txFillClrLst/>
    <dgm:txEffectClrLst/>
  </dgm:styleLbl>
  <dgm:styleLbl name="asst2">
    <dgm:fillClrLst>
      <a:schemeClr val="accent5">
        <a:alpha val="90000"/>
      </a:schemeClr>
    </dgm:fillClrLst>
    <dgm:linClrLst meth="repeat">
      <a:schemeClr val="lt1"/>
    </dgm:linClrLst>
    <dgm:effectClrLst/>
    <dgm:txLinClrLst/>
    <dgm:txFillClrLst/>
    <dgm:txEffectClrLst/>
  </dgm:styleLbl>
  <dgm:styleLbl name="asst3">
    <dgm:fillClrLst>
      <a:schemeClr val="accent5">
        <a:alpha val="70000"/>
      </a:schemeClr>
    </dgm:fillClrLst>
    <dgm:linClrLst meth="repeat">
      <a:schemeClr val="lt1"/>
    </dgm:linClrLst>
    <dgm:effectClrLst/>
    <dgm:txLinClrLst/>
    <dgm:txFillClrLst/>
    <dgm:txEffectClrLst/>
  </dgm:styleLbl>
  <dgm:styleLbl name="asst4">
    <dgm:fillClrLst>
      <a:schemeClr val="accent5">
        <a:alpha val="50000"/>
      </a:schemeClr>
    </dgm:fillClrLst>
    <dgm:linClrLst meth="repeat">
      <a:schemeClr val="lt1"/>
    </dgm:linClrLst>
    <dgm:effectClrLst/>
    <dgm:txLinClrLst/>
    <dgm:txFillClrLst/>
    <dgm:txEffectClrLst/>
  </dgm:styleLbl>
  <dgm:styleLbl name="parChTrans2D1">
    <dgm:fillClrLst meth="repeat">
      <a:schemeClr val="accent5">
        <a:shade val="8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5">
        <a:alpha val="90000"/>
      </a:schemeClr>
      <a:schemeClr val="accent5">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a:schemeClr val="accent5">
        <a:alpha val="90000"/>
        <a:tint val="40000"/>
      </a:schemeClr>
      <a:schemeClr val="accent5">
        <a:alpha val="5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B1C6ED-8026-496F-9DE4-75920960DF3D}"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E121DDD-5C73-43F1-87F3-CFB09603075D}">
      <dgm:prSet/>
      <dgm:spPr/>
      <dgm:t>
        <a:bodyPr/>
        <a:lstStyle/>
        <a:p>
          <a:pPr>
            <a:lnSpc>
              <a:spcPct val="100000"/>
            </a:lnSpc>
            <a:defRPr cap="all"/>
          </a:pPr>
          <a:r>
            <a:rPr lang="en-US" dirty="0"/>
            <a:t>Need more response Time and Accessibility.</a:t>
          </a:r>
        </a:p>
      </dgm:t>
    </dgm:pt>
    <dgm:pt modelId="{0DF0707C-7FDA-4CFE-9CAA-6ED2F2A6FF1B}" type="parTrans" cxnId="{188A7135-3168-46F4-8E1F-4047927D8618}">
      <dgm:prSet/>
      <dgm:spPr/>
      <dgm:t>
        <a:bodyPr/>
        <a:lstStyle/>
        <a:p>
          <a:endParaRPr lang="en-US"/>
        </a:p>
      </dgm:t>
    </dgm:pt>
    <dgm:pt modelId="{D57D9559-F10A-480E-B132-5E92DBE23401}" type="sibTrans" cxnId="{188A7135-3168-46F4-8E1F-4047927D8618}">
      <dgm:prSet/>
      <dgm:spPr/>
      <dgm:t>
        <a:bodyPr/>
        <a:lstStyle/>
        <a:p>
          <a:endParaRPr lang="en-US"/>
        </a:p>
      </dgm:t>
    </dgm:pt>
    <dgm:pt modelId="{349DCB27-C472-4958-AF1F-4DC3E1B758FB}">
      <dgm:prSet/>
      <dgm:spPr/>
      <dgm:t>
        <a:bodyPr/>
        <a:lstStyle/>
        <a:p>
          <a:pPr>
            <a:lnSpc>
              <a:spcPct val="100000"/>
            </a:lnSpc>
            <a:defRPr cap="all"/>
          </a:pPr>
          <a:r>
            <a:rPr lang="en-US" dirty="0"/>
            <a:t>Not User-friendly Interface.</a:t>
          </a:r>
        </a:p>
      </dgm:t>
    </dgm:pt>
    <dgm:pt modelId="{1C2FBD2C-193D-4E18-995F-3D7A7CCA37C3}" type="parTrans" cxnId="{2C0678C7-ED8B-4CB3-8568-8DC2C02F234D}">
      <dgm:prSet/>
      <dgm:spPr/>
      <dgm:t>
        <a:bodyPr/>
        <a:lstStyle/>
        <a:p>
          <a:endParaRPr lang="en-US"/>
        </a:p>
      </dgm:t>
    </dgm:pt>
    <dgm:pt modelId="{C2BE3290-425C-4B35-A4A1-E8D4196AAEF3}" type="sibTrans" cxnId="{2C0678C7-ED8B-4CB3-8568-8DC2C02F234D}">
      <dgm:prSet/>
      <dgm:spPr/>
      <dgm:t>
        <a:bodyPr/>
        <a:lstStyle/>
        <a:p>
          <a:endParaRPr lang="en-US"/>
        </a:p>
      </dgm:t>
    </dgm:pt>
    <dgm:pt modelId="{1001A294-B512-4300-AB7F-E019AA69F1D5}">
      <dgm:prSet/>
      <dgm:spPr/>
      <dgm:t>
        <a:bodyPr/>
        <a:lstStyle/>
        <a:p>
          <a:pPr>
            <a:lnSpc>
              <a:spcPct val="100000"/>
            </a:lnSpc>
            <a:defRPr cap="all"/>
          </a:pPr>
          <a:r>
            <a:rPr lang="en-US" dirty="0"/>
            <a:t>Unavailability of accurate Information</a:t>
          </a:r>
        </a:p>
      </dgm:t>
    </dgm:pt>
    <dgm:pt modelId="{3C47D6BB-761A-43B0-9FF1-2E9F5F4B3F29}" type="parTrans" cxnId="{F619F360-CAC9-47E1-B985-A4874CAA7282}">
      <dgm:prSet/>
      <dgm:spPr/>
      <dgm:t>
        <a:bodyPr/>
        <a:lstStyle/>
        <a:p>
          <a:endParaRPr lang="en-US"/>
        </a:p>
      </dgm:t>
    </dgm:pt>
    <dgm:pt modelId="{B78CC542-0938-40F3-83CF-3833BD94721B}" type="sibTrans" cxnId="{F619F360-CAC9-47E1-B985-A4874CAA7282}">
      <dgm:prSet/>
      <dgm:spPr/>
      <dgm:t>
        <a:bodyPr/>
        <a:lstStyle/>
        <a:p>
          <a:endParaRPr lang="en-US"/>
        </a:p>
      </dgm:t>
    </dgm:pt>
    <dgm:pt modelId="{41518FA5-DA81-4030-8CBE-9C615C53A53B}">
      <dgm:prSet/>
      <dgm:spPr/>
      <dgm:t>
        <a:bodyPr/>
        <a:lstStyle/>
        <a:p>
          <a:pPr>
            <a:lnSpc>
              <a:spcPct val="100000"/>
            </a:lnSpc>
            <a:defRPr cap="all"/>
          </a:pPr>
          <a:r>
            <a:rPr lang="en-US" dirty="0"/>
            <a:t>Unavailable offline Functionality.</a:t>
          </a:r>
        </a:p>
      </dgm:t>
    </dgm:pt>
    <dgm:pt modelId="{EA885D65-3D1B-4F86-8588-554C009A024B}" type="parTrans" cxnId="{47FFC6CD-96EF-4F0A-8B45-495158C0D8E5}">
      <dgm:prSet/>
      <dgm:spPr/>
      <dgm:t>
        <a:bodyPr/>
        <a:lstStyle/>
        <a:p>
          <a:endParaRPr lang="en-US"/>
        </a:p>
      </dgm:t>
    </dgm:pt>
    <dgm:pt modelId="{F422ADE1-0C89-44B4-8EFB-3BA1BE991198}" type="sibTrans" cxnId="{47FFC6CD-96EF-4F0A-8B45-495158C0D8E5}">
      <dgm:prSet/>
      <dgm:spPr/>
      <dgm:t>
        <a:bodyPr/>
        <a:lstStyle/>
        <a:p>
          <a:endParaRPr lang="en-US"/>
        </a:p>
      </dgm:t>
    </dgm:pt>
    <dgm:pt modelId="{9E3FE06F-2A5E-4806-A55E-B7357AA5CD10}">
      <dgm:prSet/>
      <dgm:spPr/>
      <dgm:t>
        <a:bodyPr/>
        <a:lstStyle/>
        <a:p>
          <a:pPr>
            <a:lnSpc>
              <a:spcPct val="100000"/>
            </a:lnSpc>
            <a:defRPr cap="all"/>
          </a:pPr>
          <a:r>
            <a:rPr lang="en-US" dirty="0"/>
            <a:t>Insufficient integration with Emergency Services.</a:t>
          </a:r>
        </a:p>
      </dgm:t>
    </dgm:pt>
    <dgm:pt modelId="{035D33FB-36A7-4A63-902A-B17A20EEE86A}" type="parTrans" cxnId="{5331E192-A7CB-4644-B2A0-E6A6F839BFF1}">
      <dgm:prSet/>
      <dgm:spPr/>
      <dgm:t>
        <a:bodyPr/>
        <a:lstStyle/>
        <a:p>
          <a:endParaRPr lang="en-US"/>
        </a:p>
      </dgm:t>
    </dgm:pt>
    <dgm:pt modelId="{5E340B24-5741-4A09-97FD-162EF64887BF}" type="sibTrans" cxnId="{5331E192-A7CB-4644-B2A0-E6A6F839BFF1}">
      <dgm:prSet/>
      <dgm:spPr/>
      <dgm:t>
        <a:bodyPr/>
        <a:lstStyle/>
        <a:p>
          <a:endParaRPr lang="en-US"/>
        </a:p>
      </dgm:t>
    </dgm:pt>
    <dgm:pt modelId="{48D6BC2A-5ED4-4E41-8A96-7ACACC52DBFD}">
      <dgm:prSet/>
      <dgm:spPr/>
      <dgm:t>
        <a:bodyPr/>
        <a:lstStyle/>
        <a:p>
          <a:pPr>
            <a:lnSpc>
              <a:spcPct val="100000"/>
            </a:lnSpc>
            <a:defRPr cap="all"/>
          </a:pPr>
          <a:r>
            <a:rPr lang="en-US" dirty="0"/>
            <a:t>Limited Awareness</a:t>
          </a:r>
          <a:r>
            <a:rPr lang="en-US" dirty="0">
              <a:latin typeface="Calibri Light" panose="020F0302020204030204"/>
            </a:rPr>
            <a:t>.</a:t>
          </a:r>
          <a:endParaRPr lang="en-US" dirty="0"/>
        </a:p>
      </dgm:t>
    </dgm:pt>
    <dgm:pt modelId="{596845FC-2821-40BF-91A3-E076ADF01276}" type="parTrans" cxnId="{10AE2218-825F-4986-B04D-0CE9E8FA4088}">
      <dgm:prSet/>
      <dgm:spPr/>
      <dgm:t>
        <a:bodyPr/>
        <a:lstStyle/>
        <a:p>
          <a:endParaRPr lang="en-US"/>
        </a:p>
      </dgm:t>
    </dgm:pt>
    <dgm:pt modelId="{2A832C40-CE95-423D-90A2-E61D383052A1}" type="sibTrans" cxnId="{10AE2218-825F-4986-B04D-0CE9E8FA4088}">
      <dgm:prSet/>
      <dgm:spPr/>
      <dgm:t>
        <a:bodyPr/>
        <a:lstStyle/>
        <a:p>
          <a:endParaRPr lang="en-US"/>
        </a:p>
      </dgm:t>
    </dgm:pt>
    <dgm:pt modelId="{85A1BB39-D36A-43E1-A331-312817E0346F}" type="pres">
      <dgm:prSet presAssocID="{68B1C6ED-8026-496F-9DE4-75920960DF3D}" presName="root" presStyleCnt="0">
        <dgm:presLayoutVars>
          <dgm:dir/>
          <dgm:resizeHandles val="exact"/>
        </dgm:presLayoutVars>
      </dgm:prSet>
      <dgm:spPr/>
    </dgm:pt>
    <dgm:pt modelId="{22A4B4F4-7D9B-4166-8AED-9711EE78D98E}" type="pres">
      <dgm:prSet presAssocID="{8E121DDD-5C73-43F1-87F3-CFB09603075D}" presName="compNode" presStyleCnt="0"/>
      <dgm:spPr/>
    </dgm:pt>
    <dgm:pt modelId="{95326530-9629-4731-9AF7-4B90C9249D30}" type="pres">
      <dgm:prSet presAssocID="{8E121DDD-5C73-43F1-87F3-CFB09603075D}" presName="iconBgRect" presStyleLbl="bgShp" presStyleIdx="0" presStyleCnt="6"/>
      <dgm:spPr/>
    </dgm:pt>
    <dgm:pt modelId="{B577123A-0696-4BBD-AB68-AAF473671C7C}" type="pres">
      <dgm:prSet presAssocID="{8E121DDD-5C73-43F1-87F3-CFB09603075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C6F4C89F-EF77-4FBB-B55D-FF6BE2318369}" type="pres">
      <dgm:prSet presAssocID="{8E121DDD-5C73-43F1-87F3-CFB09603075D}" presName="spaceRect" presStyleCnt="0"/>
      <dgm:spPr/>
    </dgm:pt>
    <dgm:pt modelId="{E9E6A6B5-C770-4A9D-A48B-44E5739860A8}" type="pres">
      <dgm:prSet presAssocID="{8E121DDD-5C73-43F1-87F3-CFB09603075D}" presName="textRect" presStyleLbl="revTx" presStyleIdx="0" presStyleCnt="6">
        <dgm:presLayoutVars>
          <dgm:chMax val="1"/>
          <dgm:chPref val="1"/>
        </dgm:presLayoutVars>
      </dgm:prSet>
      <dgm:spPr/>
    </dgm:pt>
    <dgm:pt modelId="{6C6EFFFA-3DDB-4455-BF7B-0C06A242AEC1}" type="pres">
      <dgm:prSet presAssocID="{D57D9559-F10A-480E-B132-5E92DBE23401}" presName="sibTrans" presStyleCnt="0"/>
      <dgm:spPr/>
    </dgm:pt>
    <dgm:pt modelId="{F731779C-D087-4259-A7F4-A826D6066249}" type="pres">
      <dgm:prSet presAssocID="{349DCB27-C472-4958-AF1F-4DC3E1B758FB}" presName="compNode" presStyleCnt="0"/>
      <dgm:spPr/>
    </dgm:pt>
    <dgm:pt modelId="{289ECA5E-2A6B-4BCE-9D50-107501CE4954}" type="pres">
      <dgm:prSet presAssocID="{349DCB27-C472-4958-AF1F-4DC3E1B758FB}" presName="iconBgRect" presStyleLbl="bgShp" presStyleIdx="1" presStyleCnt="6"/>
      <dgm:spPr/>
    </dgm:pt>
    <dgm:pt modelId="{D6436725-BA8B-4536-89D4-9371F2BFEE2E}" type="pres">
      <dgm:prSet presAssocID="{349DCB27-C472-4958-AF1F-4DC3E1B758F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lind"/>
        </a:ext>
      </dgm:extLst>
    </dgm:pt>
    <dgm:pt modelId="{2E76C071-39F5-44D0-9387-412CFF13B17C}" type="pres">
      <dgm:prSet presAssocID="{349DCB27-C472-4958-AF1F-4DC3E1B758FB}" presName="spaceRect" presStyleCnt="0"/>
      <dgm:spPr/>
    </dgm:pt>
    <dgm:pt modelId="{379BE217-A8FC-4FE4-B29C-0F5F27230DFA}" type="pres">
      <dgm:prSet presAssocID="{349DCB27-C472-4958-AF1F-4DC3E1B758FB}" presName="textRect" presStyleLbl="revTx" presStyleIdx="1" presStyleCnt="6">
        <dgm:presLayoutVars>
          <dgm:chMax val="1"/>
          <dgm:chPref val="1"/>
        </dgm:presLayoutVars>
      </dgm:prSet>
      <dgm:spPr/>
    </dgm:pt>
    <dgm:pt modelId="{31E22B0E-075F-41C7-B3B9-4B2B2FD4A51A}" type="pres">
      <dgm:prSet presAssocID="{C2BE3290-425C-4B35-A4A1-E8D4196AAEF3}" presName="sibTrans" presStyleCnt="0"/>
      <dgm:spPr/>
    </dgm:pt>
    <dgm:pt modelId="{3DAD97CC-9C26-4E94-9C0E-537B85AB6E66}" type="pres">
      <dgm:prSet presAssocID="{1001A294-B512-4300-AB7F-E019AA69F1D5}" presName="compNode" presStyleCnt="0"/>
      <dgm:spPr/>
    </dgm:pt>
    <dgm:pt modelId="{AB891E25-6A5E-4978-898D-572ADF9D89EB}" type="pres">
      <dgm:prSet presAssocID="{1001A294-B512-4300-AB7F-E019AA69F1D5}" presName="iconBgRect" presStyleLbl="bgShp" presStyleIdx="2" presStyleCnt="6"/>
      <dgm:spPr/>
    </dgm:pt>
    <dgm:pt modelId="{089FAE56-7298-43DF-81DB-C60C911CE5D3}" type="pres">
      <dgm:prSet presAssocID="{1001A294-B512-4300-AB7F-E019AA69F1D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7CBBD821-C9BD-42AE-B46E-621A2B11A54E}" type="pres">
      <dgm:prSet presAssocID="{1001A294-B512-4300-AB7F-E019AA69F1D5}" presName="spaceRect" presStyleCnt="0"/>
      <dgm:spPr/>
    </dgm:pt>
    <dgm:pt modelId="{DE609CE7-B77C-46FF-A912-5A39790D0FA2}" type="pres">
      <dgm:prSet presAssocID="{1001A294-B512-4300-AB7F-E019AA69F1D5}" presName="textRect" presStyleLbl="revTx" presStyleIdx="2" presStyleCnt="6">
        <dgm:presLayoutVars>
          <dgm:chMax val="1"/>
          <dgm:chPref val="1"/>
        </dgm:presLayoutVars>
      </dgm:prSet>
      <dgm:spPr/>
    </dgm:pt>
    <dgm:pt modelId="{5C526DAE-6FE5-4859-861C-330F51F69A0D}" type="pres">
      <dgm:prSet presAssocID="{B78CC542-0938-40F3-83CF-3833BD94721B}" presName="sibTrans" presStyleCnt="0"/>
      <dgm:spPr/>
    </dgm:pt>
    <dgm:pt modelId="{EFDB7FE6-50FC-4E2A-8602-55811AB1A602}" type="pres">
      <dgm:prSet presAssocID="{41518FA5-DA81-4030-8CBE-9C615C53A53B}" presName="compNode" presStyleCnt="0"/>
      <dgm:spPr/>
    </dgm:pt>
    <dgm:pt modelId="{58747307-E350-4793-9CD6-27968412A545}" type="pres">
      <dgm:prSet presAssocID="{41518FA5-DA81-4030-8CBE-9C615C53A53B}" presName="iconBgRect" presStyleLbl="bgShp" presStyleIdx="3" presStyleCnt="6"/>
      <dgm:spPr/>
    </dgm:pt>
    <dgm:pt modelId="{1D24B6F7-048A-46C1-BB6B-CF60878066E1}" type="pres">
      <dgm:prSet presAssocID="{41518FA5-DA81-4030-8CBE-9C615C53A53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cessor"/>
        </a:ext>
      </dgm:extLst>
    </dgm:pt>
    <dgm:pt modelId="{E8353845-5C89-47E0-8168-E7131A4D91BD}" type="pres">
      <dgm:prSet presAssocID="{41518FA5-DA81-4030-8CBE-9C615C53A53B}" presName="spaceRect" presStyleCnt="0"/>
      <dgm:spPr/>
    </dgm:pt>
    <dgm:pt modelId="{ECB8EF0B-A5BC-4DA9-8C9B-359C6CF6B85D}" type="pres">
      <dgm:prSet presAssocID="{41518FA5-DA81-4030-8CBE-9C615C53A53B}" presName="textRect" presStyleLbl="revTx" presStyleIdx="3" presStyleCnt="6">
        <dgm:presLayoutVars>
          <dgm:chMax val="1"/>
          <dgm:chPref val="1"/>
        </dgm:presLayoutVars>
      </dgm:prSet>
      <dgm:spPr/>
    </dgm:pt>
    <dgm:pt modelId="{ADF90328-B512-483C-BA8C-63685DFD8177}" type="pres">
      <dgm:prSet presAssocID="{F422ADE1-0C89-44B4-8EFB-3BA1BE991198}" presName="sibTrans" presStyleCnt="0"/>
      <dgm:spPr/>
    </dgm:pt>
    <dgm:pt modelId="{027977B2-FE63-4FCF-94C7-B394C3A611AD}" type="pres">
      <dgm:prSet presAssocID="{9E3FE06F-2A5E-4806-A55E-B7357AA5CD10}" presName="compNode" presStyleCnt="0"/>
      <dgm:spPr/>
    </dgm:pt>
    <dgm:pt modelId="{FBC38BFF-AD86-4366-9B7E-F037D91B28A4}" type="pres">
      <dgm:prSet presAssocID="{9E3FE06F-2A5E-4806-A55E-B7357AA5CD10}" presName="iconBgRect" presStyleLbl="bgShp" presStyleIdx="4" presStyleCnt="6"/>
      <dgm:spPr/>
    </dgm:pt>
    <dgm:pt modelId="{705AB559-1809-4582-BE9B-2E31921D41F9}" type="pres">
      <dgm:prSet presAssocID="{9E3FE06F-2A5E-4806-A55E-B7357AA5CD1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Ambulance"/>
        </a:ext>
      </dgm:extLst>
    </dgm:pt>
    <dgm:pt modelId="{B267BF23-11FF-437A-BDB0-F349AB6AF8EE}" type="pres">
      <dgm:prSet presAssocID="{9E3FE06F-2A5E-4806-A55E-B7357AA5CD10}" presName="spaceRect" presStyleCnt="0"/>
      <dgm:spPr/>
    </dgm:pt>
    <dgm:pt modelId="{1CCE2A14-E04B-459E-AEE1-52CD14556169}" type="pres">
      <dgm:prSet presAssocID="{9E3FE06F-2A5E-4806-A55E-B7357AA5CD10}" presName="textRect" presStyleLbl="revTx" presStyleIdx="4" presStyleCnt="6">
        <dgm:presLayoutVars>
          <dgm:chMax val="1"/>
          <dgm:chPref val="1"/>
        </dgm:presLayoutVars>
      </dgm:prSet>
      <dgm:spPr/>
    </dgm:pt>
    <dgm:pt modelId="{ACD457C5-3507-43C0-96D2-BC51F26AD576}" type="pres">
      <dgm:prSet presAssocID="{5E340B24-5741-4A09-97FD-162EF64887BF}" presName="sibTrans" presStyleCnt="0"/>
      <dgm:spPr/>
    </dgm:pt>
    <dgm:pt modelId="{F353B2D0-8974-4077-9EA5-A3D3FA03429E}" type="pres">
      <dgm:prSet presAssocID="{48D6BC2A-5ED4-4E41-8A96-7ACACC52DBFD}" presName="compNode" presStyleCnt="0"/>
      <dgm:spPr/>
    </dgm:pt>
    <dgm:pt modelId="{6F2C3423-A52A-43B8-8AC6-A38C160F1F8E}" type="pres">
      <dgm:prSet presAssocID="{48D6BC2A-5ED4-4E41-8A96-7ACACC52DBFD}" presName="iconBgRect" presStyleLbl="bgShp" presStyleIdx="5" presStyleCnt="6"/>
      <dgm:spPr/>
    </dgm:pt>
    <dgm:pt modelId="{94350176-330D-4976-BE0A-9F104190E277}" type="pres">
      <dgm:prSet presAssocID="{48D6BC2A-5ED4-4E41-8A96-7ACACC52DBF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vron Arrows"/>
        </a:ext>
      </dgm:extLst>
    </dgm:pt>
    <dgm:pt modelId="{24AF33E4-9E11-4BC9-A624-74541E3892CC}" type="pres">
      <dgm:prSet presAssocID="{48D6BC2A-5ED4-4E41-8A96-7ACACC52DBFD}" presName="spaceRect" presStyleCnt="0"/>
      <dgm:spPr/>
    </dgm:pt>
    <dgm:pt modelId="{D64D45F5-E786-491A-892B-C1C68B6B7F2E}" type="pres">
      <dgm:prSet presAssocID="{48D6BC2A-5ED4-4E41-8A96-7ACACC52DBFD}" presName="textRect" presStyleLbl="revTx" presStyleIdx="5" presStyleCnt="6">
        <dgm:presLayoutVars>
          <dgm:chMax val="1"/>
          <dgm:chPref val="1"/>
        </dgm:presLayoutVars>
      </dgm:prSet>
      <dgm:spPr/>
    </dgm:pt>
  </dgm:ptLst>
  <dgm:cxnLst>
    <dgm:cxn modelId="{10AE2218-825F-4986-B04D-0CE9E8FA4088}" srcId="{68B1C6ED-8026-496F-9DE4-75920960DF3D}" destId="{48D6BC2A-5ED4-4E41-8A96-7ACACC52DBFD}" srcOrd="5" destOrd="0" parTransId="{596845FC-2821-40BF-91A3-E076ADF01276}" sibTransId="{2A832C40-CE95-423D-90A2-E61D383052A1}"/>
    <dgm:cxn modelId="{78D6B41C-30E0-4463-B973-DC9C4647D889}" type="presOf" srcId="{68B1C6ED-8026-496F-9DE4-75920960DF3D}" destId="{85A1BB39-D36A-43E1-A331-312817E0346F}" srcOrd="0" destOrd="0" presId="urn:microsoft.com/office/officeart/2018/5/layout/IconCircleLabelList"/>
    <dgm:cxn modelId="{16EED224-F751-4F65-8A3A-6EF3FBB63C20}" type="presOf" srcId="{349DCB27-C472-4958-AF1F-4DC3E1B758FB}" destId="{379BE217-A8FC-4FE4-B29C-0F5F27230DFA}" srcOrd="0" destOrd="0" presId="urn:microsoft.com/office/officeart/2018/5/layout/IconCircleLabelList"/>
    <dgm:cxn modelId="{188A7135-3168-46F4-8E1F-4047927D8618}" srcId="{68B1C6ED-8026-496F-9DE4-75920960DF3D}" destId="{8E121DDD-5C73-43F1-87F3-CFB09603075D}" srcOrd="0" destOrd="0" parTransId="{0DF0707C-7FDA-4CFE-9CAA-6ED2F2A6FF1B}" sibTransId="{D57D9559-F10A-480E-B132-5E92DBE23401}"/>
    <dgm:cxn modelId="{F619F360-CAC9-47E1-B985-A4874CAA7282}" srcId="{68B1C6ED-8026-496F-9DE4-75920960DF3D}" destId="{1001A294-B512-4300-AB7F-E019AA69F1D5}" srcOrd="2" destOrd="0" parTransId="{3C47D6BB-761A-43B0-9FF1-2E9F5F4B3F29}" sibTransId="{B78CC542-0938-40F3-83CF-3833BD94721B}"/>
    <dgm:cxn modelId="{A1C17264-49CA-4521-8448-CEF4A7B4BD40}" type="presOf" srcId="{1001A294-B512-4300-AB7F-E019AA69F1D5}" destId="{DE609CE7-B77C-46FF-A912-5A39790D0FA2}" srcOrd="0" destOrd="0" presId="urn:microsoft.com/office/officeart/2018/5/layout/IconCircleLabelList"/>
    <dgm:cxn modelId="{74A2B777-F0CA-4810-9D0A-32302B9B5C0A}" type="presOf" srcId="{8E121DDD-5C73-43F1-87F3-CFB09603075D}" destId="{E9E6A6B5-C770-4A9D-A48B-44E5739860A8}" srcOrd="0" destOrd="0" presId="urn:microsoft.com/office/officeart/2018/5/layout/IconCircleLabelList"/>
    <dgm:cxn modelId="{5331E192-A7CB-4644-B2A0-E6A6F839BFF1}" srcId="{68B1C6ED-8026-496F-9DE4-75920960DF3D}" destId="{9E3FE06F-2A5E-4806-A55E-B7357AA5CD10}" srcOrd="4" destOrd="0" parTransId="{035D33FB-36A7-4A63-902A-B17A20EEE86A}" sibTransId="{5E340B24-5741-4A09-97FD-162EF64887BF}"/>
    <dgm:cxn modelId="{E864A1AE-4A31-4A75-8016-7F09A3CC4C13}" type="presOf" srcId="{41518FA5-DA81-4030-8CBE-9C615C53A53B}" destId="{ECB8EF0B-A5BC-4DA9-8C9B-359C6CF6B85D}" srcOrd="0" destOrd="0" presId="urn:microsoft.com/office/officeart/2018/5/layout/IconCircleLabelList"/>
    <dgm:cxn modelId="{630A4CB0-F8FC-4361-B401-F28990605D71}" type="presOf" srcId="{9E3FE06F-2A5E-4806-A55E-B7357AA5CD10}" destId="{1CCE2A14-E04B-459E-AEE1-52CD14556169}" srcOrd="0" destOrd="0" presId="urn:microsoft.com/office/officeart/2018/5/layout/IconCircleLabelList"/>
    <dgm:cxn modelId="{2C0678C7-ED8B-4CB3-8568-8DC2C02F234D}" srcId="{68B1C6ED-8026-496F-9DE4-75920960DF3D}" destId="{349DCB27-C472-4958-AF1F-4DC3E1B758FB}" srcOrd="1" destOrd="0" parTransId="{1C2FBD2C-193D-4E18-995F-3D7A7CCA37C3}" sibTransId="{C2BE3290-425C-4B35-A4A1-E8D4196AAEF3}"/>
    <dgm:cxn modelId="{47FFC6CD-96EF-4F0A-8B45-495158C0D8E5}" srcId="{68B1C6ED-8026-496F-9DE4-75920960DF3D}" destId="{41518FA5-DA81-4030-8CBE-9C615C53A53B}" srcOrd="3" destOrd="0" parTransId="{EA885D65-3D1B-4F86-8588-554C009A024B}" sibTransId="{F422ADE1-0C89-44B4-8EFB-3BA1BE991198}"/>
    <dgm:cxn modelId="{338806E8-4D7D-4D5B-BF23-40A0317B1A01}" type="presOf" srcId="{48D6BC2A-5ED4-4E41-8A96-7ACACC52DBFD}" destId="{D64D45F5-E786-491A-892B-C1C68B6B7F2E}" srcOrd="0" destOrd="0" presId="urn:microsoft.com/office/officeart/2018/5/layout/IconCircleLabelList"/>
    <dgm:cxn modelId="{5C49B3CB-D7CB-48DF-89EE-1A23877467A5}" type="presParOf" srcId="{85A1BB39-D36A-43E1-A331-312817E0346F}" destId="{22A4B4F4-7D9B-4166-8AED-9711EE78D98E}" srcOrd="0" destOrd="0" presId="urn:microsoft.com/office/officeart/2018/5/layout/IconCircleLabelList"/>
    <dgm:cxn modelId="{60D2D51D-2378-44FB-B6F6-DD37269C0AB5}" type="presParOf" srcId="{22A4B4F4-7D9B-4166-8AED-9711EE78D98E}" destId="{95326530-9629-4731-9AF7-4B90C9249D30}" srcOrd="0" destOrd="0" presId="urn:microsoft.com/office/officeart/2018/5/layout/IconCircleLabelList"/>
    <dgm:cxn modelId="{2C47BFBA-36C3-448B-9229-87957FD367EB}" type="presParOf" srcId="{22A4B4F4-7D9B-4166-8AED-9711EE78D98E}" destId="{B577123A-0696-4BBD-AB68-AAF473671C7C}" srcOrd="1" destOrd="0" presId="urn:microsoft.com/office/officeart/2018/5/layout/IconCircleLabelList"/>
    <dgm:cxn modelId="{FE5FD2D8-F613-4BE1-A341-38206B7D4D53}" type="presParOf" srcId="{22A4B4F4-7D9B-4166-8AED-9711EE78D98E}" destId="{C6F4C89F-EF77-4FBB-B55D-FF6BE2318369}" srcOrd="2" destOrd="0" presId="urn:microsoft.com/office/officeart/2018/5/layout/IconCircleLabelList"/>
    <dgm:cxn modelId="{4E25392F-C287-45A6-8BFF-D7464C5EB667}" type="presParOf" srcId="{22A4B4F4-7D9B-4166-8AED-9711EE78D98E}" destId="{E9E6A6B5-C770-4A9D-A48B-44E5739860A8}" srcOrd="3" destOrd="0" presId="urn:microsoft.com/office/officeart/2018/5/layout/IconCircleLabelList"/>
    <dgm:cxn modelId="{E6FF6DEA-9628-49EF-8728-2E4528F99807}" type="presParOf" srcId="{85A1BB39-D36A-43E1-A331-312817E0346F}" destId="{6C6EFFFA-3DDB-4455-BF7B-0C06A242AEC1}" srcOrd="1" destOrd="0" presId="urn:microsoft.com/office/officeart/2018/5/layout/IconCircleLabelList"/>
    <dgm:cxn modelId="{2C83DD35-C609-4E80-9C36-7BC8992D9B28}" type="presParOf" srcId="{85A1BB39-D36A-43E1-A331-312817E0346F}" destId="{F731779C-D087-4259-A7F4-A826D6066249}" srcOrd="2" destOrd="0" presId="urn:microsoft.com/office/officeart/2018/5/layout/IconCircleLabelList"/>
    <dgm:cxn modelId="{579F8DA8-27D7-492E-9310-705BBB2E63EF}" type="presParOf" srcId="{F731779C-D087-4259-A7F4-A826D6066249}" destId="{289ECA5E-2A6B-4BCE-9D50-107501CE4954}" srcOrd="0" destOrd="0" presId="urn:microsoft.com/office/officeart/2018/5/layout/IconCircleLabelList"/>
    <dgm:cxn modelId="{BA260E09-A4ED-41C3-AFC5-7CC64023F58D}" type="presParOf" srcId="{F731779C-D087-4259-A7F4-A826D6066249}" destId="{D6436725-BA8B-4536-89D4-9371F2BFEE2E}" srcOrd="1" destOrd="0" presId="urn:microsoft.com/office/officeart/2018/5/layout/IconCircleLabelList"/>
    <dgm:cxn modelId="{4FEA9415-BC80-41CB-B752-1C1C6F5C8EEE}" type="presParOf" srcId="{F731779C-D087-4259-A7F4-A826D6066249}" destId="{2E76C071-39F5-44D0-9387-412CFF13B17C}" srcOrd="2" destOrd="0" presId="urn:microsoft.com/office/officeart/2018/5/layout/IconCircleLabelList"/>
    <dgm:cxn modelId="{192394AD-51BC-4033-9F7D-1185D25A6040}" type="presParOf" srcId="{F731779C-D087-4259-A7F4-A826D6066249}" destId="{379BE217-A8FC-4FE4-B29C-0F5F27230DFA}" srcOrd="3" destOrd="0" presId="urn:microsoft.com/office/officeart/2018/5/layout/IconCircleLabelList"/>
    <dgm:cxn modelId="{29F422BB-385F-452A-8AB0-A9C6E24A4CEF}" type="presParOf" srcId="{85A1BB39-D36A-43E1-A331-312817E0346F}" destId="{31E22B0E-075F-41C7-B3B9-4B2B2FD4A51A}" srcOrd="3" destOrd="0" presId="urn:microsoft.com/office/officeart/2018/5/layout/IconCircleLabelList"/>
    <dgm:cxn modelId="{BBF2AA9B-B9D8-4F22-A321-5E817B0A7B4D}" type="presParOf" srcId="{85A1BB39-D36A-43E1-A331-312817E0346F}" destId="{3DAD97CC-9C26-4E94-9C0E-537B85AB6E66}" srcOrd="4" destOrd="0" presId="urn:microsoft.com/office/officeart/2018/5/layout/IconCircleLabelList"/>
    <dgm:cxn modelId="{60ED0ECC-AB3D-4696-8A60-804ABB025343}" type="presParOf" srcId="{3DAD97CC-9C26-4E94-9C0E-537B85AB6E66}" destId="{AB891E25-6A5E-4978-898D-572ADF9D89EB}" srcOrd="0" destOrd="0" presId="urn:microsoft.com/office/officeart/2018/5/layout/IconCircleLabelList"/>
    <dgm:cxn modelId="{C7418892-3180-4D3D-AD23-BDAB9BBB6033}" type="presParOf" srcId="{3DAD97CC-9C26-4E94-9C0E-537B85AB6E66}" destId="{089FAE56-7298-43DF-81DB-C60C911CE5D3}" srcOrd="1" destOrd="0" presId="urn:microsoft.com/office/officeart/2018/5/layout/IconCircleLabelList"/>
    <dgm:cxn modelId="{E9511930-32F4-4C46-B49B-612AA41C24EE}" type="presParOf" srcId="{3DAD97CC-9C26-4E94-9C0E-537B85AB6E66}" destId="{7CBBD821-C9BD-42AE-B46E-621A2B11A54E}" srcOrd="2" destOrd="0" presId="urn:microsoft.com/office/officeart/2018/5/layout/IconCircleLabelList"/>
    <dgm:cxn modelId="{87F600D0-976C-4D6B-97F9-AC010A476EAB}" type="presParOf" srcId="{3DAD97CC-9C26-4E94-9C0E-537B85AB6E66}" destId="{DE609CE7-B77C-46FF-A912-5A39790D0FA2}" srcOrd="3" destOrd="0" presId="urn:microsoft.com/office/officeart/2018/5/layout/IconCircleLabelList"/>
    <dgm:cxn modelId="{776897E0-A42E-40D1-925F-420576115F0A}" type="presParOf" srcId="{85A1BB39-D36A-43E1-A331-312817E0346F}" destId="{5C526DAE-6FE5-4859-861C-330F51F69A0D}" srcOrd="5" destOrd="0" presId="urn:microsoft.com/office/officeart/2018/5/layout/IconCircleLabelList"/>
    <dgm:cxn modelId="{7A21166B-22A1-4DC4-BFF6-BBB63425D9EF}" type="presParOf" srcId="{85A1BB39-D36A-43E1-A331-312817E0346F}" destId="{EFDB7FE6-50FC-4E2A-8602-55811AB1A602}" srcOrd="6" destOrd="0" presId="urn:microsoft.com/office/officeart/2018/5/layout/IconCircleLabelList"/>
    <dgm:cxn modelId="{2DBDF395-13FD-4C09-B93F-8428D8B05D5B}" type="presParOf" srcId="{EFDB7FE6-50FC-4E2A-8602-55811AB1A602}" destId="{58747307-E350-4793-9CD6-27968412A545}" srcOrd="0" destOrd="0" presId="urn:microsoft.com/office/officeart/2018/5/layout/IconCircleLabelList"/>
    <dgm:cxn modelId="{65882922-CDA4-4132-86B9-A038A0BCDB1E}" type="presParOf" srcId="{EFDB7FE6-50FC-4E2A-8602-55811AB1A602}" destId="{1D24B6F7-048A-46C1-BB6B-CF60878066E1}" srcOrd="1" destOrd="0" presId="urn:microsoft.com/office/officeart/2018/5/layout/IconCircleLabelList"/>
    <dgm:cxn modelId="{37257FCB-FDA1-4596-9428-4E74EBA016A8}" type="presParOf" srcId="{EFDB7FE6-50FC-4E2A-8602-55811AB1A602}" destId="{E8353845-5C89-47E0-8168-E7131A4D91BD}" srcOrd="2" destOrd="0" presId="urn:microsoft.com/office/officeart/2018/5/layout/IconCircleLabelList"/>
    <dgm:cxn modelId="{810331A0-4A08-43C3-BB01-A242291FD163}" type="presParOf" srcId="{EFDB7FE6-50FC-4E2A-8602-55811AB1A602}" destId="{ECB8EF0B-A5BC-4DA9-8C9B-359C6CF6B85D}" srcOrd="3" destOrd="0" presId="urn:microsoft.com/office/officeart/2018/5/layout/IconCircleLabelList"/>
    <dgm:cxn modelId="{7FD22F3B-F9C6-4982-9F5B-762E32E4766E}" type="presParOf" srcId="{85A1BB39-D36A-43E1-A331-312817E0346F}" destId="{ADF90328-B512-483C-BA8C-63685DFD8177}" srcOrd="7" destOrd="0" presId="urn:microsoft.com/office/officeart/2018/5/layout/IconCircleLabelList"/>
    <dgm:cxn modelId="{0197FEB2-62A0-406E-A9B2-DA796C35B412}" type="presParOf" srcId="{85A1BB39-D36A-43E1-A331-312817E0346F}" destId="{027977B2-FE63-4FCF-94C7-B394C3A611AD}" srcOrd="8" destOrd="0" presId="urn:microsoft.com/office/officeart/2018/5/layout/IconCircleLabelList"/>
    <dgm:cxn modelId="{155CCC44-A3B6-476D-AC84-2199CC45E078}" type="presParOf" srcId="{027977B2-FE63-4FCF-94C7-B394C3A611AD}" destId="{FBC38BFF-AD86-4366-9B7E-F037D91B28A4}" srcOrd="0" destOrd="0" presId="urn:microsoft.com/office/officeart/2018/5/layout/IconCircleLabelList"/>
    <dgm:cxn modelId="{5B426D58-2DED-49D4-BD52-16AD96BA3E86}" type="presParOf" srcId="{027977B2-FE63-4FCF-94C7-B394C3A611AD}" destId="{705AB559-1809-4582-BE9B-2E31921D41F9}" srcOrd="1" destOrd="0" presId="urn:microsoft.com/office/officeart/2018/5/layout/IconCircleLabelList"/>
    <dgm:cxn modelId="{D20F3C94-34B3-46B3-B38E-785F604AD88E}" type="presParOf" srcId="{027977B2-FE63-4FCF-94C7-B394C3A611AD}" destId="{B267BF23-11FF-437A-BDB0-F349AB6AF8EE}" srcOrd="2" destOrd="0" presId="urn:microsoft.com/office/officeart/2018/5/layout/IconCircleLabelList"/>
    <dgm:cxn modelId="{EE22A398-E5C2-4998-97B9-EEB85FCA9891}" type="presParOf" srcId="{027977B2-FE63-4FCF-94C7-B394C3A611AD}" destId="{1CCE2A14-E04B-459E-AEE1-52CD14556169}" srcOrd="3" destOrd="0" presId="urn:microsoft.com/office/officeart/2018/5/layout/IconCircleLabelList"/>
    <dgm:cxn modelId="{5161F5A3-B9A0-4636-A925-F4025FE3DD13}" type="presParOf" srcId="{85A1BB39-D36A-43E1-A331-312817E0346F}" destId="{ACD457C5-3507-43C0-96D2-BC51F26AD576}" srcOrd="9" destOrd="0" presId="urn:microsoft.com/office/officeart/2018/5/layout/IconCircleLabelList"/>
    <dgm:cxn modelId="{2AA7D2D7-4DC9-4457-8150-EBAC87B337A1}" type="presParOf" srcId="{85A1BB39-D36A-43E1-A331-312817E0346F}" destId="{F353B2D0-8974-4077-9EA5-A3D3FA03429E}" srcOrd="10" destOrd="0" presId="urn:microsoft.com/office/officeart/2018/5/layout/IconCircleLabelList"/>
    <dgm:cxn modelId="{E5B706B8-4EEC-4676-B88E-0F3262A43991}" type="presParOf" srcId="{F353B2D0-8974-4077-9EA5-A3D3FA03429E}" destId="{6F2C3423-A52A-43B8-8AC6-A38C160F1F8E}" srcOrd="0" destOrd="0" presId="urn:microsoft.com/office/officeart/2018/5/layout/IconCircleLabelList"/>
    <dgm:cxn modelId="{DE5204ED-2ED4-42C0-A150-E19C326EC037}" type="presParOf" srcId="{F353B2D0-8974-4077-9EA5-A3D3FA03429E}" destId="{94350176-330D-4976-BE0A-9F104190E277}" srcOrd="1" destOrd="0" presId="urn:microsoft.com/office/officeart/2018/5/layout/IconCircleLabelList"/>
    <dgm:cxn modelId="{BA45F7D7-0F70-476F-8778-989047652C32}" type="presParOf" srcId="{F353B2D0-8974-4077-9EA5-A3D3FA03429E}" destId="{24AF33E4-9E11-4BC9-A624-74541E3892CC}" srcOrd="2" destOrd="0" presId="urn:microsoft.com/office/officeart/2018/5/layout/IconCircleLabelList"/>
    <dgm:cxn modelId="{72B8EEB6-C15C-40FB-9375-FE0C94CBA4D1}" type="presParOf" srcId="{F353B2D0-8974-4077-9EA5-A3D3FA03429E}" destId="{D64D45F5-E786-491A-892B-C1C68B6B7F2E}"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4097549-9453-40BA-952A-5B060447307E}"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17ABE83C-5BB3-456A-8371-73487D29A9B8}">
      <dgm:prSet/>
      <dgm:spPr/>
      <dgm:t>
        <a:bodyPr/>
        <a:lstStyle/>
        <a:p>
          <a:pPr rtl="0"/>
          <a:r>
            <a:rPr lang="en-US">
              <a:latin typeface="Calibri Light" panose="020F0302020204030204"/>
            </a:rPr>
            <a:t>1. </a:t>
          </a:r>
          <a:r>
            <a:rPr lang="en-US"/>
            <a:t>Fast response and accessibility. </a:t>
          </a:r>
        </a:p>
      </dgm:t>
    </dgm:pt>
    <dgm:pt modelId="{B7528BB1-6785-414A-A411-4241D0AA59F8}" type="parTrans" cxnId="{E37DEB62-2A70-455D-AE61-0D8BEEA15BFF}">
      <dgm:prSet/>
      <dgm:spPr/>
      <dgm:t>
        <a:bodyPr/>
        <a:lstStyle/>
        <a:p>
          <a:endParaRPr lang="en-US"/>
        </a:p>
      </dgm:t>
    </dgm:pt>
    <dgm:pt modelId="{8410B8A8-1A6F-49BE-A6A0-E488630B8F2A}" type="sibTrans" cxnId="{E37DEB62-2A70-455D-AE61-0D8BEEA15BFF}">
      <dgm:prSet/>
      <dgm:spPr/>
      <dgm:t>
        <a:bodyPr/>
        <a:lstStyle/>
        <a:p>
          <a:endParaRPr lang="en-US"/>
        </a:p>
      </dgm:t>
    </dgm:pt>
    <dgm:pt modelId="{70313B8F-6414-4E00-ACFF-A12F573B53AC}">
      <dgm:prSet/>
      <dgm:spPr/>
      <dgm:t>
        <a:bodyPr/>
        <a:lstStyle/>
        <a:p>
          <a:pPr rtl="0"/>
          <a:r>
            <a:rPr lang="en-US"/>
            <a:t>2.</a:t>
          </a:r>
          <a:r>
            <a:rPr lang="en-US">
              <a:latin typeface="Calibri Light" panose="020F0302020204030204"/>
            </a:rPr>
            <a:t> </a:t>
          </a:r>
          <a:r>
            <a:rPr lang="en-US"/>
            <a:t>Easy and Simple interface.</a:t>
          </a:r>
        </a:p>
      </dgm:t>
    </dgm:pt>
    <dgm:pt modelId="{296D8171-DA24-4767-8739-70A4C6E93F51}" type="parTrans" cxnId="{CF8C1239-6F1E-4C62-9C3C-D0CDF1F463F8}">
      <dgm:prSet/>
      <dgm:spPr/>
      <dgm:t>
        <a:bodyPr/>
        <a:lstStyle/>
        <a:p>
          <a:endParaRPr lang="en-US"/>
        </a:p>
      </dgm:t>
    </dgm:pt>
    <dgm:pt modelId="{54F7B893-3648-4F59-A5A7-6377AA16CE37}" type="sibTrans" cxnId="{CF8C1239-6F1E-4C62-9C3C-D0CDF1F463F8}">
      <dgm:prSet/>
      <dgm:spPr/>
      <dgm:t>
        <a:bodyPr/>
        <a:lstStyle/>
        <a:p>
          <a:endParaRPr lang="en-US"/>
        </a:p>
      </dgm:t>
    </dgm:pt>
    <dgm:pt modelId="{C3FB47D7-7756-40C3-B241-64FBF4C8BF48}">
      <dgm:prSet/>
      <dgm:spPr/>
      <dgm:t>
        <a:bodyPr/>
        <a:lstStyle/>
        <a:p>
          <a:pPr rtl="0"/>
          <a:r>
            <a:rPr lang="en-US"/>
            <a:t>3.</a:t>
          </a:r>
          <a:r>
            <a:rPr lang="en-US">
              <a:latin typeface="Calibri Light" panose="020F0302020204030204"/>
            </a:rPr>
            <a:t> </a:t>
          </a:r>
          <a:r>
            <a:rPr lang="en-US"/>
            <a:t>Sufficient accurate and relative information. </a:t>
          </a:r>
        </a:p>
      </dgm:t>
    </dgm:pt>
    <dgm:pt modelId="{6BABDB52-B0FA-4640-B5E6-8E9ECD535599}" type="parTrans" cxnId="{3F755F60-0217-499D-86D7-8498399540B5}">
      <dgm:prSet/>
      <dgm:spPr/>
      <dgm:t>
        <a:bodyPr/>
        <a:lstStyle/>
        <a:p>
          <a:endParaRPr lang="en-US"/>
        </a:p>
      </dgm:t>
    </dgm:pt>
    <dgm:pt modelId="{A03BD736-5494-4FF6-852F-726B923BA483}" type="sibTrans" cxnId="{3F755F60-0217-499D-86D7-8498399540B5}">
      <dgm:prSet/>
      <dgm:spPr/>
      <dgm:t>
        <a:bodyPr/>
        <a:lstStyle/>
        <a:p>
          <a:endParaRPr lang="en-US"/>
        </a:p>
      </dgm:t>
    </dgm:pt>
    <dgm:pt modelId="{3F960FA4-B366-491C-841B-F7B2D2C4A5F2}">
      <dgm:prSet/>
      <dgm:spPr/>
      <dgm:t>
        <a:bodyPr/>
        <a:lstStyle/>
        <a:p>
          <a:pPr rtl="0"/>
          <a:r>
            <a:rPr lang="en-US"/>
            <a:t>4.</a:t>
          </a:r>
          <a:r>
            <a:rPr lang="en-US">
              <a:latin typeface="Calibri Light" panose="020F0302020204030204"/>
            </a:rPr>
            <a:t> </a:t>
          </a:r>
          <a:r>
            <a:rPr lang="en-US"/>
            <a:t>Available in both offline and online. </a:t>
          </a:r>
        </a:p>
      </dgm:t>
    </dgm:pt>
    <dgm:pt modelId="{49131C62-361D-4F74-9198-65A5AF2BFF24}" type="parTrans" cxnId="{27CD5D6E-8FEF-4293-AD00-7FA5AB408257}">
      <dgm:prSet/>
      <dgm:spPr/>
      <dgm:t>
        <a:bodyPr/>
        <a:lstStyle/>
        <a:p>
          <a:endParaRPr lang="en-US"/>
        </a:p>
      </dgm:t>
    </dgm:pt>
    <dgm:pt modelId="{E1AA417D-79DE-4DC4-85E5-EAEB9B571D56}" type="sibTrans" cxnId="{27CD5D6E-8FEF-4293-AD00-7FA5AB408257}">
      <dgm:prSet/>
      <dgm:spPr/>
      <dgm:t>
        <a:bodyPr/>
        <a:lstStyle/>
        <a:p>
          <a:endParaRPr lang="en-US"/>
        </a:p>
      </dgm:t>
    </dgm:pt>
    <dgm:pt modelId="{8B4C0699-EF5B-4876-B615-97F834797283}">
      <dgm:prSet/>
      <dgm:spPr/>
      <dgm:t>
        <a:bodyPr/>
        <a:lstStyle/>
        <a:p>
          <a:r>
            <a:rPr lang="en-US"/>
            <a:t>5. Added sufficient emergency services.</a:t>
          </a:r>
        </a:p>
      </dgm:t>
    </dgm:pt>
    <dgm:pt modelId="{10662CB4-6954-4714-AA24-F580CDDC77EF}" type="parTrans" cxnId="{B9115DBE-4251-4A24-B4B7-1772BFD42D4A}">
      <dgm:prSet/>
      <dgm:spPr/>
      <dgm:t>
        <a:bodyPr/>
        <a:lstStyle/>
        <a:p>
          <a:endParaRPr lang="en-US"/>
        </a:p>
      </dgm:t>
    </dgm:pt>
    <dgm:pt modelId="{999C9111-D57A-4C07-98C4-247E9ADB34C1}" type="sibTrans" cxnId="{B9115DBE-4251-4A24-B4B7-1772BFD42D4A}">
      <dgm:prSet/>
      <dgm:spPr/>
      <dgm:t>
        <a:bodyPr/>
        <a:lstStyle/>
        <a:p>
          <a:endParaRPr lang="en-US"/>
        </a:p>
      </dgm:t>
    </dgm:pt>
    <dgm:pt modelId="{D76E33D6-0781-4A78-BDA9-B6A8033B8E56}">
      <dgm:prSet/>
      <dgm:spPr/>
      <dgm:t>
        <a:bodyPr/>
        <a:lstStyle/>
        <a:p>
          <a:r>
            <a:rPr lang="en-US"/>
            <a:t>6. Realtime updates of awareness.</a:t>
          </a:r>
        </a:p>
      </dgm:t>
    </dgm:pt>
    <dgm:pt modelId="{05BF2F7D-906C-4F05-967D-F3587260A9C8}" type="parTrans" cxnId="{93894F2F-541D-4E47-BCE8-8D6B91FC4ACE}">
      <dgm:prSet/>
      <dgm:spPr/>
      <dgm:t>
        <a:bodyPr/>
        <a:lstStyle/>
        <a:p>
          <a:endParaRPr lang="en-US"/>
        </a:p>
      </dgm:t>
    </dgm:pt>
    <dgm:pt modelId="{90A4611F-30DE-46D2-BA65-2196506C30AC}" type="sibTrans" cxnId="{93894F2F-541D-4E47-BCE8-8D6B91FC4ACE}">
      <dgm:prSet/>
      <dgm:spPr/>
      <dgm:t>
        <a:bodyPr/>
        <a:lstStyle/>
        <a:p>
          <a:endParaRPr lang="en-US"/>
        </a:p>
      </dgm:t>
    </dgm:pt>
    <dgm:pt modelId="{CBC4C0F1-ED8C-4772-97A3-81D1AC678ABC}" type="pres">
      <dgm:prSet presAssocID="{04097549-9453-40BA-952A-5B060447307E}" presName="linear" presStyleCnt="0">
        <dgm:presLayoutVars>
          <dgm:dir/>
          <dgm:animLvl val="lvl"/>
          <dgm:resizeHandles val="exact"/>
        </dgm:presLayoutVars>
      </dgm:prSet>
      <dgm:spPr/>
    </dgm:pt>
    <dgm:pt modelId="{4D050B6C-CE7A-4A8E-B858-9056A9F7BFBB}" type="pres">
      <dgm:prSet presAssocID="{17ABE83C-5BB3-456A-8371-73487D29A9B8}" presName="parentLin" presStyleCnt="0"/>
      <dgm:spPr/>
    </dgm:pt>
    <dgm:pt modelId="{771AD02C-2EC6-4D85-BECA-9A8306B43EA7}" type="pres">
      <dgm:prSet presAssocID="{17ABE83C-5BB3-456A-8371-73487D29A9B8}" presName="parentLeftMargin" presStyleLbl="node1" presStyleIdx="0" presStyleCnt="6"/>
      <dgm:spPr/>
    </dgm:pt>
    <dgm:pt modelId="{1A1757B0-51F1-4EF7-8ECC-AC97C874EC0E}" type="pres">
      <dgm:prSet presAssocID="{17ABE83C-5BB3-456A-8371-73487D29A9B8}" presName="parentText" presStyleLbl="node1" presStyleIdx="0" presStyleCnt="6">
        <dgm:presLayoutVars>
          <dgm:chMax val="0"/>
          <dgm:bulletEnabled val="1"/>
        </dgm:presLayoutVars>
      </dgm:prSet>
      <dgm:spPr/>
    </dgm:pt>
    <dgm:pt modelId="{0C85A43D-3BCA-4504-8135-98A1FC1D3011}" type="pres">
      <dgm:prSet presAssocID="{17ABE83C-5BB3-456A-8371-73487D29A9B8}" presName="negativeSpace" presStyleCnt="0"/>
      <dgm:spPr/>
    </dgm:pt>
    <dgm:pt modelId="{BE5CDAF2-1A34-42D7-AD13-3CD8E856BA1F}" type="pres">
      <dgm:prSet presAssocID="{17ABE83C-5BB3-456A-8371-73487D29A9B8}" presName="childText" presStyleLbl="conFgAcc1" presStyleIdx="0" presStyleCnt="6">
        <dgm:presLayoutVars>
          <dgm:bulletEnabled val="1"/>
        </dgm:presLayoutVars>
      </dgm:prSet>
      <dgm:spPr/>
    </dgm:pt>
    <dgm:pt modelId="{FAAA7CF5-2D1D-4EA6-8875-801C0EF1CE00}" type="pres">
      <dgm:prSet presAssocID="{8410B8A8-1A6F-49BE-A6A0-E488630B8F2A}" presName="spaceBetweenRectangles" presStyleCnt="0"/>
      <dgm:spPr/>
    </dgm:pt>
    <dgm:pt modelId="{F9E49840-E1E5-46B2-BBCB-20DA4D82849E}" type="pres">
      <dgm:prSet presAssocID="{70313B8F-6414-4E00-ACFF-A12F573B53AC}" presName="parentLin" presStyleCnt="0"/>
      <dgm:spPr/>
    </dgm:pt>
    <dgm:pt modelId="{C8F0A457-D49B-4E42-9CB8-ACFCAB3EE07B}" type="pres">
      <dgm:prSet presAssocID="{70313B8F-6414-4E00-ACFF-A12F573B53AC}" presName="parentLeftMargin" presStyleLbl="node1" presStyleIdx="0" presStyleCnt="6"/>
      <dgm:spPr/>
    </dgm:pt>
    <dgm:pt modelId="{81C428A6-B09D-41A2-993F-4026E5EBE28C}" type="pres">
      <dgm:prSet presAssocID="{70313B8F-6414-4E00-ACFF-A12F573B53AC}" presName="parentText" presStyleLbl="node1" presStyleIdx="1" presStyleCnt="6">
        <dgm:presLayoutVars>
          <dgm:chMax val="0"/>
          <dgm:bulletEnabled val="1"/>
        </dgm:presLayoutVars>
      </dgm:prSet>
      <dgm:spPr/>
    </dgm:pt>
    <dgm:pt modelId="{2B7AC110-3D4E-4623-9D72-51C57BA3B3D1}" type="pres">
      <dgm:prSet presAssocID="{70313B8F-6414-4E00-ACFF-A12F573B53AC}" presName="negativeSpace" presStyleCnt="0"/>
      <dgm:spPr/>
    </dgm:pt>
    <dgm:pt modelId="{9FBB4055-1598-4CC8-8153-71272D7072AA}" type="pres">
      <dgm:prSet presAssocID="{70313B8F-6414-4E00-ACFF-A12F573B53AC}" presName="childText" presStyleLbl="conFgAcc1" presStyleIdx="1" presStyleCnt="6">
        <dgm:presLayoutVars>
          <dgm:bulletEnabled val="1"/>
        </dgm:presLayoutVars>
      </dgm:prSet>
      <dgm:spPr/>
    </dgm:pt>
    <dgm:pt modelId="{E5824BE8-B0EC-4BCE-B6A1-611D1656F75E}" type="pres">
      <dgm:prSet presAssocID="{54F7B893-3648-4F59-A5A7-6377AA16CE37}" presName="spaceBetweenRectangles" presStyleCnt="0"/>
      <dgm:spPr/>
    </dgm:pt>
    <dgm:pt modelId="{94E503C3-CAB9-4EC6-A511-13442FC160CA}" type="pres">
      <dgm:prSet presAssocID="{C3FB47D7-7756-40C3-B241-64FBF4C8BF48}" presName="parentLin" presStyleCnt="0"/>
      <dgm:spPr/>
    </dgm:pt>
    <dgm:pt modelId="{E980DB67-3358-4482-846A-1744C0A47B37}" type="pres">
      <dgm:prSet presAssocID="{C3FB47D7-7756-40C3-B241-64FBF4C8BF48}" presName="parentLeftMargin" presStyleLbl="node1" presStyleIdx="1" presStyleCnt="6"/>
      <dgm:spPr/>
    </dgm:pt>
    <dgm:pt modelId="{0C429A33-3769-45F0-8639-B7AA36A5327D}" type="pres">
      <dgm:prSet presAssocID="{C3FB47D7-7756-40C3-B241-64FBF4C8BF48}" presName="parentText" presStyleLbl="node1" presStyleIdx="2" presStyleCnt="6">
        <dgm:presLayoutVars>
          <dgm:chMax val="0"/>
          <dgm:bulletEnabled val="1"/>
        </dgm:presLayoutVars>
      </dgm:prSet>
      <dgm:spPr/>
    </dgm:pt>
    <dgm:pt modelId="{34E42BDD-9C87-47BD-BEE5-D161294D6752}" type="pres">
      <dgm:prSet presAssocID="{C3FB47D7-7756-40C3-B241-64FBF4C8BF48}" presName="negativeSpace" presStyleCnt="0"/>
      <dgm:spPr/>
    </dgm:pt>
    <dgm:pt modelId="{1F59EFFF-9E05-4B68-AAB6-E016CF05E61A}" type="pres">
      <dgm:prSet presAssocID="{C3FB47D7-7756-40C3-B241-64FBF4C8BF48}" presName="childText" presStyleLbl="conFgAcc1" presStyleIdx="2" presStyleCnt="6">
        <dgm:presLayoutVars>
          <dgm:bulletEnabled val="1"/>
        </dgm:presLayoutVars>
      </dgm:prSet>
      <dgm:spPr/>
    </dgm:pt>
    <dgm:pt modelId="{1FDE8602-32D3-424F-960E-42D272774083}" type="pres">
      <dgm:prSet presAssocID="{A03BD736-5494-4FF6-852F-726B923BA483}" presName="spaceBetweenRectangles" presStyleCnt="0"/>
      <dgm:spPr/>
    </dgm:pt>
    <dgm:pt modelId="{53571896-4F9F-4251-BB9F-AF2CEA35D815}" type="pres">
      <dgm:prSet presAssocID="{3F960FA4-B366-491C-841B-F7B2D2C4A5F2}" presName="parentLin" presStyleCnt="0"/>
      <dgm:spPr/>
    </dgm:pt>
    <dgm:pt modelId="{086E15D0-EC5C-4DAA-9895-BE848ACC5566}" type="pres">
      <dgm:prSet presAssocID="{3F960FA4-B366-491C-841B-F7B2D2C4A5F2}" presName="parentLeftMargin" presStyleLbl="node1" presStyleIdx="2" presStyleCnt="6"/>
      <dgm:spPr/>
    </dgm:pt>
    <dgm:pt modelId="{4323140A-1D9A-4422-B0F4-A926A8D7FC2F}" type="pres">
      <dgm:prSet presAssocID="{3F960FA4-B366-491C-841B-F7B2D2C4A5F2}" presName="parentText" presStyleLbl="node1" presStyleIdx="3" presStyleCnt="6">
        <dgm:presLayoutVars>
          <dgm:chMax val="0"/>
          <dgm:bulletEnabled val="1"/>
        </dgm:presLayoutVars>
      </dgm:prSet>
      <dgm:spPr/>
    </dgm:pt>
    <dgm:pt modelId="{C1B19AD2-FFB7-4978-9B7C-ED682B55CE9D}" type="pres">
      <dgm:prSet presAssocID="{3F960FA4-B366-491C-841B-F7B2D2C4A5F2}" presName="negativeSpace" presStyleCnt="0"/>
      <dgm:spPr/>
    </dgm:pt>
    <dgm:pt modelId="{5D965675-D58D-4D7A-A789-FA54242A3466}" type="pres">
      <dgm:prSet presAssocID="{3F960FA4-B366-491C-841B-F7B2D2C4A5F2}" presName="childText" presStyleLbl="conFgAcc1" presStyleIdx="3" presStyleCnt="6">
        <dgm:presLayoutVars>
          <dgm:bulletEnabled val="1"/>
        </dgm:presLayoutVars>
      </dgm:prSet>
      <dgm:spPr/>
    </dgm:pt>
    <dgm:pt modelId="{42B235F1-DBD0-407D-B05F-8E98B8E6F2B0}" type="pres">
      <dgm:prSet presAssocID="{E1AA417D-79DE-4DC4-85E5-EAEB9B571D56}" presName="spaceBetweenRectangles" presStyleCnt="0"/>
      <dgm:spPr/>
    </dgm:pt>
    <dgm:pt modelId="{8A3426EF-F31F-4E67-A24A-8CC79059155C}" type="pres">
      <dgm:prSet presAssocID="{8B4C0699-EF5B-4876-B615-97F834797283}" presName="parentLin" presStyleCnt="0"/>
      <dgm:spPr/>
    </dgm:pt>
    <dgm:pt modelId="{FBDCD755-D33E-44A3-8418-66D34EE42662}" type="pres">
      <dgm:prSet presAssocID="{8B4C0699-EF5B-4876-B615-97F834797283}" presName="parentLeftMargin" presStyleLbl="node1" presStyleIdx="3" presStyleCnt="6"/>
      <dgm:spPr/>
    </dgm:pt>
    <dgm:pt modelId="{BB412D5B-1F2F-4A9E-B1CF-E915E4F75FE1}" type="pres">
      <dgm:prSet presAssocID="{8B4C0699-EF5B-4876-B615-97F834797283}" presName="parentText" presStyleLbl="node1" presStyleIdx="4" presStyleCnt="6">
        <dgm:presLayoutVars>
          <dgm:chMax val="0"/>
          <dgm:bulletEnabled val="1"/>
        </dgm:presLayoutVars>
      </dgm:prSet>
      <dgm:spPr/>
    </dgm:pt>
    <dgm:pt modelId="{5517E160-ADC2-4F98-B9E5-117796D01700}" type="pres">
      <dgm:prSet presAssocID="{8B4C0699-EF5B-4876-B615-97F834797283}" presName="negativeSpace" presStyleCnt="0"/>
      <dgm:spPr/>
    </dgm:pt>
    <dgm:pt modelId="{E5A7D38A-2313-4A45-8463-DB477601701C}" type="pres">
      <dgm:prSet presAssocID="{8B4C0699-EF5B-4876-B615-97F834797283}" presName="childText" presStyleLbl="conFgAcc1" presStyleIdx="4" presStyleCnt="6">
        <dgm:presLayoutVars>
          <dgm:bulletEnabled val="1"/>
        </dgm:presLayoutVars>
      </dgm:prSet>
      <dgm:spPr/>
    </dgm:pt>
    <dgm:pt modelId="{1E67089A-13BA-475C-8C46-ABC87FEA6759}" type="pres">
      <dgm:prSet presAssocID="{999C9111-D57A-4C07-98C4-247E9ADB34C1}" presName="spaceBetweenRectangles" presStyleCnt="0"/>
      <dgm:spPr/>
    </dgm:pt>
    <dgm:pt modelId="{205C0AF7-373F-4A79-A02A-9D98353F9BE1}" type="pres">
      <dgm:prSet presAssocID="{D76E33D6-0781-4A78-BDA9-B6A8033B8E56}" presName="parentLin" presStyleCnt="0"/>
      <dgm:spPr/>
    </dgm:pt>
    <dgm:pt modelId="{9325E9C0-8C7E-4BA7-9D6B-41B00699ECBC}" type="pres">
      <dgm:prSet presAssocID="{D76E33D6-0781-4A78-BDA9-B6A8033B8E56}" presName="parentLeftMargin" presStyleLbl="node1" presStyleIdx="4" presStyleCnt="6"/>
      <dgm:spPr/>
    </dgm:pt>
    <dgm:pt modelId="{396C5182-E642-4AA2-983B-ECA85B1EAD44}" type="pres">
      <dgm:prSet presAssocID="{D76E33D6-0781-4A78-BDA9-B6A8033B8E56}" presName="parentText" presStyleLbl="node1" presStyleIdx="5" presStyleCnt="6">
        <dgm:presLayoutVars>
          <dgm:chMax val="0"/>
          <dgm:bulletEnabled val="1"/>
        </dgm:presLayoutVars>
      </dgm:prSet>
      <dgm:spPr/>
    </dgm:pt>
    <dgm:pt modelId="{A6C45CAA-4CB0-4B08-B2AA-5633463F4DF7}" type="pres">
      <dgm:prSet presAssocID="{D76E33D6-0781-4A78-BDA9-B6A8033B8E56}" presName="negativeSpace" presStyleCnt="0"/>
      <dgm:spPr/>
    </dgm:pt>
    <dgm:pt modelId="{B56BDE9F-E2B5-4794-AF40-B16B8FE4D321}" type="pres">
      <dgm:prSet presAssocID="{D76E33D6-0781-4A78-BDA9-B6A8033B8E56}" presName="childText" presStyleLbl="conFgAcc1" presStyleIdx="5" presStyleCnt="6">
        <dgm:presLayoutVars>
          <dgm:bulletEnabled val="1"/>
        </dgm:presLayoutVars>
      </dgm:prSet>
      <dgm:spPr/>
    </dgm:pt>
  </dgm:ptLst>
  <dgm:cxnLst>
    <dgm:cxn modelId="{A36AA60A-A54E-4931-A6D8-7B842C7E93CD}" type="presOf" srcId="{3F960FA4-B366-491C-841B-F7B2D2C4A5F2}" destId="{086E15D0-EC5C-4DAA-9895-BE848ACC5566}" srcOrd="0" destOrd="0" presId="urn:microsoft.com/office/officeart/2005/8/layout/list1"/>
    <dgm:cxn modelId="{1EDCFC13-58F6-48D2-A045-0CC7128B6EBD}" type="presOf" srcId="{C3FB47D7-7756-40C3-B241-64FBF4C8BF48}" destId="{0C429A33-3769-45F0-8639-B7AA36A5327D}" srcOrd="1" destOrd="0" presId="urn:microsoft.com/office/officeart/2005/8/layout/list1"/>
    <dgm:cxn modelId="{062AF41C-D535-4C89-935A-D8617E3FB049}" type="presOf" srcId="{D76E33D6-0781-4A78-BDA9-B6A8033B8E56}" destId="{9325E9C0-8C7E-4BA7-9D6B-41B00699ECBC}" srcOrd="0" destOrd="0" presId="urn:microsoft.com/office/officeart/2005/8/layout/list1"/>
    <dgm:cxn modelId="{93894F2F-541D-4E47-BCE8-8D6B91FC4ACE}" srcId="{04097549-9453-40BA-952A-5B060447307E}" destId="{D76E33D6-0781-4A78-BDA9-B6A8033B8E56}" srcOrd="5" destOrd="0" parTransId="{05BF2F7D-906C-4F05-967D-F3587260A9C8}" sibTransId="{90A4611F-30DE-46D2-BA65-2196506C30AC}"/>
    <dgm:cxn modelId="{75F30930-AF01-4A7B-94EC-9186E805F8FB}" type="presOf" srcId="{70313B8F-6414-4E00-ACFF-A12F573B53AC}" destId="{C8F0A457-D49B-4E42-9CB8-ACFCAB3EE07B}" srcOrd="0" destOrd="0" presId="urn:microsoft.com/office/officeart/2005/8/layout/list1"/>
    <dgm:cxn modelId="{CF8C1239-6F1E-4C62-9C3C-D0CDF1F463F8}" srcId="{04097549-9453-40BA-952A-5B060447307E}" destId="{70313B8F-6414-4E00-ACFF-A12F573B53AC}" srcOrd="1" destOrd="0" parTransId="{296D8171-DA24-4767-8739-70A4C6E93F51}" sibTransId="{54F7B893-3648-4F59-A5A7-6377AA16CE37}"/>
    <dgm:cxn modelId="{618D1458-C8D7-45A6-8390-F673AC8A2EEE}" type="presOf" srcId="{3F960FA4-B366-491C-841B-F7B2D2C4A5F2}" destId="{4323140A-1D9A-4422-B0F4-A926A8D7FC2F}" srcOrd="1" destOrd="0" presId="urn:microsoft.com/office/officeart/2005/8/layout/list1"/>
    <dgm:cxn modelId="{3F755F60-0217-499D-86D7-8498399540B5}" srcId="{04097549-9453-40BA-952A-5B060447307E}" destId="{C3FB47D7-7756-40C3-B241-64FBF4C8BF48}" srcOrd="2" destOrd="0" parTransId="{6BABDB52-B0FA-4640-B5E6-8E9ECD535599}" sibTransId="{A03BD736-5494-4FF6-852F-726B923BA483}"/>
    <dgm:cxn modelId="{E37DEB62-2A70-455D-AE61-0D8BEEA15BFF}" srcId="{04097549-9453-40BA-952A-5B060447307E}" destId="{17ABE83C-5BB3-456A-8371-73487D29A9B8}" srcOrd="0" destOrd="0" parTransId="{B7528BB1-6785-414A-A411-4241D0AA59F8}" sibTransId="{8410B8A8-1A6F-49BE-A6A0-E488630B8F2A}"/>
    <dgm:cxn modelId="{27CD5D6E-8FEF-4293-AD00-7FA5AB408257}" srcId="{04097549-9453-40BA-952A-5B060447307E}" destId="{3F960FA4-B366-491C-841B-F7B2D2C4A5F2}" srcOrd="3" destOrd="0" parTransId="{49131C62-361D-4F74-9198-65A5AF2BFF24}" sibTransId="{E1AA417D-79DE-4DC4-85E5-EAEB9B571D56}"/>
    <dgm:cxn modelId="{88ECB270-0426-4662-9B93-DF73C38E9D9A}" type="presOf" srcId="{C3FB47D7-7756-40C3-B241-64FBF4C8BF48}" destId="{E980DB67-3358-4482-846A-1744C0A47B37}" srcOrd="0" destOrd="0" presId="urn:microsoft.com/office/officeart/2005/8/layout/list1"/>
    <dgm:cxn modelId="{1A900A88-F473-4A6B-85CB-9C869A4F8D21}" type="presOf" srcId="{D76E33D6-0781-4A78-BDA9-B6A8033B8E56}" destId="{396C5182-E642-4AA2-983B-ECA85B1EAD44}" srcOrd="1" destOrd="0" presId="urn:microsoft.com/office/officeart/2005/8/layout/list1"/>
    <dgm:cxn modelId="{EE67DF93-5283-47ED-BEE2-B01B689777BA}" type="presOf" srcId="{8B4C0699-EF5B-4876-B615-97F834797283}" destId="{BB412D5B-1F2F-4A9E-B1CF-E915E4F75FE1}" srcOrd="1" destOrd="0" presId="urn:microsoft.com/office/officeart/2005/8/layout/list1"/>
    <dgm:cxn modelId="{AE5C3998-7D24-40D9-9F32-C62CA95251AE}" type="presOf" srcId="{17ABE83C-5BB3-456A-8371-73487D29A9B8}" destId="{1A1757B0-51F1-4EF7-8ECC-AC97C874EC0E}" srcOrd="1" destOrd="0" presId="urn:microsoft.com/office/officeart/2005/8/layout/list1"/>
    <dgm:cxn modelId="{E7581EA5-686D-4806-9344-782A62158C28}" type="presOf" srcId="{8B4C0699-EF5B-4876-B615-97F834797283}" destId="{FBDCD755-D33E-44A3-8418-66D34EE42662}" srcOrd="0" destOrd="0" presId="urn:microsoft.com/office/officeart/2005/8/layout/list1"/>
    <dgm:cxn modelId="{B5236EA5-6141-401E-BF4C-86DF59274F10}" type="presOf" srcId="{70313B8F-6414-4E00-ACFF-A12F573B53AC}" destId="{81C428A6-B09D-41A2-993F-4026E5EBE28C}" srcOrd="1" destOrd="0" presId="urn:microsoft.com/office/officeart/2005/8/layout/list1"/>
    <dgm:cxn modelId="{13BF95AB-5356-4148-AAAB-0A015987DD96}" type="presOf" srcId="{17ABE83C-5BB3-456A-8371-73487D29A9B8}" destId="{771AD02C-2EC6-4D85-BECA-9A8306B43EA7}" srcOrd="0" destOrd="0" presId="urn:microsoft.com/office/officeart/2005/8/layout/list1"/>
    <dgm:cxn modelId="{B9115DBE-4251-4A24-B4B7-1772BFD42D4A}" srcId="{04097549-9453-40BA-952A-5B060447307E}" destId="{8B4C0699-EF5B-4876-B615-97F834797283}" srcOrd="4" destOrd="0" parTransId="{10662CB4-6954-4714-AA24-F580CDDC77EF}" sibTransId="{999C9111-D57A-4C07-98C4-247E9ADB34C1}"/>
    <dgm:cxn modelId="{E3056BC6-159C-4390-8F18-E8C38567165B}" type="presOf" srcId="{04097549-9453-40BA-952A-5B060447307E}" destId="{CBC4C0F1-ED8C-4772-97A3-81D1AC678ABC}" srcOrd="0" destOrd="0" presId="urn:microsoft.com/office/officeart/2005/8/layout/list1"/>
    <dgm:cxn modelId="{44D95925-A9AF-4021-BAB1-82A7AAFA1ABA}" type="presParOf" srcId="{CBC4C0F1-ED8C-4772-97A3-81D1AC678ABC}" destId="{4D050B6C-CE7A-4A8E-B858-9056A9F7BFBB}" srcOrd="0" destOrd="0" presId="urn:microsoft.com/office/officeart/2005/8/layout/list1"/>
    <dgm:cxn modelId="{76734C2C-939B-4E71-9656-7472AB6E00E2}" type="presParOf" srcId="{4D050B6C-CE7A-4A8E-B858-9056A9F7BFBB}" destId="{771AD02C-2EC6-4D85-BECA-9A8306B43EA7}" srcOrd="0" destOrd="0" presId="urn:microsoft.com/office/officeart/2005/8/layout/list1"/>
    <dgm:cxn modelId="{6566A74A-E62C-41E7-87D0-6EA5E260B47A}" type="presParOf" srcId="{4D050B6C-CE7A-4A8E-B858-9056A9F7BFBB}" destId="{1A1757B0-51F1-4EF7-8ECC-AC97C874EC0E}" srcOrd="1" destOrd="0" presId="urn:microsoft.com/office/officeart/2005/8/layout/list1"/>
    <dgm:cxn modelId="{7AC7EC4C-B3C8-4663-B54D-FCDA0772A745}" type="presParOf" srcId="{CBC4C0F1-ED8C-4772-97A3-81D1AC678ABC}" destId="{0C85A43D-3BCA-4504-8135-98A1FC1D3011}" srcOrd="1" destOrd="0" presId="urn:microsoft.com/office/officeart/2005/8/layout/list1"/>
    <dgm:cxn modelId="{C2CD24AE-D626-4E3B-BFC7-60048A59966D}" type="presParOf" srcId="{CBC4C0F1-ED8C-4772-97A3-81D1AC678ABC}" destId="{BE5CDAF2-1A34-42D7-AD13-3CD8E856BA1F}" srcOrd="2" destOrd="0" presId="urn:microsoft.com/office/officeart/2005/8/layout/list1"/>
    <dgm:cxn modelId="{FAC9C7E2-D00F-4E57-8A4D-DAF5BF993D8D}" type="presParOf" srcId="{CBC4C0F1-ED8C-4772-97A3-81D1AC678ABC}" destId="{FAAA7CF5-2D1D-4EA6-8875-801C0EF1CE00}" srcOrd="3" destOrd="0" presId="urn:microsoft.com/office/officeart/2005/8/layout/list1"/>
    <dgm:cxn modelId="{DEB3AF0A-7C00-443E-ABC9-4B51F796C273}" type="presParOf" srcId="{CBC4C0F1-ED8C-4772-97A3-81D1AC678ABC}" destId="{F9E49840-E1E5-46B2-BBCB-20DA4D82849E}" srcOrd="4" destOrd="0" presId="urn:microsoft.com/office/officeart/2005/8/layout/list1"/>
    <dgm:cxn modelId="{7B9960AF-EB26-460F-89B2-F17F6AB98479}" type="presParOf" srcId="{F9E49840-E1E5-46B2-BBCB-20DA4D82849E}" destId="{C8F0A457-D49B-4E42-9CB8-ACFCAB3EE07B}" srcOrd="0" destOrd="0" presId="urn:microsoft.com/office/officeart/2005/8/layout/list1"/>
    <dgm:cxn modelId="{CC9C577D-EB7D-4CBC-90BC-927B170394A8}" type="presParOf" srcId="{F9E49840-E1E5-46B2-BBCB-20DA4D82849E}" destId="{81C428A6-B09D-41A2-993F-4026E5EBE28C}" srcOrd="1" destOrd="0" presId="urn:microsoft.com/office/officeart/2005/8/layout/list1"/>
    <dgm:cxn modelId="{9F9592CB-3FF0-4D4B-90B0-13AE7496CA3E}" type="presParOf" srcId="{CBC4C0F1-ED8C-4772-97A3-81D1AC678ABC}" destId="{2B7AC110-3D4E-4623-9D72-51C57BA3B3D1}" srcOrd="5" destOrd="0" presId="urn:microsoft.com/office/officeart/2005/8/layout/list1"/>
    <dgm:cxn modelId="{8A0DEA83-E6CC-4F86-AD4A-D5850AE7B61B}" type="presParOf" srcId="{CBC4C0F1-ED8C-4772-97A3-81D1AC678ABC}" destId="{9FBB4055-1598-4CC8-8153-71272D7072AA}" srcOrd="6" destOrd="0" presId="urn:microsoft.com/office/officeart/2005/8/layout/list1"/>
    <dgm:cxn modelId="{6A035340-4657-405A-AB21-88E0CD6E5DCA}" type="presParOf" srcId="{CBC4C0F1-ED8C-4772-97A3-81D1AC678ABC}" destId="{E5824BE8-B0EC-4BCE-B6A1-611D1656F75E}" srcOrd="7" destOrd="0" presId="urn:microsoft.com/office/officeart/2005/8/layout/list1"/>
    <dgm:cxn modelId="{DA354FD0-3B01-44D5-8999-4DB7AD469404}" type="presParOf" srcId="{CBC4C0F1-ED8C-4772-97A3-81D1AC678ABC}" destId="{94E503C3-CAB9-4EC6-A511-13442FC160CA}" srcOrd="8" destOrd="0" presId="urn:microsoft.com/office/officeart/2005/8/layout/list1"/>
    <dgm:cxn modelId="{7CB1D98B-0688-4778-A9C6-84D9E926DBD5}" type="presParOf" srcId="{94E503C3-CAB9-4EC6-A511-13442FC160CA}" destId="{E980DB67-3358-4482-846A-1744C0A47B37}" srcOrd="0" destOrd="0" presId="urn:microsoft.com/office/officeart/2005/8/layout/list1"/>
    <dgm:cxn modelId="{771A9775-B8AB-4B60-8E08-255C5DE2AA7D}" type="presParOf" srcId="{94E503C3-CAB9-4EC6-A511-13442FC160CA}" destId="{0C429A33-3769-45F0-8639-B7AA36A5327D}" srcOrd="1" destOrd="0" presId="urn:microsoft.com/office/officeart/2005/8/layout/list1"/>
    <dgm:cxn modelId="{5E9D0B2E-BA79-4456-87F6-C109D4077F8F}" type="presParOf" srcId="{CBC4C0F1-ED8C-4772-97A3-81D1AC678ABC}" destId="{34E42BDD-9C87-47BD-BEE5-D161294D6752}" srcOrd="9" destOrd="0" presId="urn:microsoft.com/office/officeart/2005/8/layout/list1"/>
    <dgm:cxn modelId="{55F6B015-33DC-42B6-9921-075B1FB6580E}" type="presParOf" srcId="{CBC4C0F1-ED8C-4772-97A3-81D1AC678ABC}" destId="{1F59EFFF-9E05-4B68-AAB6-E016CF05E61A}" srcOrd="10" destOrd="0" presId="urn:microsoft.com/office/officeart/2005/8/layout/list1"/>
    <dgm:cxn modelId="{8F2A6EE8-923A-4A19-9107-6C60E9149582}" type="presParOf" srcId="{CBC4C0F1-ED8C-4772-97A3-81D1AC678ABC}" destId="{1FDE8602-32D3-424F-960E-42D272774083}" srcOrd="11" destOrd="0" presId="urn:microsoft.com/office/officeart/2005/8/layout/list1"/>
    <dgm:cxn modelId="{BADC5968-EC61-4639-BE9D-D0E4FE2C77FD}" type="presParOf" srcId="{CBC4C0F1-ED8C-4772-97A3-81D1AC678ABC}" destId="{53571896-4F9F-4251-BB9F-AF2CEA35D815}" srcOrd="12" destOrd="0" presId="urn:microsoft.com/office/officeart/2005/8/layout/list1"/>
    <dgm:cxn modelId="{4F6B1913-B2A0-4FF3-9220-438A137A0CCC}" type="presParOf" srcId="{53571896-4F9F-4251-BB9F-AF2CEA35D815}" destId="{086E15D0-EC5C-4DAA-9895-BE848ACC5566}" srcOrd="0" destOrd="0" presId="urn:microsoft.com/office/officeart/2005/8/layout/list1"/>
    <dgm:cxn modelId="{45B03294-6E64-4338-8E6E-FB7E69AEE9A6}" type="presParOf" srcId="{53571896-4F9F-4251-BB9F-AF2CEA35D815}" destId="{4323140A-1D9A-4422-B0F4-A926A8D7FC2F}" srcOrd="1" destOrd="0" presId="urn:microsoft.com/office/officeart/2005/8/layout/list1"/>
    <dgm:cxn modelId="{ACAD2079-CC3D-4CFA-B5B6-93814A616451}" type="presParOf" srcId="{CBC4C0F1-ED8C-4772-97A3-81D1AC678ABC}" destId="{C1B19AD2-FFB7-4978-9B7C-ED682B55CE9D}" srcOrd="13" destOrd="0" presId="urn:microsoft.com/office/officeart/2005/8/layout/list1"/>
    <dgm:cxn modelId="{F0A59954-ADB2-45D4-9C13-998399676469}" type="presParOf" srcId="{CBC4C0F1-ED8C-4772-97A3-81D1AC678ABC}" destId="{5D965675-D58D-4D7A-A789-FA54242A3466}" srcOrd="14" destOrd="0" presId="urn:microsoft.com/office/officeart/2005/8/layout/list1"/>
    <dgm:cxn modelId="{DC216972-A86C-437F-A089-8A58B9D09ADD}" type="presParOf" srcId="{CBC4C0F1-ED8C-4772-97A3-81D1AC678ABC}" destId="{42B235F1-DBD0-407D-B05F-8E98B8E6F2B0}" srcOrd="15" destOrd="0" presId="urn:microsoft.com/office/officeart/2005/8/layout/list1"/>
    <dgm:cxn modelId="{33D601E3-8003-4FF3-B44D-25E02172B84F}" type="presParOf" srcId="{CBC4C0F1-ED8C-4772-97A3-81D1AC678ABC}" destId="{8A3426EF-F31F-4E67-A24A-8CC79059155C}" srcOrd="16" destOrd="0" presId="urn:microsoft.com/office/officeart/2005/8/layout/list1"/>
    <dgm:cxn modelId="{31B6DE0C-931F-4C31-BE8A-7680C4B1C4E2}" type="presParOf" srcId="{8A3426EF-F31F-4E67-A24A-8CC79059155C}" destId="{FBDCD755-D33E-44A3-8418-66D34EE42662}" srcOrd="0" destOrd="0" presId="urn:microsoft.com/office/officeart/2005/8/layout/list1"/>
    <dgm:cxn modelId="{84943FB5-3059-48CE-9A2D-BAB60E109753}" type="presParOf" srcId="{8A3426EF-F31F-4E67-A24A-8CC79059155C}" destId="{BB412D5B-1F2F-4A9E-B1CF-E915E4F75FE1}" srcOrd="1" destOrd="0" presId="urn:microsoft.com/office/officeart/2005/8/layout/list1"/>
    <dgm:cxn modelId="{B9CD1ED5-F197-406B-9049-B07AF15D6421}" type="presParOf" srcId="{CBC4C0F1-ED8C-4772-97A3-81D1AC678ABC}" destId="{5517E160-ADC2-4F98-B9E5-117796D01700}" srcOrd="17" destOrd="0" presId="urn:microsoft.com/office/officeart/2005/8/layout/list1"/>
    <dgm:cxn modelId="{B30E19C7-3719-461C-A6F8-49E63AB803CE}" type="presParOf" srcId="{CBC4C0F1-ED8C-4772-97A3-81D1AC678ABC}" destId="{E5A7D38A-2313-4A45-8463-DB477601701C}" srcOrd="18" destOrd="0" presId="urn:microsoft.com/office/officeart/2005/8/layout/list1"/>
    <dgm:cxn modelId="{E620AEB5-9920-4B23-B382-0C5D81C37B6A}" type="presParOf" srcId="{CBC4C0F1-ED8C-4772-97A3-81D1AC678ABC}" destId="{1E67089A-13BA-475C-8C46-ABC87FEA6759}" srcOrd="19" destOrd="0" presId="urn:microsoft.com/office/officeart/2005/8/layout/list1"/>
    <dgm:cxn modelId="{42D14D9B-BF50-4444-A460-9B666E2C16FA}" type="presParOf" srcId="{CBC4C0F1-ED8C-4772-97A3-81D1AC678ABC}" destId="{205C0AF7-373F-4A79-A02A-9D98353F9BE1}" srcOrd="20" destOrd="0" presId="urn:microsoft.com/office/officeart/2005/8/layout/list1"/>
    <dgm:cxn modelId="{738359EB-29F4-48CC-B925-202435EDBC4E}" type="presParOf" srcId="{205C0AF7-373F-4A79-A02A-9D98353F9BE1}" destId="{9325E9C0-8C7E-4BA7-9D6B-41B00699ECBC}" srcOrd="0" destOrd="0" presId="urn:microsoft.com/office/officeart/2005/8/layout/list1"/>
    <dgm:cxn modelId="{6823740D-05BD-4A05-A1D2-D16E250A5B69}" type="presParOf" srcId="{205C0AF7-373F-4A79-A02A-9D98353F9BE1}" destId="{396C5182-E642-4AA2-983B-ECA85B1EAD44}" srcOrd="1" destOrd="0" presId="urn:microsoft.com/office/officeart/2005/8/layout/list1"/>
    <dgm:cxn modelId="{A6DBE4F5-50E4-4A34-AD1C-38C82D1ADAE6}" type="presParOf" srcId="{CBC4C0F1-ED8C-4772-97A3-81D1AC678ABC}" destId="{A6C45CAA-4CB0-4B08-B2AA-5633463F4DF7}" srcOrd="21" destOrd="0" presId="urn:microsoft.com/office/officeart/2005/8/layout/list1"/>
    <dgm:cxn modelId="{CEE6653E-4A36-45B8-9FDE-E61E0F182012}" type="presParOf" srcId="{CBC4C0F1-ED8C-4772-97A3-81D1AC678ABC}" destId="{B56BDE9F-E2B5-4794-AF40-B16B8FE4D321}"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CC87C0-E3C1-4C3B-9C5A-C3466A2C2827}" type="doc">
      <dgm:prSet loTypeId="urn:microsoft.com/office/officeart/2018/5/layout/Centered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2A197B0C-BD97-4397-87B4-13AE726878EC}">
      <dgm:prSet/>
      <dgm:spPr/>
      <dgm:t>
        <a:bodyPr/>
        <a:lstStyle/>
        <a:p>
          <a:pPr>
            <a:lnSpc>
              <a:spcPct val="100000"/>
            </a:lnSpc>
            <a:defRPr b="1"/>
          </a:pPr>
          <a:r>
            <a:rPr lang="en-US" b="1" dirty="0">
              <a:solidFill>
                <a:srgbClr val="00B050"/>
              </a:solidFill>
            </a:rPr>
            <a:t>Programming Languages:</a:t>
          </a:r>
          <a:endParaRPr lang="en-US" dirty="0">
            <a:solidFill>
              <a:srgbClr val="00B050"/>
            </a:solidFill>
          </a:endParaRPr>
        </a:p>
      </dgm:t>
    </dgm:pt>
    <dgm:pt modelId="{67B840F7-B169-4270-B33F-F38BA831E3BE}" type="parTrans" cxnId="{B63935BB-DCBF-4D37-B2F7-826D5608F313}">
      <dgm:prSet/>
      <dgm:spPr/>
      <dgm:t>
        <a:bodyPr/>
        <a:lstStyle/>
        <a:p>
          <a:endParaRPr lang="en-US"/>
        </a:p>
      </dgm:t>
    </dgm:pt>
    <dgm:pt modelId="{BB0CE494-B906-4AC7-AC91-FAB3E5C61344}" type="sibTrans" cxnId="{B63935BB-DCBF-4D37-B2F7-826D5608F313}">
      <dgm:prSet/>
      <dgm:spPr/>
      <dgm:t>
        <a:bodyPr/>
        <a:lstStyle/>
        <a:p>
          <a:endParaRPr lang="en-US"/>
        </a:p>
      </dgm:t>
    </dgm:pt>
    <dgm:pt modelId="{8B4663A7-C70D-4985-AE7D-61D508A67D2F}">
      <dgm:prSet/>
      <dgm:spPr/>
      <dgm:t>
        <a:bodyPr/>
        <a:lstStyle/>
        <a:p>
          <a:pPr>
            <a:lnSpc>
              <a:spcPct val="100000"/>
            </a:lnSpc>
          </a:pPr>
          <a:r>
            <a:rPr lang="en-US" b="1" dirty="0"/>
            <a:t>Swift (iOS)</a:t>
          </a:r>
          <a:endParaRPr lang="en-US" dirty="0"/>
        </a:p>
      </dgm:t>
    </dgm:pt>
    <dgm:pt modelId="{D5B1BFC6-A246-431D-865C-F94E01738FE8}" type="parTrans" cxnId="{DC9BE850-7F98-4865-A1F7-DE62B079B423}">
      <dgm:prSet/>
      <dgm:spPr/>
      <dgm:t>
        <a:bodyPr/>
        <a:lstStyle/>
        <a:p>
          <a:endParaRPr lang="en-US"/>
        </a:p>
      </dgm:t>
    </dgm:pt>
    <dgm:pt modelId="{743ECE41-208B-4AB6-8455-915F78D920A5}" type="sibTrans" cxnId="{DC9BE850-7F98-4865-A1F7-DE62B079B423}">
      <dgm:prSet/>
      <dgm:spPr/>
      <dgm:t>
        <a:bodyPr/>
        <a:lstStyle/>
        <a:p>
          <a:endParaRPr lang="en-US"/>
        </a:p>
      </dgm:t>
    </dgm:pt>
    <dgm:pt modelId="{C029CDA3-1967-4978-8335-33662A059984}">
      <dgm:prSet/>
      <dgm:spPr/>
      <dgm:t>
        <a:bodyPr/>
        <a:lstStyle/>
        <a:p>
          <a:pPr>
            <a:lnSpc>
              <a:spcPct val="100000"/>
            </a:lnSpc>
          </a:pPr>
          <a:r>
            <a:rPr lang="en-US" b="1" dirty="0"/>
            <a:t>Java (Android)</a:t>
          </a:r>
          <a:endParaRPr lang="en-US" dirty="0"/>
        </a:p>
      </dgm:t>
    </dgm:pt>
    <dgm:pt modelId="{EDB5E113-1DC2-48DA-BD68-B0D2985C2C3A}" type="parTrans" cxnId="{5D4A669B-84DC-41FF-9335-A036C69A2EF8}">
      <dgm:prSet/>
      <dgm:spPr/>
      <dgm:t>
        <a:bodyPr/>
        <a:lstStyle/>
        <a:p>
          <a:endParaRPr lang="en-US"/>
        </a:p>
      </dgm:t>
    </dgm:pt>
    <dgm:pt modelId="{4E4EFC17-2453-4593-B360-098E36896C29}" type="sibTrans" cxnId="{5D4A669B-84DC-41FF-9335-A036C69A2EF8}">
      <dgm:prSet/>
      <dgm:spPr/>
      <dgm:t>
        <a:bodyPr/>
        <a:lstStyle/>
        <a:p>
          <a:endParaRPr lang="en-US"/>
        </a:p>
      </dgm:t>
    </dgm:pt>
    <dgm:pt modelId="{BD8AA269-73EA-4E52-8111-ADC0BA59D9CE}">
      <dgm:prSet/>
      <dgm:spPr/>
      <dgm:t>
        <a:bodyPr/>
        <a:lstStyle/>
        <a:p>
          <a:pPr>
            <a:lnSpc>
              <a:spcPct val="100000"/>
            </a:lnSpc>
            <a:defRPr b="1"/>
          </a:pPr>
          <a:r>
            <a:rPr lang="en-US" b="1" dirty="0">
              <a:solidFill>
                <a:srgbClr val="00B050"/>
              </a:solidFill>
            </a:rPr>
            <a:t>Development Frameworks:</a:t>
          </a:r>
          <a:endParaRPr lang="en-US" dirty="0">
            <a:solidFill>
              <a:srgbClr val="00B050"/>
            </a:solidFill>
          </a:endParaRPr>
        </a:p>
      </dgm:t>
    </dgm:pt>
    <dgm:pt modelId="{783AA48A-D2D6-4E56-9637-5E48C65C0D04}" type="parTrans" cxnId="{06FCA12C-A69B-4F5C-B0F0-8B4685CB0D62}">
      <dgm:prSet/>
      <dgm:spPr/>
      <dgm:t>
        <a:bodyPr/>
        <a:lstStyle/>
        <a:p>
          <a:endParaRPr lang="en-US"/>
        </a:p>
      </dgm:t>
    </dgm:pt>
    <dgm:pt modelId="{C72BE280-589D-4F5F-BCED-1DE2EFB10B83}" type="sibTrans" cxnId="{06FCA12C-A69B-4F5C-B0F0-8B4685CB0D62}">
      <dgm:prSet/>
      <dgm:spPr/>
      <dgm:t>
        <a:bodyPr/>
        <a:lstStyle/>
        <a:p>
          <a:endParaRPr lang="en-US"/>
        </a:p>
      </dgm:t>
    </dgm:pt>
    <dgm:pt modelId="{B33E53B5-A908-429D-A413-DECE7D8ABA42}">
      <dgm:prSet/>
      <dgm:spPr/>
      <dgm:t>
        <a:bodyPr/>
        <a:lstStyle/>
        <a:p>
          <a:pPr>
            <a:lnSpc>
              <a:spcPct val="100000"/>
            </a:lnSpc>
          </a:pPr>
          <a:r>
            <a:rPr lang="en-US" b="1" dirty="0"/>
            <a:t>React Native</a:t>
          </a:r>
          <a:endParaRPr lang="en-US" dirty="0"/>
        </a:p>
      </dgm:t>
    </dgm:pt>
    <dgm:pt modelId="{FAE41E36-3673-4688-AC35-70906F7368E3}" type="parTrans" cxnId="{98E8E0B9-9AEF-45DE-8313-14CB9D0EB787}">
      <dgm:prSet/>
      <dgm:spPr/>
      <dgm:t>
        <a:bodyPr/>
        <a:lstStyle/>
        <a:p>
          <a:endParaRPr lang="en-US"/>
        </a:p>
      </dgm:t>
    </dgm:pt>
    <dgm:pt modelId="{BCFDEC4B-D1A9-4B1F-9A74-857C464DA251}" type="sibTrans" cxnId="{98E8E0B9-9AEF-45DE-8313-14CB9D0EB787}">
      <dgm:prSet/>
      <dgm:spPr/>
      <dgm:t>
        <a:bodyPr/>
        <a:lstStyle/>
        <a:p>
          <a:endParaRPr lang="en-US"/>
        </a:p>
      </dgm:t>
    </dgm:pt>
    <dgm:pt modelId="{A245F10F-AE23-47E0-B3C6-EEB50FACEEB4}">
      <dgm:prSet/>
      <dgm:spPr/>
      <dgm:t>
        <a:bodyPr/>
        <a:lstStyle/>
        <a:p>
          <a:pPr>
            <a:lnSpc>
              <a:spcPct val="100000"/>
            </a:lnSpc>
          </a:pPr>
          <a:r>
            <a:rPr lang="en-US" b="1" dirty="0"/>
            <a:t>Flutter</a:t>
          </a:r>
          <a:endParaRPr lang="en-US" dirty="0"/>
        </a:p>
      </dgm:t>
    </dgm:pt>
    <dgm:pt modelId="{67E77D8E-CB6A-4946-95CA-06C254BC7902}" type="parTrans" cxnId="{BC3EA1EC-7A1D-4FF4-94E6-3D568EA65ECD}">
      <dgm:prSet/>
      <dgm:spPr/>
      <dgm:t>
        <a:bodyPr/>
        <a:lstStyle/>
        <a:p>
          <a:endParaRPr lang="en-US"/>
        </a:p>
      </dgm:t>
    </dgm:pt>
    <dgm:pt modelId="{AB891C6A-4B8C-453A-BF9E-B61192A8F55A}" type="sibTrans" cxnId="{BC3EA1EC-7A1D-4FF4-94E6-3D568EA65ECD}">
      <dgm:prSet/>
      <dgm:spPr/>
      <dgm:t>
        <a:bodyPr/>
        <a:lstStyle/>
        <a:p>
          <a:endParaRPr lang="en-US"/>
        </a:p>
      </dgm:t>
    </dgm:pt>
    <dgm:pt modelId="{3DD3DA4C-004C-4293-84A3-5BC20B17BA0D}">
      <dgm:prSet/>
      <dgm:spPr/>
      <dgm:t>
        <a:bodyPr/>
        <a:lstStyle/>
        <a:p>
          <a:pPr>
            <a:lnSpc>
              <a:spcPct val="100000"/>
            </a:lnSpc>
          </a:pPr>
          <a:r>
            <a:rPr lang="en-US" b="1" dirty="0">
              <a:solidFill>
                <a:srgbClr val="00B050"/>
              </a:solidFill>
            </a:rPr>
            <a:t>Backend Development:</a:t>
          </a:r>
          <a:endParaRPr lang="en-US" dirty="0">
            <a:solidFill>
              <a:srgbClr val="00B050"/>
            </a:solidFill>
          </a:endParaRPr>
        </a:p>
      </dgm:t>
    </dgm:pt>
    <dgm:pt modelId="{9795D46B-F4DA-40E6-B445-E0B23130EA89}" type="parTrans" cxnId="{D46D26BD-CAD3-4B17-88AB-A4E06650F269}">
      <dgm:prSet/>
      <dgm:spPr/>
      <dgm:t>
        <a:bodyPr/>
        <a:lstStyle/>
        <a:p>
          <a:endParaRPr lang="en-US"/>
        </a:p>
      </dgm:t>
    </dgm:pt>
    <dgm:pt modelId="{F63AAE09-4593-4D51-9522-19E950552086}" type="sibTrans" cxnId="{D46D26BD-CAD3-4B17-88AB-A4E06650F269}">
      <dgm:prSet/>
      <dgm:spPr/>
      <dgm:t>
        <a:bodyPr/>
        <a:lstStyle/>
        <a:p>
          <a:endParaRPr lang="en-US"/>
        </a:p>
      </dgm:t>
    </dgm:pt>
    <dgm:pt modelId="{4405A27B-EFD3-4BE7-9FFF-85C89AEBB607}">
      <dgm:prSet/>
      <dgm:spPr/>
      <dgm:t>
        <a:bodyPr/>
        <a:lstStyle/>
        <a:p>
          <a:pPr>
            <a:lnSpc>
              <a:spcPct val="100000"/>
            </a:lnSpc>
          </a:pPr>
          <a:r>
            <a:rPr lang="en-US" b="1" dirty="0"/>
            <a:t>Node.js, Firebase</a:t>
          </a:r>
          <a:endParaRPr lang="en-US" dirty="0"/>
        </a:p>
      </dgm:t>
    </dgm:pt>
    <dgm:pt modelId="{024DA356-8D01-4029-9DBF-A2067DEC1D52}" type="parTrans" cxnId="{34E1D3AA-53FC-4765-9BDA-C2C037245993}">
      <dgm:prSet/>
      <dgm:spPr/>
      <dgm:t>
        <a:bodyPr/>
        <a:lstStyle/>
        <a:p>
          <a:endParaRPr lang="en-US"/>
        </a:p>
      </dgm:t>
    </dgm:pt>
    <dgm:pt modelId="{3416A7C6-2E77-421B-8D28-B687A6CA0B45}" type="sibTrans" cxnId="{34E1D3AA-53FC-4765-9BDA-C2C037245993}">
      <dgm:prSet/>
      <dgm:spPr/>
      <dgm:t>
        <a:bodyPr/>
        <a:lstStyle/>
        <a:p>
          <a:endParaRPr lang="en-US"/>
        </a:p>
      </dgm:t>
    </dgm:pt>
    <dgm:pt modelId="{84E52046-F1BC-4A01-9D54-107748E47521}">
      <dgm:prSet/>
      <dgm:spPr/>
      <dgm:t>
        <a:bodyPr/>
        <a:lstStyle/>
        <a:p>
          <a:pPr>
            <a:lnSpc>
              <a:spcPct val="100000"/>
            </a:lnSpc>
            <a:defRPr b="1"/>
          </a:pPr>
          <a:r>
            <a:rPr lang="en-US" b="1" dirty="0">
              <a:solidFill>
                <a:srgbClr val="00B050"/>
              </a:solidFill>
            </a:rPr>
            <a:t>Database:</a:t>
          </a:r>
          <a:endParaRPr lang="en-US" dirty="0">
            <a:solidFill>
              <a:srgbClr val="00B050"/>
            </a:solidFill>
          </a:endParaRPr>
        </a:p>
      </dgm:t>
    </dgm:pt>
    <dgm:pt modelId="{247CB5A9-72B6-4746-A17B-D82645AF6104}" type="parTrans" cxnId="{C3B38E08-2DD3-4DB3-A967-F6913D9F25D3}">
      <dgm:prSet/>
      <dgm:spPr/>
      <dgm:t>
        <a:bodyPr/>
        <a:lstStyle/>
        <a:p>
          <a:endParaRPr lang="en-US"/>
        </a:p>
      </dgm:t>
    </dgm:pt>
    <dgm:pt modelId="{FDA0FB58-A7D4-4ED4-847F-DE36C4E326E7}" type="sibTrans" cxnId="{C3B38E08-2DD3-4DB3-A967-F6913D9F25D3}">
      <dgm:prSet/>
      <dgm:spPr/>
      <dgm:t>
        <a:bodyPr/>
        <a:lstStyle/>
        <a:p>
          <a:endParaRPr lang="en-US"/>
        </a:p>
      </dgm:t>
    </dgm:pt>
    <dgm:pt modelId="{2D0AB322-4930-480C-8ED3-E8178F62E37F}">
      <dgm:prSet/>
      <dgm:spPr/>
      <dgm:t>
        <a:bodyPr/>
        <a:lstStyle/>
        <a:p>
          <a:pPr>
            <a:lnSpc>
              <a:spcPct val="100000"/>
            </a:lnSpc>
          </a:pPr>
          <a:r>
            <a:rPr lang="en-US" dirty="0"/>
            <a:t>SQLite, MySQL</a:t>
          </a:r>
        </a:p>
      </dgm:t>
    </dgm:pt>
    <dgm:pt modelId="{D37FC886-B6C8-4A65-97BC-88ABA1D063AD}" type="parTrans" cxnId="{49284EEB-EA64-4EEE-90D5-43D5911BCB0A}">
      <dgm:prSet/>
      <dgm:spPr/>
      <dgm:t>
        <a:bodyPr/>
        <a:lstStyle/>
        <a:p>
          <a:endParaRPr lang="en-US"/>
        </a:p>
      </dgm:t>
    </dgm:pt>
    <dgm:pt modelId="{71711AD8-74F1-4673-97C2-397126D97F99}" type="sibTrans" cxnId="{49284EEB-EA64-4EEE-90D5-43D5911BCB0A}">
      <dgm:prSet/>
      <dgm:spPr/>
      <dgm:t>
        <a:bodyPr/>
        <a:lstStyle/>
        <a:p>
          <a:endParaRPr lang="en-US"/>
        </a:p>
      </dgm:t>
    </dgm:pt>
    <dgm:pt modelId="{CE427537-68C0-4E4D-8F86-73948D70FEB0}" type="pres">
      <dgm:prSet presAssocID="{9BCC87C0-E3C1-4C3B-9C5A-C3466A2C2827}" presName="root" presStyleCnt="0">
        <dgm:presLayoutVars>
          <dgm:dir/>
          <dgm:resizeHandles val="exact"/>
        </dgm:presLayoutVars>
      </dgm:prSet>
      <dgm:spPr/>
    </dgm:pt>
    <dgm:pt modelId="{36A9F996-779A-4720-A8F1-3FA2E5E062EE}" type="pres">
      <dgm:prSet presAssocID="{2A197B0C-BD97-4397-87B4-13AE726878EC}" presName="compNode" presStyleCnt="0"/>
      <dgm:spPr/>
    </dgm:pt>
    <dgm:pt modelId="{546B25A2-CA7E-4C24-B31D-5AF10299A78A}" type="pres">
      <dgm:prSet presAssocID="{2A197B0C-BD97-4397-87B4-13AE726878E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D1260B4F-D144-4754-A082-D57D63734107}" type="pres">
      <dgm:prSet presAssocID="{2A197B0C-BD97-4397-87B4-13AE726878EC}" presName="iconSpace" presStyleCnt="0"/>
      <dgm:spPr/>
    </dgm:pt>
    <dgm:pt modelId="{8965E767-51D1-44CB-8C8B-ECC578173191}" type="pres">
      <dgm:prSet presAssocID="{2A197B0C-BD97-4397-87B4-13AE726878EC}" presName="parTx" presStyleLbl="revTx" presStyleIdx="0" presStyleCnt="6">
        <dgm:presLayoutVars>
          <dgm:chMax val="0"/>
          <dgm:chPref val="0"/>
        </dgm:presLayoutVars>
      </dgm:prSet>
      <dgm:spPr/>
    </dgm:pt>
    <dgm:pt modelId="{676C31BF-F752-4393-8776-FB1E3B0B922A}" type="pres">
      <dgm:prSet presAssocID="{2A197B0C-BD97-4397-87B4-13AE726878EC}" presName="txSpace" presStyleCnt="0"/>
      <dgm:spPr/>
    </dgm:pt>
    <dgm:pt modelId="{B7E7AD1A-67E8-4EAA-A2FF-E375128393F7}" type="pres">
      <dgm:prSet presAssocID="{2A197B0C-BD97-4397-87B4-13AE726878EC}" presName="desTx" presStyleLbl="revTx" presStyleIdx="1" presStyleCnt="6">
        <dgm:presLayoutVars/>
      </dgm:prSet>
      <dgm:spPr/>
    </dgm:pt>
    <dgm:pt modelId="{CACB61BA-457C-4933-92BE-669E2C3D4A03}" type="pres">
      <dgm:prSet presAssocID="{BB0CE494-B906-4AC7-AC91-FAB3E5C61344}" presName="sibTrans" presStyleCnt="0"/>
      <dgm:spPr/>
    </dgm:pt>
    <dgm:pt modelId="{1A247EDF-788A-4F69-BF94-26633750E6F2}" type="pres">
      <dgm:prSet presAssocID="{BD8AA269-73EA-4E52-8111-ADC0BA59D9CE}" presName="compNode" presStyleCnt="0"/>
      <dgm:spPr/>
    </dgm:pt>
    <dgm:pt modelId="{A6F9FF96-762F-413B-904D-ECF0D307F1AC}" type="pres">
      <dgm:prSet presAssocID="{BD8AA269-73EA-4E52-8111-ADC0BA59D9C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mpagne Glasses"/>
        </a:ext>
      </dgm:extLst>
    </dgm:pt>
    <dgm:pt modelId="{A29F2C4A-21D4-404B-B7BF-16513D629E35}" type="pres">
      <dgm:prSet presAssocID="{BD8AA269-73EA-4E52-8111-ADC0BA59D9CE}" presName="iconSpace" presStyleCnt="0"/>
      <dgm:spPr/>
    </dgm:pt>
    <dgm:pt modelId="{E1FA957B-3986-4757-8D7E-704F4F5942F9}" type="pres">
      <dgm:prSet presAssocID="{BD8AA269-73EA-4E52-8111-ADC0BA59D9CE}" presName="parTx" presStyleLbl="revTx" presStyleIdx="2" presStyleCnt="6">
        <dgm:presLayoutVars>
          <dgm:chMax val="0"/>
          <dgm:chPref val="0"/>
        </dgm:presLayoutVars>
      </dgm:prSet>
      <dgm:spPr/>
    </dgm:pt>
    <dgm:pt modelId="{4C4B3739-17C0-40EC-9E95-58A46430D4FE}" type="pres">
      <dgm:prSet presAssocID="{BD8AA269-73EA-4E52-8111-ADC0BA59D9CE}" presName="txSpace" presStyleCnt="0"/>
      <dgm:spPr/>
    </dgm:pt>
    <dgm:pt modelId="{8A634D4E-61B8-4532-B6D3-EFFF5697D6AB}" type="pres">
      <dgm:prSet presAssocID="{BD8AA269-73EA-4E52-8111-ADC0BA59D9CE}" presName="desTx" presStyleLbl="revTx" presStyleIdx="3" presStyleCnt="6">
        <dgm:presLayoutVars/>
      </dgm:prSet>
      <dgm:spPr/>
    </dgm:pt>
    <dgm:pt modelId="{17820A7D-0A38-4C53-9D33-B95A602E9126}" type="pres">
      <dgm:prSet presAssocID="{C72BE280-589D-4F5F-BCED-1DE2EFB10B83}" presName="sibTrans" presStyleCnt="0"/>
      <dgm:spPr/>
    </dgm:pt>
    <dgm:pt modelId="{D95707D3-9F54-4A7D-B536-9BD5C154475F}" type="pres">
      <dgm:prSet presAssocID="{84E52046-F1BC-4A01-9D54-107748E47521}" presName="compNode" presStyleCnt="0"/>
      <dgm:spPr/>
    </dgm:pt>
    <dgm:pt modelId="{36B06DD0-C120-43EE-B630-4CD9597A2805}" type="pres">
      <dgm:prSet presAssocID="{84E52046-F1BC-4A01-9D54-107748E4752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atabase"/>
        </a:ext>
      </dgm:extLst>
    </dgm:pt>
    <dgm:pt modelId="{1E26963E-63BE-469A-A0F8-B8A1AF4E2177}" type="pres">
      <dgm:prSet presAssocID="{84E52046-F1BC-4A01-9D54-107748E47521}" presName="iconSpace" presStyleCnt="0"/>
      <dgm:spPr/>
    </dgm:pt>
    <dgm:pt modelId="{9A0BDD91-87CB-4BD3-8B38-FA9F2955EC33}" type="pres">
      <dgm:prSet presAssocID="{84E52046-F1BC-4A01-9D54-107748E47521}" presName="parTx" presStyleLbl="revTx" presStyleIdx="4" presStyleCnt="6">
        <dgm:presLayoutVars>
          <dgm:chMax val="0"/>
          <dgm:chPref val="0"/>
        </dgm:presLayoutVars>
      </dgm:prSet>
      <dgm:spPr/>
    </dgm:pt>
    <dgm:pt modelId="{D824444C-F147-40A9-BACC-815B6DDBFE34}" type="pres">
      <dgm:prSet presAssocID="{84E52046-F1BC-4A01-9D54-107748E47521}" presName="txSpace" presStyleCnt="0"/>
      <dgm:spPr/>
    </dgm:pt>
    <dgm:pt modelId="{9BFE7E69-568E-44F1-BDC4-BF2A9E7F9995}" type="pres">
      <dgm:prSet presAssocID="{84E52046-F1BC-4A01-9D54-107748E47521}" presName="desTx" presStyleLbl="revTx" presStyleIdx="5" presStyleCnt="6">
        <dgm:presLayoutVars/>
      </dgm:prSet>
      <dgm:spPr/>
    </dgm:pt>
  </dgm:ptLst>
  <dgm:cxnLst>
    <dgm:cxn modelId="{C3B38E08-2DD3-4DB3-A967-F6913D9F25D3}" srcId="{9BCC87C0-E3C1-4C3B-9C5A-C3466A2C2827}" destId="{84E52046-F1BC-4A01-9D54-107748E47521}" srcOrd="2" destOrd="0" parTransId="{247CB5A9-72B6-4746-A17B-D82645AF6104}" sibTransId="{FDA0FB58-A7D4-4ED4-847F-DE36C4E326E7}"/>
    <dgm:cxn modelId="{CEFB750C-2CFC-4D21-A42E-966AA61B43B1}" type="presOf" srcId="{8B4663A7-C70D-4985-AE7D-61D508A67D2F}" destId="{B7E7AD1A-67E8-4EAA-A2FF-E375128393F7}" srcOrd="0" destOrd="0" presId="urn:microsoft.com/office/officeart/2018/5/layout/CenteredIconLabelDescriptionList"/>
    <dgm:cxn modelId="{25DEE70C-A925-445F-9AD9-9C9B8F471033}" type="presOf" srcId="{BD8AA269-73EA-4E52-8111-ADC0BA59D9CE}" destId="{E1FA957B-3986-4757-8D7E-704F4F5942F9}" srcOrd="0" destOrd="0" presId="urn:microsoft.com/office/officeart/2018/5/layout/CenteredIconLabelDescriptionList"/>
    <dgm:cxn modelId="{6035FE29-B221-4D1B-AB0B-0565EC709AA9}" type="presOf" srcId="{A245F10F-AE23-47E0-B3C6-EEB50FACEEB4}" destId="{8A634D4E-61B8-4532-B6D3-EFFF5697D6AB}" srcOrd="0" destOrd="1" presId="urn:microsoft.com/office/officeart/2018/5/layout/CenteredIconLabelDescriptionList"/>
    <dgm:cxn modelId="{06FCA12C-A69B-4F5C-B0F0-8B4685CB0D62}" srcId="{9BCC87C0-E3C1-4C3B-9C5A-C3466A2C2827}" destId="{BD8AA269-73EA-4E52-8111-ADC0BA59D9CE}" srcOrd="1" destOrd="0" parTransId="{783AA48A-D2D6-4E56-9637-5E48C65C0D04}" sibTransId="{C72BE280-589D-4F5F-BCED-1DE2EFB10B83}"/>
    <dgm:cxn modelId="{80AC3C40-FB46-41B5-89B9-A2987E3DD169}" type="presOf" srcId="{2A197B0C-BD97-4397-87B4-13AE726878EC}" destId="{8965E767-51D1-44CB-8C8B-ECC578173191}" srcOrd="0" destOrd="0" presId="urn:microsoft.com/office/officeart/2018/5/layout/CenteredIconLabelDescriptionList"/>
    <dgm:cxn modelId="{DC9BE850-7F98-4865-A1F7-DE62B079B423}" srcId="{2A197B0C-BD97-4397-87B4-13AE726878EC}" destId="{8B4663A7-C70D-4985-AE7D-61D508A67D2F}" srcOrd="0" destOrd="0" parTransId="{D5B1BFC6-A246-431D-865C-F94E01738FE8}" sibTransId="{743ECE41-208B-4AB6-8455-915F78D920A5}"/>
    <dgm:cxn modelId="{91BF987A-641D-4491-BADC-211872AC3DEF}" type="presOf" srcId="{4405A27B-EFD3-4BE7-9FFF-85C89AEBB607}" destId="{8A634D4E-61B8-4532-B6D3-EFFF5697D6AB}" srcOrd="0" destOrd="3" presId="urn:microsoft.com/office/officeart/2018/5/layout/CenteredIconLabelDescriptionList"/>
    <dgm:cxn modelId="{63DB0A96-BAD3-4168-B5D0-643CB4295CBD}" type="presOf" srcId="{C029CDA3-1967-4978-8335-33662A059984}" destId="{B7E7AD1A-67E8-4EAA-A2FF-E375128393F7}" srcOrd="0" destOrd="1" presId="urn:microsoft.com/office/officeart/2018/5/layout/CenteredIconLabelDescriptionList"/>
    <dgm:cxn modelId="{A79EE499-9B1E-4D9B-A202-EDF79E5877BC}" type="presOf" srcId="{2D0AB322-4930-480C-8ED3-E8178F62E37F}" destId="{9BFE7E69-568E-44F1-BDC4-BF2A9E7F9995}" srcOrd="0" destOrd="0" presId="urn:microsoft.com/office/officeart/2018/5/layout/CenteredIconLabelDescriptionList"/>
    <dgm:cxn modelId="{5D4A669B-84DC-41FF-9335-A036C69A2EF8}" srcId="{2A197B0C-BD97-4397-87B4-13AE726878EC}" destId="{C029CDA3-1967-4978-8335-33662A059984}" srcOrd="1" destOrd="0" parTransId="{EDB5E113-1DC2-48DA-BD68-B0D2985C2C3A}" sibTransId="{4E4EFC17-2453-4593-B360-098E36896C29}"/>
    <dgm:cxn modelId="{2AA5B3A5-297F-40C0-82E3-E93715DC2DE0}" type="presOf" srcId="{84E52046-F1BC-4A01-9D54-107748E47521}" destId="{9A0BDD91-87CB-4BD3-8B38-FA9F2955EC33}" srcOrd="0" destOrd="0" presId="urn:microsoft.com/office/officeart/2018/5/layout/CenteredIconLabelDescriptionList"/>
    <dgm:cxn modelId="{34E1D3AA-53FC-4765-9BDA-C2C037245993}" srcId="{BD8AA269-73EA-4E52-8111-ADC0BA59D9CE}" destId="{4405A27B-EFD3-4BE7-9FFF-85C89AEBB607}" srcOrd="3" destOrd="0" parTransId="{024DA356-8D01-4029-9DBF-A2067DEC1D52}" sibTransId="{3416A7C6-2E77-421B-8D28-B687A6CA0B45}"/>
    <dgm:cxn modelId="{98E8E0B9-9AEF-45DE-8313-14CB9D0EB787}" srcId="{BD8AA269-73EA-4E52-8111-ADC0BA59D9CE}" destId="{B33E53B5-A908-429D-A413-DECE7D8ABA42}" srcOrd="0" destOrd="0" parTransId="{FAE41E36-3673-4688-AC35-70906F7368E3}" sibTransId="{BCFDEC4B-D1A9-4B1F-9A74-857C464DA251}"/>
    <dgm:cxn modelId="{B63935BB-DCBF-4D37-B2F7-826D5608F313}" srcId="{9BCC87C0-E3C1-4C3B-9C5A-C3466A2C2827}" destId="{2A197B0C-BD97-4397-87B4-13AE726878EC}" srcOrd="0" destOrd="0" parTransId="{67B840F7-B169-4270-B33F-F38BA831E3BE}" sibTransId="{BB0CE494-B906-4AC7-AC91-FAB3E5C61344}"/>
    <dgm:cxn modelId="{D46D26BD-CAD3-4B17-88AB-A4E06650F269}" srcId="{BD8AA269-73EA-4E52-8111-ADC0BA59D9CE}" destId="{3DD3DA4C-004C-4293-84A3-5BC20B17BA0D}" srcOrd="2" destOrd="0" parTransId="{9795D46B-F4DA-40E6-B445-E0B23130EA89}" sibTransId="{F63AAE09-4593-4D51-9522-19E950552086}"/>
    <dgm:cxn modelId="{EED48AD5-1069-43DA-A828-B2B26170CDC1}" type="presOf" srcId="{9BCC87C0-E3C1-4C3B-9C5A-C3466A2C2827}" destId="{CE427537-68C0-4E4D-8F86-73948D70FEB0}" srcOrd="0" destOrd="0" presId="urn:microsoft.com/office/officeart/2018/5/layout/CenteredIconLabelDescriptionList"/>
    <dgm:cxn modelId="{0B18BAD5-21D0-4922-ABC7-2832734D1173}" type="presOf" srcId="{B33E53B5-A908-429D-A413-DECE7D8ABA42}" destId="{8A634D4E-61B8-4532-B6D3-EFFF5697D6AB}" srcOrd="0" destOrd="0" presId="urn:microsoft.com/office/officeart/2018/5/layout/CenteredIconLabelDescriptionList"/>
    <dgm:cxn modelId="{F82A84E5-776E-491B-A721-384B9FAB8B3F}" type="presOf" srcId="{3DD3DA4C-004C-4293-84A3-5BC20B17BA0D}" destId="{8A634D4E-61B8-4532-B6D3-EFFF5697D6AB}" srcOrd="0" destOrd="2" presId="urn:microsoft.com/office/officeart/2018/5/layout/CenteredIconLabelDescriptionList"/>
    <dgm:cxn modelId="{49284EEB-EA64-4EEE-90D5-43D5911BCB0A}" srcId="{84E52046-F1BC-4A01-9D54-107748E47521}" destId="{2D0AB322-4930-480C-8ED3-E8178F62E37F}" srcOrd="0" destOrd="0" parTransId="{D37FC886-B6C8-4A65-97BC-88ABA1D063AD}" sibTransId="{71711AD8-74F1-4673-97C2-397126D97F99}"/>
    <dgm:cxn modelId="{BC3EA1EC-7A1D-4FF4-94E6-3D568EA65ECD}" srcId="{BD8AA269-73EA-4E52-8111-ADC0BA59D9CE}" destId="{A245F10F-AE23-47E0-B3C6-EEB50FACEEB4}" srcOrd="1" destOrd="0" parTransId="{67E77D8E-CB6A-4946-95CA-06C254BC7902}" sibTransId="{AB891C6A-4B8C-453A-BF9E-B61192A8F55A}"/>
    <dgm:cxn modelId="{74D7CEDB-CE55-4E22-8804-C004391F3821}" type="presParOf" srcId="{CE427537-68C0-4E4D-8F86-73948D70FEB0}" destId="{36A9F996-779A-4720-A8F1-3FA2E5E062EE}" srcOrd="0" destOrd="0" presId="urn:microsoft.com/office/officeart/2018/5/layout/CenteredIconLabelDescriptionList"/>
    <dgm:cxn modelId="{56F402F9-5A7F-4D86-A73C-735D2F47C650}" type="presParOf" srcId="{36A9F996-779A-4720-A8F1-3FA2E5E062EE}" destId="{546B25A2-CA7E-4C24-B31D-5AF10299A78A}" srcOrd="0" destOrd="0" presId="urn:microsoft.com/office/officeart/2018/5/layout/CenteredIconLabelDescriptionList"/>
    <dgm:cxn modelId="{498F63BB-3DCF-4665-B150-6A35D562E331}" type="presParOf" srcId="{36A9F996-779A-4720-A8F1-3FA2E5E062EE}" destId="{D1260B4F-D144-4754-A082-D57D63734107}" srcOrd="1" destOrd="0" presId="urn:microsoft.com/office/officeart/2018/5/layout/CenteredIconLabelDescriptionList"/>
    <dgm:cxn modelId="{225283C5-6779-484F-9EB2-73476182DDBD}" type="presParOf" srcId="{36A9F996-779A-4720-A8F1-3FA2E5E062EE}" destId="{8965E767-51D1-44CB-8C8B-ECC578173191}" srcOrd="2" destOrd="0" presId="urn:microsoft.com/office/officeart/2018/5/layout/CenteredIconLabelDescriptionList"/>
    <dgm:cxn modelId="{D6E3EDEE-7D3F-473A-A8E6-C4B83C3A2FED}" type="presParOf" srcId="{36A9F996-779A-4720-A8F1-3FA2E5E062EE}" destId="{676C31BF-F752-4393-8776-FB1E3B0B922A}" srcOrd="3" destOrd="0" presId="urn:microsoft.com/office/officeart/2018/5/layout/CenteredIconLabelDescriptionList"/>
    <dgm:cxn modelId="{DD019FF2-122C-4856-9AFE-66F77737398C}" type="presParOf" srcId="{36A9F996-779A-4720-A8F1-3FA2E5E062EE}" destId="{B7E7AD1A-67E8-4EAA-A2FF-E375128393F7}" srcOrd="4" destOrd="0" presId="urn:microsoft.com/office/officeart/2018/5/layout/CenteredIconLabelDescriptionList"/>
    <dgm:cxn modelId="{E0936284-5F7C-48C4-92DF-1633E19B847F}" type="presParOf" srcId="{CE427537-68C0-4E4D-8F86-73948D70FEB0}" destId="{CACB61BA-457C-4933-92BE-669E2C3D4A03}" srcOrd="1" destOrd="0" presId="urn:microsoft.com/office/officeart/2018/5/layout/CenteredIconLabelDescriptionList"/>
    <dgm:cxn modelId="{5F17A599-5386-4DD1-B1C1-ECA617BAEBBB}" type="presParOf" srcId="{CE427537-68C0-4E4D-8F86-73948D70FEB0}" destId="{1A247EDF-788A-4F69-BF94-26633750E6F2}" srcOrd="2" destOrd="0" presId="urn:microsoft.com/office/officeart/2018/5/layout/CenteredIconLabelDescriptionList"/>
    <dgm:cxn modelId="{F2E8649C-C578-4E31-95A4-2F40AF843271}" type="presParOf" srcId="{1A247EDF-788A-4F69-BF94-26633750E6F2}" destId="{A6F9FF96-762F-413B-904D-ECF0D307F1AC}" srcOrd="0" destOrd="0" presId="urn:microsoft.com/office/officeart/2018/5/layout/CenteredIconLabelDescriptionList"/>
    <dgm:cxn modelId="{66751372-DE78-4156-8C0C-750EDD016B73}" type="presParOf" srcId="{1A247EDF-788A-4F69-BF94-26633750E6F2}" destId="{A29F2C4A-21D4-404B-B7BF-16513D629E35}" srcOrd="1" destOrd="0" presId="urn:microsoft.com/office/officeart/2018/5/layout/CenteredIconLabelDescriptionList"/>
    <dgm:cxn modelId="{22A4E80D-EFDA-4CD7-9436-B3EA65735459}" type="presParOf" srcId="{1A247EDF-788A-4F69-BF94-26633750E6F2}" destId="{E1FA957B-3986-4757-8D7E-704F4F5942F9}" srcOrd="2" destOrd="0" presId="urn:microsoft.com/office/officeart/2018/5/layout/CenteredIconLabelDescriptionList"/>
    <dgm:cxn modelId="{C5C31035-D4D6-4F57-AD3E-DDDBD1922EDC}" type="presParOf" srcId="{1A247EDF-788A-4F69-BF94-26633750E6F2}" destId="{4C4B3739-17C0-40EC-9E95-58A46430D4FE}" srcOrd="3" destOrd="0" presId="urn:microsoft.com/office/officeart/2018/5/layout/CenteredIconLabelDescriptionList"/>
    <dgm:cxn modelId="{77A38D63-C022-41F2-8AC3-F26CF6BFD7F9}" type="presParOf" srcId="{1A247EDF-788A-4F69-BF94-26633750E6F2}" destId="{8A634D4E-61B8-4532-B6D3-EFFF5697D6AB}" srcOrd="4" destOrd="0" presId="urn:microsoft.com/office/officeart/2018/5/layout/CenteredIconLabelDescriptionList"/>
    <dgm:cxn modelId="{D83225FE-88DE-42A5-9FF3-303DA9C432A9}" type="presParOf" srcId="{CE427537-68C0-4E4D-8F86-73948D70FEB0}" destId="{17820A7D-0A38-4C53-9D33-B95A602E9126}" srcOrd="3" destOrd="0" presId="urn:microsoft.com/office/officeart/2018/5/layout/CenteredIconLabelDescriptionList"/>
    <dgm:cxn modelId="{496487A3-8235-461D-BE23-2B53F177BEAC}" type="presParOf" srcId="{CE427537-68C0-4E4D-8F86-73948D70FEB0}" destId="{D95707D3-9F54-4A7D-B536-9BD5C154475F}" srcOrd="4" destOrd="0" presId="urn:microsoft.com/office/officeart/2018/5/layout/CenteredIconLabelDescriptionList"/>
    <dgm:cxn modelId="{9A8856A3-A9BF-4795-B812-FFAF9D46391B}" type="presParOf" srcId="{D95707D3-9F54-4A7D-B536-9BD5C154475F}" destId="{36B06DD0-C120-43EE-B630-4CD9597A2805}" srcOrd="0" destOrd="0" presId="urn:microsoft.com/office/officeart/2018/5/layout/CenteredIconLabelDescriptionList"/>
    <dgm:cxn modelId="{381D559F-1D5A-4B69-BA36-153B36B7CB61}" type="presParOf" srcId="{D95707D3-9F54-4A7D-B536-9BD5C154475F}" destId="{1E26963E-63BE-469A-A0F8-B8A1AF4E2177}" srcOrd="1" destOrd="0" presId="urn:microsoft.com/office/officeart/2018/5/layout/CenteredIconLabelDescriptionList"/>
    <dgm:cxn modelId="{69A7F992-6DA9-426F-B814-48D6D1268A8B}" type="presParOf" srcId="{D95707D3-9F54-4A7D-B536-9BD5C154475F}" destId="{9A0BDD91-87CB-4BD3-8B38-FA9F2955EC33}" srcOrd="2" destOrd="0" presId="urn:microsoft.com/office/officeart/2018/5/layout/CenteredIconLabelDescriptionList"/>
    <dgm:cxn modelId="{121540A6-44DA-471B-8611-343F95D4FA7D}" type="presParOf" srcId="{D95707D3-9F54-4A7D-B536-9BD5C154475F}" destId="{D824444C-F147-40A9-BACC-815B6DDBFE34}" srcOrd="3" destOrd="0" presId="urn:microsoft.com/office/officeart/2018/5/layout/CenteredIconLabelDescriptionList"/>
    <dgm:cxn modelId="{21B14B2A-3E3D-4ACF-87FC-690C7EB05105}" type="presParOf" srcId="{D95707D3-9F54-4A7D-B536-9BD5C154475F}" destId="{9BFE7E69-568E-44F1-BDC4-BF2A9E7F9995}"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2269D3-DC24-4970-8186-05E132902B27}" type="doc">
      <dgm:prSet loTypeId="urn:microsoft.com/office/officeart/2005/8/layout/process2" loCatId="process" qsTypeId="urn:microsoft.com/office/officeart/2005/8/quickstyle/simple3" qsCatId="simple" csTypeId="urn:microsoft.com/office/officeart/2005/8/colors/accent2_4" csCatId="accent2" phldr="1"/>
      <dgm:spPr/>
      <dgm:t>
        <a:bodyPr/>
        <a:lstStyle/>
        <a:p>
          <a:endParaRPr lang="en-US"/>
        </a:p>
      </dgm:t>
    </dgm:pt>
    <dgm:pt modelId="{1DA026BE-27F7-4C60-A1F0-41CB3F08AD61}">
      <dgm:prSet phldrT="[Text]" phldr="0"/>
      <dgm:spPr/>
      <dgm:t>
        <a:bodyPr/>
        <a:lstStyle/>
        <a:p>
          <a:pPr rtl="0"/>
          <a:r>
            <a:rPr lang="en-US"/>
            <a:t> </a:t>
          </a:r>
          <a:r>
            <a:rPr lang="en-US" b="1"/>
            <a:t>   </a:t>
          </a:r>
          <a:r>
            <a:rPr lang="en-US" b="1">
              <a:solidFill>
                <a:srgbClr val="7030A0"/>
              </a:solidFill>
            </a:rPr>
            <a:t> Worldwide:</a:t>
          </a:r>
        </a:p>
      </dgm:t>
    </dgm:pt>
    <dgm:pt modelId="{ED7400FF-A26E-4B6D-94F8-BFB6DE48EC74}" type="parTrans" cxnId="{9BA6A032-6AD4-4509-B493-90C908BE12B3}">
      <dgm:prSet/>
      <dgm:spPr/>
      <dgm:t>
        <a:bodyPr/>
        <a:lstStyle/>
        <a:p>
          <a:endParaRPr lang="en-US"/>
        </a:p>
      </dgm:t>
    </dgm:pt>
    <dgm:pt modelId="{B8A823DA-EB1D-4EF2-A356-49F9E96BAC18}" type="sibTrans" cxnId="{9BA6A032-6AD4-4509-B493-90C908BE12B3}">
      <dgm:prSet/>
      <dgm:spPr/>
      <dgm:t>
        <a:bodyPr/>
        <a:lstStyle/>
        <a:p>
          <a:endParaRPr lang="en-US"/>
        </a:p>
      </dgm:t>
    </dgm:pt>
    <dgm:pt modelId="{EE53EB32-F91C-4328-A518-0733EEBD7859}">
      <dgm:prSet phldrT="[Text]" phldr="0"/>
      <dgm:spPr/>
      <dgm:t>
        <a:bodyPr/>
        <a:lstStyle/>
        <a:p>
          <a:pPr rtl="0"/>
          <a:r>
            <a:rPr lang="en-US"/>
            <a:t>USD 4.38 billion in 2022 </a:t>
          </a:r>
        </a:p>
      </dgm:t>
    </dgm:pt>
    <dgm:pt modelId="{4B03A284-67D0-4069-A8F3-E619AE415AFB}" type="parTrans" cxnId="{0C6C1CEB-04AE-4EBF-AB32-5885A6E90556}">
      <dgm:prSet/>
      <dgm:spPr/>
      <dgm:t>
        <a:bodyPr/>
        <a:lstStyle/>
        <a:p>
          <a:endParaRPr lang="en-US"/>
        </a:p>
      </dgm:t>
    </dgm:pt>
    <dgm:pt modelId="{7C09B64D-AC86-425D-BB04-D700E30DB2D8}" type="sibTrans" cxnId="{0C6C1CEB-04AE-4EBF-AB32-5885A6E90556}">
      <dgm:prSet/>
      <dgm:spPr/>
      <dgm:t>
        <a:bodyPr/>
        <a:lstStyle/>
        <a:p>
          <a:endParaRPr lang="en-US"/>
        </a:p>
      </dgm:t>
    </dgm:pt>
    <dgm:pt modelId="{F633C964-BCB4-42CE-A16D-1A707C98D57F}">
      <dgm:prSet phldrT="[Text]" phldr="0"/>
      <dgm:spPr/>
      <dgm:t>
        <a:bodyPr/>
        <a:lstStyle/>
        <a:p>
          <a:pPr rtl="0"/>
          <a:r>
            <a:rPr lang="en-US"/>
            <a:t>growth rate (CAGR) of 4.40% from 2023 to 2030.</a:t>
          </a:r>
        </a:p>
      </dgm:t>
    </dgm:pt>
    <dgm:pt modelId="{F20A67D9-5B37-4287-A2D4-D53CD289488D}" type="parTrans" cxnId="{C342B2EF-43B0-4428-8682-AFC031FB7366}">
      <dgm:prSet/>
      <dgm:spPr/>
      <dgm:t>
        <a:bodyPr/>
        <a:lstStyle/>
        <a:p>
          <a:endParaRPr lang="en-US"/>
        </a:p>
      </dgm:t>
    </dgm:pt>
    <dgm:pt modelId="{5C58274C-82F0-4BFE-AE34-1B096A88DEBE}" type="sibTrans" cxnId="{C342B2EF-43B0-4428-8682-AFC031FB7366}">
      <dgm:prSet/>
      <dgm:spPr/>
      <dgm:t>
        <a:bodyPr/>
        <a:lstStyle/>
        <a:p>
          <a:endParaRPr lang="en-US"/>
        </a:p>
      </dgm:t>
    </dgm:pt>
    <dgm:pt modelId="{574A538D-9D48-4A34-9A81-B0759E6B4446}" type="pres">
      <dgm:prSet presAssocID="{742269D3-DC24-4970-8186-05E132902B27}" presName="linearFlow" presStyleCnt="0">
        <dgm:presLayoutVars>
          <dgm:resizeHandles val="exact"/>
        </dgm:presLayoutVars>
      </dgm:prSet>
      <dgm:spPr/>
    </dgm:pt>
    <dgm:pt modelId="{43D1EEA5-EBD4-49E1-AD9F-8D3D306376C3}" type="pres">
      <dgm:prSet presAssocID="{1DA026BE-27F7-4C60-A1F0-41CB3F08AD61}" presName="node" presStyleLbl="node1" presStyleIdx="0" presStyleCnt="3">
        <dgm:presLayoutVars>
          <dgm:bulletEnabled val="1"/>
        </dgm:presLayoutVars>
      </dgm:prSet>
      <dgm:spPr/>
    </dgm:pt>
    <dgm:pt modelId="{16D0B99E-0B7C-4147-8108-72240EB9E19D}" type="pres">
      <dgm:prSet presAssocID="{B8A823DA-EB1D-4EF2-A356-49F9E96BAC18}" presName="sibTrans" presStyleLbl="sibTrans2D1" presStyleIdx="0" presStyleCnt="2"/>
      <dgm:spPr/>
    </dgm:pt>
    <dgm:pt modelId="{2A7979D1-95E3-4CEB-A156-A0EE136B9938}" type="pres">
      <dgm:prSet presAssocID="{B8A823DA-EB1D-4EF2-A356-49F9E96BAC18}" presName="connectorText" presStyleLbl="sibTrans2D1" presStyleIdx="0" presStyleCnt="2"/>
      <dgm:spPr/>
    </dgm:pt>
    <dgm:pt modelId="{B815CEC3-8260-4BF9-81CB-8E0CCB57DF0E}" type="pres">
      <dgm:prSet presAssocID="{EE53EB32-F91C-4328-A518-0733EEBD7859}" presName="node" presStyleLbl="node1" presStyleIdx="1" presStyleCnt="3">
        <dgm:presLayoutVars>
          <dgm:bulletEnabled val="1"/>
        </dgm:presLayoutVars>
      </dgm:prSet>
      <dgm:spPr/>
    </dgm:pt>
    <dgm:pt modelId="{20CA26AD-320E-41AA-9166-6676C9739D8F}" type="pres">
      <dgm:prSet presAssocID="{7C09B64D-AC86-425D-BB04-D700E30DB2D8}" presName="sibTrans" presStyleLbl="sibTrans2D1" presStyleIdx="1" presStyleCnt="2"/>
      <dgm:spPr/>
    </dgm:pt>
    <dgm:pt modelId="{0C1FF2E0-44EE-450C-AC16-0E4CFCC34CEE}" type="pres">
      <dgm:prSet presAssocID="{7C09B64D-AC86-425D-BB04-D700E30DB2D8}" presName="connectorText" presStyleLbl="sibTrans2D1" presStyleIdx="1" presStyleCnt="2"/>
      <dgm:spPr/>
    </dgm:pt>
    <dgm:pt modelId="{ABF05C68-C706-4EB7-A1B7-1EA586CFF90E}" type="pres">
      <dgm:prSet presAssocID="{F633C964-BCB4-42CE-A16D-1A707C98D57F}" presName="node" presStyleLbl="node1" presStyleIdx="2" presStyleCnt="3">
        <dgm:presLayoutVars>
          <dgm:bulletEnabled val="1"/>
        </dgm:presLayoutVars>
      </dgm:prSet>
      <dgm:spPr/>
    </dgm:pt>
  </dgm:ptLst>
  <dgm:cxnLst>
    <dgm:cxn modelId="{3330DB0B-E70F-4584-8A7A-E6CADCC41DDE}" type="presOf" srcId="{7C09B64D-AC86-425D-BB04-D700E30DB2D8}" destId="{0C1FF2E0-44EE-450C-AC16-0E4CFCC34CEE}" srcOrd="1" destOrd="0" presId="urn:microsoft.com/office/officeart/2005/8/layout/process2"/>
    <dgm:cxn modelId="{7E0E3C32-F242-4E5F-9CF4-BC765E2B54D8}" type="presOf" srcId="{742269D3-DC24-4970-8186-05E132902B27}" destId="{574A538D-9D48-4A34-9A81-B0759E6B4446}" srcOrd="0" destOrd="0" presId="urn:microsoft.com/office/officeart/2005/8/layout/process2"/>
    <dgm:cxn modelId="{9BA6A032-6AD4-4509-B493-90C908BE12B3}" srcId="{742269D3-DC24-4970-8186-05E132902B27}" destId="{1DA026BE-27F7-4C60-A1F0-41CB3F08AD61}" srcOrd="0" destOrd="0" parTransId="{ED7400FF-A26E-4B6D-94F8-BFB6DE48EC74}" sibTransId="{B8A823DA-EB1D-4EF2-A356-49F9E96BAC18}"/>
    <dgm:cxn modelId="{9745C28A-3B79-4DC1-9B2B-8721241C8CA9}" type="presOf" srcId="{B8A823DA-EB1D-4EF2-A356-49F9E96BAC18}" destId="{2A7979D1-95E3-4CEB-A156-A0EE136B9938}" srcOrd="1" destOrd="0" presId="urn:microsoft.com/office/officeart/2005/8/layout/process2"/>
    <dgm:cxn modelId="{34A5979E-1A07-4B31-A53B-BBAE91E437F3}" type="presOf" srcId="{F633C964-BCB4-42CE-A16D-1A707C98D57F}" destId="{ABF05C68-C706-4EB7-A1B7-1EA586CFF90E}" srcOrd="0" destOrd="0" presId="urn:microsoft.com/office/officeart/2005/8/layout/process2"/>
    <dgm:cxn modelId="{91325EA9-641F-40E1-AF0E-4670AB1F3E9A}" type="presOf" srcId="{B8A823DA-EB1D-4EF2-A356-49F9E96BAC18}" destId="{16D0B99E-0B7C-4147-8108-72240EB9E19D}" srcOrd="0" destOrd="0" presId="urn:microsoft.com/office/officeart/2005/8/layout/process2"/>
    <dgm:cxn modelId="{354DC1BD-5E4D-4173-BBE3-50D5F77380CF}" type="presOf" srcId="{EE53EB32-F91C-4328-A518-0733EEBD7859}" destId="{B815CEC3-8260-4BF9-81CB-8E0CCB57DF0E}" srcOrd="0" destOrd="0" presId="urn:microsoft.com/office/officeart/2005/8/layout/process2"/>
    <dgm:cxn modelId="{01420DCA-EB98-444A-8956-3A054DC96352}" type="presOf" srcId="{1DA026BE-27F7-4C60-A1F0-41CB3F08AD61}" destId="{43D1EEA5-EBD4-49E1-AD9F-8D3D306376C3}" srcOrd="0" destOrd="0" presId="urn:microsoft.com/office/officeart/2005/8/layout/process2"/>
    <dgm:cxn modelId="{D86914DC-0AFE-4EC0-B75A-7B4A554D62A4}" type="presOf" srcId="{7C09B64D-AC86-425D-BB04-D700E30DB2D8}" destId="{20CA26AD-320E-41AA-9166-6676C9739D8F}" srcOrd="0" destOrd="0" presId="urn:microsoft.com/office/officeart/2005/8/layout/process2"/>
    <dgm:cxn modelId="{0C6C1CEB-04AE-4EBF-AB32-5885A6E90556}" srcId="{742269D3-DC24-4970-8186-05E132902B27}" destId="{EE53EB32-F91C-4328-A518-0733EEBD7859}" srcOrd="1" destOrd="0" parTransId="{4B03A284-67D0-4069-A8F3-E619AE415AFB}" sibTransId="{7C09B64D-AC86-425D-BB04-D700E30DB2D8}"/>
    <dgm:cxn modelId="{C342B2EF-43B0-4428-8682-AFC031FB7366}" srcId="{742269D3-DC24-4970-8186-05E132902B27}" destId="{F633C964-BCB4-42CE-A16D-1A707C98D57F}" srcOrd="2" destOrd="0" parTransId="{F20A67D9-5B37-4287-A2D4-D53CD289488D}" sibTransId="{5C58274C-82F0-4BFE-AE34-1B096A88DEBE}"/>
    <dgm:cxn modelId="{3263586B-124D-4AF9-A0B3-3696E752737D}" type="presParOf" srcId="{574A538D-9D48-4A34-9A81-B0759E6B4446}" destId="{43D1EEA5-EBD4-49E1-AD9F-8D3D306376C3}" srcOrd="0" destOrd="0" presId="urn:microsoft.com/office/officeart/2005/8/layout/process2"/>
    <dgm:cxn modelId="{5313A966-7FD8-4719-B15E-08AB3143F9FB}" type="presParOf" srcId="{574A538D-9D48-4A34-9A81-B0759E6B4446}" destId="{16D0B99E-0B7C-4147-8108-72240EB9E19D}" srcOrd="1" destOrd="0" presId="urn:microsoft.com/office/officeart/2005/8/layout/process2"/>
    <dgm:cxn modelId="{490EB93F-C645-4D50-8EFC-EFFD90C1CD2F}" type="presParOf" srcId="{16D0B99E-0B7C-4147-8108-72240EB9E19D}" destId="{2A7979D1-95E3-4CEB-A156-A0EE136B9938}" srcOrd="0" destOrd="0" presId="urn:microsoft.com/office/officeart/2005/8/layout/process2"/>
    <dgm:cxn modelId="{D3F3CD70-1259-488E-A2EC-81AA3ED6B078}" type="presParOf" srcId="{574A538D-9D48-4A34-9A81-B0759E6B4446}" destId="{B815CEC3-8260-4BF9-81CB-8E0CCB57DF0E}" srcOrd="2" destOrd="0" presId="urn:microsoft.com/office/officeart/2005/8/layout/process2"/>
    <dgm:cxn modelId="{F25F99B4-F2BB-47C3-9B7D-6A3E04B4155D}" type="presParOf" srcId="{574A538D-9D48-4A34-9A81-B0759E6B4446}" destId="{20CA26AD-320E-41AA-9166-6676C9739D8F}" srcOrd="3" destOrd="0" presId="urn:microsoft.com/office/officeart/2005/8/layout/process2"/>
    <dgm:cxn modelId="{4FF96C7D-D876-4256-872D-0E9D30BFD34E}" type="presParOf" srcId="{20CA26AD-320E-41AA-9166-6676C9739D8F}" destId="{0C1FF2E0-44EE-450C-AC16-0E4CFCC34CEE}" srcOrd="0" destOrd="0" presId="urn:microsoft.com/office/officeart/2005/8/layout/process2"/>
    <dgm:cxn modelId="{F34E8F79-6610-49D4-8FC5-0699F07D6B1B}" type="presParOf" srcId="{574A538D-9D48-4A34-9A81-B0759E6B4446}" destId="{ABF05C68-C706-4EB7-A1B7-1EA586CFF90E}"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42269D3-DC24-4970-8186-05E132902B27}" type="doc">
      <dgm:prSet loTypeId="urn:microsoft.com/office/officeart/2005/8/layout/process2" loCatId="process" qsTypeId="urn:microsoft.com/office/officeart/2005/8/quickstyle/simple3" qsCatId="simple" csTypeId="urn:microsoft.com/office/officeart/2005/8/colors/accent5_5" csCatId="accent5" phldr="1"/>
      <dgm:spPr/>
      <dgm:t>
        <a:bodyPr/>
        <a:lstStyle/>
        <a:p>
          <a:endParaRPr lang="en-US"/>
        </a:p>
      </dgm:t>
    </dgm:pt>
    <dgm:pt modelId="{1DA026BE-27F7-4C60-A1F0-41CB3F08AD61}">
      <dgm:prSet phldrT="[Text]" phldr="0"/>
      <dgm:spPr/>
      <dgm:t>
        <a:bodyPr/>
        <a:lstStyle/>
        <a:p>
          <a:pPr rtl="0"/>
          <a:r>
            <a:rPr lang="en-US"/>
            <a:t>    </a:t>
          </a:r>
          <a:r>
            <a:rPr lang="en-US" b="1"/>
            <a:t> In Bangladesh:</a:t>
          </a:r>
        </a:p>
      </dgm:t>
    </dgm:pt>
    <dgm:pt modelId="{ED7400FF-A26E-4B6D-94F8-BFB6DE48EC74}" type="parTrans" cxnId="{9BA6A032-6AD4-4509-B493-90C908BE12B3}">
      <dgm:prSet/>
      <dgm:spPr/>
      <dgm:t>
        <a:bodyPr/>
        <a:lstStyle/>
        <a:p>
          <a:endParaRPr lang="en-US"/>
        </a:p>
      </dgm:t>
    </dgm:pt>
    <dgm:pt modelId="{B8A823DA-EB1D-4EF2-A356-49F9E96BAC18}" type="sibTrans" cxnId="{9BA6A032-6AD4-4509-B493-90C908BE12B3}">
      <dgm:prSet/>
      <dgm:spPr/>
      <dgm:t>
        <a:bodyPr/>
        <a:lstStyle/>
        <a:p>
          <a:endParaRPr lang="en-US"/>
        </a:p>
      </dgm:t>
    </dgm:pt>
    <dgm:pt modelId="{EE53EB32-F91C-4328-A518-0733EEBD7859}">
      <dgm:prSet phldrT="[Text]" phldr="0"/>
      <dgm:spPr/>
      <dgm:t>
        <a:bodyPr/>
        <a:lstStyle/>
        <a:p>
          <a:pPr rtl="0"/>
          <a:r>
            <a:rPr lang="en-US"/>
            <a:t> USD 442 million in June 2020 </a:t>
          </a:r>
        </a:p>
      </dgm:t>
    </dgm:pt>
    <dgm:pt modelId="{4B03A284-67D0-4069-A8F3-E619AE415AFB}" type="parTrans" cxnId="{0C6C1CEB-04AE-4EBF-AB32-5885A6E90556}">
      <dgm:prSet/>
      <dgm:spPr/>
      <dgm:t>
        <a:bodyPr/>
        <a:lstStyle/>
        <a:p>
          <a:endParaRPr lang="en-US"/>
        </a:p>
      </dgm:t>
    </dgm:pt>
    <dgm:pt modelId="{7C09B64D-AC86-425D-BB04-D700E30DB2D8}" type="sibTrans" cxnId="{0C6C1CEB-04AE-4EBF-AB32-5885A6E90556}">
      <dgm:prSet/>
      <dgm:spPr/>
      <dgm:t>
        <a:bodyPr/>
        <a:lstStyle/>
        <a:p>
          <a:endParaRPr lang="en-US"/>
        </a:p>
      </dgm:t>
    </dgm:pt>
    <dgm:pt modelId="{B474B862-2E68-4A23-86C4-3FF05850A7DB}">
      <dgm:prSet phldr="0"/>
      <dgm:spPr/>
      <dgm:t>
        <a:bodyPr/>
        <a:lstStyle/>
        <a:p>
          <a:pPr algn="l" rtl="0"/>
          <a:r>
            <a:rPr lang="en-US">
              <a:latin typeface="Arial"/>
              <a:cs typeface="Arial"/>
            </a:rPr>
            <a:t> USD 820 million in 2025, growing at a CAGR of 13%.</a:t>
          </a:r>
        </a:p>
      </dgm:t>
    </dgm:pt>
    <dgm:pt modelId="{8873CB59-0FD1-4A26-BC2B-F7CCE25F5AE8}" type="parTrans" cxnId="{0E3E6F69-E766-4661-A760-9FF5ECA70A20}">
      <dgm:prSet/>
      <dgm:spPr/>
    </dgm:pt>
    <dgm:pt modelId="{5D00F6FC-CFCF-4747-8611-0002196F2753}" type="sibTrans" cxnId="{0E3E6F69-E766-4661-A760-9FF5ECA70A20}">
      <dgm:prSet/>
      <dgm:spPr/>
      <dgm:t>
        <a:bodyPr/>
        <a:lstStyle/>
        <a:p>
          <a:endParaRPr lang="en-US"/>
        </a:p>
      </dgm:t>
    </dgm:pt>
    <dgm:pt modelId="{8F36DDC7-1171-4676-BB58-12B92D044F5C}" type="pres">
      <dgm:prSet presAssocID="{742269D3-DC24-4970-8186-05E132902B27}" presName="linearFlow" presStyleCnt="0">
        <dgm:presLayoutVars>
          <dgm:resizeHandles val="exact"/>
        </dgm:presLayoutVars>
      </dgm:prSet>
      <dgm:spPr/>
    </dgm:pt>
    <dgm:pt modelId="{44263FE1-4D92-49A1-8EDD-CDBC539D2BD4}" type="pres">
      <dgm:prSet presAssocID="{1DA026BE-27F7-4C60-A1F0-41CB3F08AD61}" presName="node" presStyleLbl="node1" presStyleIdx="0" presStyleCnt="3">
        <dgm:presLayoutVars>
          <dgm:bulletEnabled val="1"/>
        </dgm:presLayoutVars>
      </dgm:prSet>
      <dgm:spPr/>
    </dgm:pt>
    <dgm:pt modelId="{C04528CE-6F54-4E3A-8FEB-CF4811C92B9C}" type="pres">
      <dgm:prSet presAssocID="{B8A823DA-EB1D-4EF2-A356-49F9E96BAC18}" presName="sibTrans" presStyleLbl="sibTrans2D1" presStyleIdx="0" presStyleCnt="2"/>
      <dgm:spPr/>
    </dgm:pt>
    <dgm:pt modelId="{94141746-A9CF-40AE-9E59-CFD4056CD617}" type="pres">
      <dgm:prSet presAssocID="{B8A823DA-EB1D-4EF2-A356-49F9E96BAC18}" presName="connectorText" presStyleLbl="sibTrans2D1" presStyleIdx="0" presStyleCnt="2"/>
      <dgm:spPr/>
    </dgm:pt>
    <dgm:pt modelId="{54FEDE3F-6474-456A-9241-317D6F236A38}" type="pres">
      <dgm:prSet presAssocID="{EE53EB32-F91C-4328-A518-0733EEBD7859}" presName="node" presStyleLbl="node1" presStyleIdx="1" presStyleCnt="3">
        <dgm:presLayoutVars>
          <dgm:bulletEnabled val="1"/>
        </dgm:presLayoutVars>
      </dgm:prSet>
      <dgm:spPr/>
    </dgm:pt>
    <dgm:pt modelId="{AC7A7CB6-64C2-430A-A62B-EF99BAABD32E}" type="pres">
      <dgm:prSet presAssocID="{7C09B64D-AC86-425D-BB04-D700E30DB2D8}" presName="sibTrans" presStyleLbl="sibTrans2D1" presStyleIdx="1" presStyleCnt="2"/>
      <dgm:spPr/>
    </dgm:pt>
    <dgm:pt modelId="{0498992D-7513-444B-9230-68F3234D7DE3}" type="pres">
      <dgm:prSet presAssocID="{7C09B64D-AC86-425D-BB04-D700E30DB2D8}" presName="connectorText" presStyleLbl="sibTrans2D1" presStyleIdx="1" presStyleCnt="2"/>
      <dgm:spPr/>
    </dgm:pt>
    <dgm:pt modelId="{073FCE9A-C500-4088-B68E-63F589648C19}" type="pres">
      <dgm:prSet presAssocID="{B474B862-2E68-4A23-86C4-3FF05850A7DB}" presName="node" presStyleLbl="node1" presStyleIdx="2" presStyleCnt="3">
        <dgm:presLayoutVars>
          <dgm:bulletEnabled val="1"/>
        </dgm:presLayoutVars>
      </dgm:prSet>
      <dgm:spPr/>
    </dgm:pt>
  </dgm:ptLst>
  <dgm:cxnLst>
    <dgm:cxn modelId="{F9E34D07-C761-44E2-9DB5-81A1C3909940}" type="presOf" srcId="{7C09B64D-AC86-425D-BB04-D700E30DB2D8}" destId="{AC7A7CB6-64C2-430A-A62B-EF99BAABD32E}" srcOrd="0" destOrd="0" presId="urn:microsoft.com/office/officeart/2005/8/layout/process2"/>
    <dgm:cxn modelId="{9BA6A032-6AD4-4509-B493-90C908BE12B3}" srcId="{742269D3-DC24-4970-8186-05E132902B27}" destId="{1DA026BE-27F7-4C60-A1F0-41CB3F08AD61}" srcOrd="0" destOrd="0" parTransId="{ED7400FF-A26E-4B6D-94F8-BFB6DE48EC74}" sibTransId="{B8A823DA-EB1D-4EF2-A356-49F9E96BAC18}"/>
    <dgm:cxn modelId="{C4CAA03E-041F-4988-942D-B02F8E54D239}" type="presOf" srcId="{7C09B64D-AC86-425D-BB04-D700E30DB2D8}" destId="{0498992D-7513-444B-9230-68F3234D7DE3}" srcOrd="1" destOrd="0" presId="urn:microsoft.com/office/officeart/2005/8/layout/process2"/>
    <dgm:cxn modelId="{21F73E55-35EB-4339-B870-AD1A4F6B5AC6}" type="presOf" srcId="{742269D3-DC24-4970-8186-05E132902B27}" destId="{8F36DDC7-1171-4676-BB58-12B92D044F5C}" srcOrd="0" destOrd="0" presId="urn:microsoft.com/office/officeart/2005/8/layout/process2"/>
    <dgm:cxn modelId="{0E3E6F69-E766-4661-A760-9FF5ECA70A20}" srcId="{742269D3-DC24-4970-8186-05E132902B27}" destId="{B474B862-2E68-4A23-86C4-3FF05850A7DB}" srcOrd="2" destOrd="0" parTransId="{8873CB59-0FD1-4A26-BC2B-F7CCE25F5AE8}" sibTransId="{5D00F6FC-CFCF-4747-8611-0002196F2753}"/>
    <dgm:cxn modelId="{12A53E73-64C0-47BA-93BC-78B13F8B7B29}" type="presOf" srcId="{B8A823DA-EB1D-4EF2-A356-49F9E96BAC18}" destId="{94141746-A9CF-40AE-9E59-CFD4056CD617}" srcOrd="1" destOrd="0" presId="urn:microsoft.com/office/officeart/2005/8/layout/process2"/>
    <dgm:cxn modelId="{79AAC69A-B8A0-4241-86E8-AB16BD08AA29}" type="presOf" srcId="{EE53EB32-F91C-4328-A518-0733EEBD7859}" destId="{54FEDE3F-6474-456A-9241-317D6F236A38}" srcOrd="0" destOrd="0" presId="urn:microsoft.com/office/officeart/2005/8/layout/process2"/>
    <dgm:cxn modelId="{CD6CB1A9-E17D-41CF-B4A6-E0CE11BE0C64}" type="presOf" srcId="{1DA026BE-27F7-4C60-A1F0-41CB3F08AD61}" destId="{44263FE1-4D92-49A1-8EDD-CDBC539D2BD4}" srcOrd="0" destOrd="0" presId="urn:microsoft.com/office/officeart/2005/8/layout/process2"/>
    <dgm:cxn modelId="{580611EA-8DBF-4EF9-9835-30EC963A6F05}" type="presOf" srcId="{B474B862-2E68-4A23-86C4-3FF05850A7DB}" destId="{073FCE9A-C500-4088-B68E-63F589648C19}" srcOrd="0" destOrd="0" presId="urn:microsoft.com/office/officeart/2005/8/layout/process2"/>
    <dgm:cxn modelId="{6FD67EEA-883D-457A-8EB2-48210D547353}" type="presOf" srcId="{B8A823DA-EB1D-4EF2-A356-49F9E96BAC18}" destId="{C04528CE-6F54-4E3A-8FEB-CF4811C92B9C}" srcOrd="0" destOrd="0" presId="urn:microsoft.com/office/officeart/2005/8/layout/process2"/>
    <dgm:cxn modelId="{0C6C1CEB-04AE-4EBF-AB32-5885A6E90556}" srcId="{742269D3-DC24-4970-8186-05E132902B27}" destId="{EE53EB32-F91C-4328-A518-0733EEBD7859}" srcOrd="1" destOrd="0" parTransId="{4B03A284-67D0-4069-A8F3-E619AE415AFB}" sibTransId="{7C09B64D-AC86-425D-BB04-D700E30DB2D8}"/>
    <dgm:cxn modelId="{AF402B24-323D-4829-B4F7-35CD57A101BD}" type="presParOf" srcId="{8F36DDC7-1171-4676-BB58-12B92D044F5C}" destId="{44263FE1-4D92-49A1-8EDD-CDBC539D2BD4}" srcOrd="0" destOrd="0" presId="urn:microsoft.com/office/officeart/2005/8/layout/process2"/>
    <dgm:cxn modelId="{D738D95C-35EC-476D-8099-9E0800F6B4F9}" type="presParOf" srcId="{8F36DDC7-1171-4676-BB58-12B92D044F5C}" destId="{C04528CE-6F54-4E3A-8FEB-CF4811C92B9C}" srcOrd="1" destOrd="0" presId="urn:microsoft.com/office/officeart/2005/8/layout/process2"/>
    <dgm:cxn modelId="{768E74DA-280E-4AF3-AB6A-B655732B9C62}" type="presParOf" srcId="{C04528CE-6F54-4E3A-8FEB-CF4811C92B9C}" destId="{94141746-A9CF-40AE-9E59-CFD4056CD617}" srcOrd="0" destOrd="0" presId="urn:microsoft.com/office/officeart/2005/8/layout/process2"/>
    <dgm:cxn modelId="{82D1614B-31E0-4B7C-81DC-6912EFB9CE57}" type="presParOf" srcId="{8F36DDC7-1171-4676-BB58-12B92D044F5C}" destId="{54FEDE3F-6474-456A-9241-317D6F236A38}" srcOrd="2" destOrd="0" presId="urn:microsoft.com/office/officeart/2005/8/layout/process2"/>
    <dgm:cxn modelId="{CF97C876-9D4D-4446-85CB-C9EF7A4F0547}" type="presParOf" srcId="{8F36DDC7-1171-4676-BB58-12B92D044F5C}" destId="{AC7A7CB6-64C2-430A-A62B-EF99BAABD32E}" srcOrd="3" destOrd="0" presId="urn:microsoft.com/office/officeart/2005/8/layout/process2"/>
    <dgm:cxn modelId="{623B3CDE-166F-4742-B08A-E946CDC916E2}" type="presParOf" srcId="{AC7A7CB6-64C2-430A-A62B-EF99BAABD32E}" destId="{0498992D-7513-444B-9230-68F3234D7DE3}" srcOrd="0" destOrd="0" presId="urn:microsoft.com/office/officeart/2005/8/layout/process2"/>
    <dgm:cxn modelId="{DAEAC960-94BE-4B52-B2A1-4E0BCC8E9E6E}" type="presParOf" srcId="{8F36DDC7-1171-4676-BB58-12B92D044F5C}" destId="{073FCE9A-C500-4088-B68E-63F589648C19}" srcOrd="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C024E14-8687-443C-9A6E-E7BC885FF5D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71716A4B-808B-4B9B-987C-5271FC63C06C}">
      <dgm:prSet/>
      <dgm:spPr/>
      <dgm:t>
        <a:bodyPr/>
        <a:lstStyle/>
        <a:p>
          <a:pPr>
            <a:lnSpc>
              <a:spcPct val="100000"/>
            </a:lnSpc>
          </a:pPr>
          <a:r>
            <a:rPr lang="en-US" dirty="0"/>
            <a:t>▪</a:t>
          </a:r>
          <a:r>
            <a:rPr lang="en-US" dirty="0">
              <a:latin typeface="Calibri Light" panose="020F0302020204030204"/>
            </a:rPr>
            <a:t> </a:t>
          </a:r>
          <a:r>
            <a:rPr lang="en-US" dirty="0"/>
            <a:t> </a:t>
          </a:r>
          <a:r>
            <a:rPr lang="en-US" dirty="0">
              <a:latin typeface="Calibri Light" panose="020F0302020204030204"/>
            </a:rPr>
            <a:t>First</a:t>
          </a:r>
          <a:r>
            <a:rPr lang="en-US" dirty="0"/>
            <a:t> aid courses. </a:t>
          </a:r>
        </a:p>
      </dgm:t>
    </dgm:pt>
    <dgm:pt modelId="{D2F4BCA2-A2F0-48F2-847F-F8631696943F}" type="parTrans" cxnId="{F49CED05-5A84-47BE-8725-A69D4C5A489A}">
      <dgm:prSet/>
      <dgm:spPr/>
      <dgm:t>
        <a:bodyPr/>
        <a:lstStyle/>
        <a:p>
          <a:endParaRPr lang="en-US"/>
        </a:p>
      </dgm:t>
    </dgm:pt>
    <dgm:pt modelId="{7B6A6D73-81C4-422D-B6A9-A3B4425AEA17}" type="sibTrans" cxnId="{F49CED05-5A84-47BE-8725-A69D4C5A489A}">
      <dgm:prSet/>
      <dgm:spPr/>
      <dgm:t>
        <a:bodyPr/>
        <a:lstStyle/>
        <a:p>
          <a:endParaRPr lang="en-US"/>
        </a:p>
      </dgm:t>
    </dgm:pt>
    <dgm:pt modelId="{D4785C8B-AFF0-4B0E-9358-FB8A06AFCDF0}">
      <dgm:prSet/>
      <dgm:spPr/>
      <dgm:t>
        <a:bodyPr/>
        <a:lstStyle/>
        <a:p>
          <a:pPr>
            <a:lnSpc>
              <a:spcPct val="100000"/>
            </a:lnSpc>
          </a:pPr>
          <a:r>
            <a:rPr lang="en-US" dirty="0"/>
            <a:t>▪  Partnership and Collaborations</a:t>
          </a:r>
        </a:p>
      </dgm:t>
    </dgm:pt>
    <dgm:pt modelId="{FCCC60CE-1BB3-41C0-8167-42F14C9C46E4}" type="parTrans" cxnId="{99829C31-E66F-429E-B21B-B5E0E14BCDF6}">
      <dgm:prSet/>
      <dgm:spPr/>
      <dgm:t>
        <a:bodyPr/>
        <a:lstStyle/>
        <a:p>
          <a:endParaRPr lang="en-US"/>
        </a:p>
      </dgm:t>
    </dgm:pt>
    <dgm:pt modelId="{76984C3A-AC8B-466A-A6DE-909C34006BC7}" type="sibTrans" cxnId="{99829C31-E66F-429E-B21B-B5E0E14BCDF6}">
      <dgm:prSet/>
      <dgm:spPr/>
      <dgm:t>
        <a:bodyPr/>
        <a:lstStyle/>
        <a:p>
          <a:endParaRPr lang="en-US"/>
        </a:p>
      </dgm:t>
    </dgm:pt>
    <dgm:pt modelId="{301D8790-C619-4A27-92F3-060F2BA9C418}">
      <dgm:prSet/>
      <dgm:spPr/>
      <dgm:t>
        <a:bodyPr/>
        <a:lstStyle/>
        <a:p>
          <a:pPr>
            <a:lnSpc>
              <a:spcPct val="100000"/>
            </a:lnSpc>
          </a:pPr>
          <a:r>
            <a:rPr lang="en-US" dirty="0"/>
            <a:t>▪  Data Licensing </a:t>
          </a:r>
        </a:p>
      </dgm:t>
    </dgm:pt>
    <dgm:pt modelId="{000CCC9A-7537-436C-B42F-E5467238EE16}" type="parTrans" cxnId="{1CB97A43-06F7-400C-AA18-02BDC70D3F11}">
      <dgm:prSet/>
      <dgm:spPr/>
      <dgm:t>
        <a:bodyPr/>
        <a:lstStyle/>
        <a:p>
          <a:endParaRPr lang="en-US"/>
        </a:p>
      </dgm:t>
    </dgm:pt>
    <dgm:pt modelId="{CAFD8C15-D607-423F-9A7A-1A3B10889E0F}" type="sibTrans" cxnId="{1CB97A43-06F7-400C-AA18-02BDC70D3F11}">
      <dgm:prSet/>
      <dgm:spPr/>
      <dgm:t>
        <a:bodyPr/>
        <a:lstStyle/>
        <a:p>
          <a:endParaRPr lang="en-US"/>
        </a:p>
      </dgm:t>
    </dgm:pt>
    <dgm:pt modelId="{0BDC870A-B5DB-4527-9866-2713ABE796FE}">
      <dgm:prSet/>
      <dgm:spPr/>
      <dgm:t>
        <a:bodyPr/>
        <a:lstStyle/>
        <a:p>
          <a:pPr>
            <a:lnSpc>
              <a:spcPct val="100000"/>
            </a:lnSpc>
          </a:pPr>
          <a:r>
            <a:rPr lang="en-US" dirty="0"/>
            <a:t>▪ By selling various first aid equipment. </a:t>
          </a:r>
        </a:p>
      </dgm:t>
    </dgm:pt>
    <dgm:pt modelId="{657DC3ED-8120-4407-9C2B-15119B64989B}" type="parTrans" cxnId="{21D5E01A-E887-441F-89B0-83704B7666AA}">
      <dgm:prSet/>
      <dgm:spPr/>
      <dgm:t>
        <a:bodyPr/>
        <a:lstStyle/>
        <a:p>
          <a:endParaRPr lang="en-US"/>
        </a:p>
      </dgm:t>
    </dgm:pt>
    <dgm:pt modelId="{DCB6CAF6-D4F1-41F3-9DE7-24C5419991E7}" type="sibTrans" cxnId="{21D5E01A-E887-441F-89B0-83704B7666AA}">
      <dgm:prSet/>
      <dgm:spPr/>
      <dgm:t>
        <a:bodyPr/>
        <a:lstStyle/>
        <a:p>
          <a:endParaRPr lang="en-US"/>
        </a:p>
      </dgm:t>
    </dgm:pt>
    <dgm:pt modelId="{2F5A811B-BD42-421E-B9DB-14ACC6054CAB}">
      <dgm:prSet/>
      <dgm:spPr/>
      <dgm:t>
        <a:bodyPr/>
        <a:lstStyle/>
        <a:p>
          <a:pPr>
            <a:lnSpc>
              <a:spcPct val="100000"/>
            </a:lnSpc>
          </a:pPr>
          <a:r>
            <a:rPr lang="en-US" dirty="0">
              <a:latin typeface="Calibri Light" panose="020F0302020204030204"/>
            </a:rPr>
            <a:t> </a:t>
          </a:r>
          <a:r>
            <a:rPr lang="en-US" dirty="0"/>
            <a:t>By providing some paid services</a:t>
          </a:r>
          <a:br>
            <a:rPr lang="en-US" dirty="0"/>
          </a:br>
          <a:r>
            <a:rPr lang="en-US" dirty="0"/>
            <a:t> By showing ads </a:t>
          </a:r>
        </a:p>
      </dgm:t>
    </dgm:pt>
    <dgm:pt modelId="{05DC6D33-ABCD-4D96-B394-6E20559AF843}" type="parTrans" cxnId="{0762D234-C669-4B4F-9928-05C00BEF87D2}">
      <dgm:prSet/>
      <dgm:spPr/>
      <dgm:t>
        <a:bodyPr/>
        <a:lstStyle/>
        <a:p>
          <a:endParaRPr lang="en-US"/>
        </a:p>
      </dgm:t>
    </dgm:pt>
    <dgm:pt modelId="{BC6C2C5E-7005-44A8-8213-251649EF9105}" type="sibTrans" cxnId="{0762D234-C669-4B4F-9928-05C00BEF87D2}">
      <dgm:prSet/>
      <dgm:spPr/>
      <dgm:t>
        <a:bodyPr/>
        <a:lstStyle/>
        <a:p>
          <a:endParaRPr lang="en-US"/>
        </a:p>
      </dgm:t>
    </dgm:pt>
    <dgm:pt modelId="{B8092A63-8453-4474-85E2-24EE7377AFB2}" type="pres">
      <dgm:prSet presAssocID="{AC024E14-8687-443C-9A6E-E7BC885FF5D6}" presName="root" presStyleCnt="0">
        <dgm:presLayoutVars>
          <dgm:dir/>
          <dgm:resizeHandles val="exact"/>
        </dgm:presLayoutVars>
      </dgm:prSet>
      <dgm:spPr/>
    </dgm:pt>
    <dgm:pt modelId="{1B551F61-8BAF-4DCD-8BB4-32B98CE4396A}" type="pres">
      <dgm:prSet presAssocID="{71716A4B-808B-4B9B-987C-5271FC63C06C}" presName="compNode" presStyleCnt="0"/>
      <dgm:spPr/>
    </dgm:pt>
    <dgm:pt modelId="{B490605A-6CD5-416B-A996-4F5E3B91FC5B}" type="pres">
      <dgm:prSet presAssocID="{71716A4B-808B-4B9B-987C-5271FC63C06C}" presName="bgRect" presStyleLbl="bgShp" presStyleIdx="0" presStyleCnt="5"/>
      <dgm:spPr/>
    </dgm:pt>
    <dgm:pt modelId="{EA8107F6-0473-4ADE-A7C2-9F8995EE8757}" type="pres">
      <dgm:prSet presAssocID="{71716A4B-808B-4B9B-987C-5271FC63C06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irst Aid Kit"/>
        </a:ext>
      </dgm:extLst>
    </dgm:pt>
    <dgm:pt modelId="{B2B944A6-650D-4112-A6FF-C04734F34FC9}" type="pres">
      <dgm:prSet presAssocID="{71716A4B-808B-4B9B-987C-5271FC63C06C}" presName="spaceRect" presStyleCnt="0"/>
      <dgm:spPr/>
    </dgm:pt>
    <dgm:pt modelId="{26F48938-64A3-48FB-AA4E-269A0BF632EF}" type="pres">
      <dgm:prSet presAssocID="{71716A4B-808B-4B9B-987C-5271FC63C06C}" presName="parTx" presStyleLbl="revTx" presStyleIdx="0" presStyleCnt="5">
        <dgm:presLayoutVars>
          <dgm:chMax val="0"/>
          <dgm:chPref val="0"/>
        </dgm:presLayoutVars>
      </dgm:prSet>
      <dgm:spPr/>
    </dgm:pt>
    <dgm:pt modelId="{A98EB2C1-BFCB-4175-9AE3-54EE05CA70EF}" type="pres">
      <dgm:prSet presAssocID="{7B6A6D73-81C4-422D-B6A9-A3B4425AEA17}" presName="sibTrans" presStyleCnt="0"/>
      <dgm:spPr/>
    </dgm:pt>
    <dgm:pt modelId="{2A93F4F7-A536-4AFF-BBD1-B2B31987A6AD}" type="pres">
      <dgm:prSet presAssocID="{D4785C8B-AFF0-4B0E-9358-FB8A06AFCDF0}" presName="compNode" presStyleCnt="0"/>
      <dgm:spPr/>
    </dgm:pt>
    <dgm:pt modelId="{807420F5-5900-4971-A1F3-E7717357CF3E}" type="pres">
      <dgm:prSet presAssocID="{D4785C8B-AFF0-4B0E-9358-FB8A06AFCDF0}" presName="bgRect" presStyleLbl="bgShp" presStyleIdx="1" presStyleCnt="5"/>
      <dgm:spPr/>
    </dgm:pt>
    <dgm:pt modelId="{9329A250-3507-4FC4-8B4C-4405CC546B08}" type="pres">
      <dgm:prSet presAssocID="{D4785C8B-AFF0-4B0E-9358-FB8A06AFCDF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andshake"/>
        </a:ext>
      </dgm:extLst>
    </dgm:pt>
    <dgm:pt modelId="{B2E232F8-4CBB-4619-AF28-E83F4E340545}" type="pres">
      <dgm:prSet presAssocID="{D4785C8B-AFF0-4B0E-9358-FB8A06AFCDF0}" presName="spaceRect" presStyleCnt="0"/>
      <dgm:spPr/>
    </dgm:pt>
    <dgm:pt modelId="{8269400C-5186-43AD-A7C5-1FFDDE887C02}" type="pres">
      <dgm:prSet presAssocID="{D4785C8B-AFF0-4B0E-9358-FB8A06AFCDF0}" presName="parTx" presStyleLbl="revTx" presStyleIdx="1" presStyleCnt="5">
        <dgm:presLayoutVars>
          <dgm:chMax val="0"/>
          <dgm:chPref val="0"/>
        </dgm:presLayoutVars>
      </dgm:prSet>
      <dgm:spPr/>
    </dgm:pt>
    <dgm:pt modelId="{B040B621-3BF6-4767-8FD9-65A021A4C0D7}" type="pres">
      <dgm:prSet presAssocID="{76984C3A-AC8B-466A-A6DE-909C34006BC7}" presName="sibTrans" presStyleCnt="0"/>
      <dgm:spPr/>
    </dgm:pt>
    <dgm:pt modelId="{4CAAC8FA-4D7D-4E94-B703-B17B6F0E8117}" type="pres">
      <dgm:prSet presAssocID="{301D8790-C619-4A27-92F3-060F2BA9C418}" presName="compNode" presStyleCnt="0"/>
      <dgm:spPr/>
    </dgm:pt>
    <dgm:pt modelId="{FC4F28E9-0650-49DD-8C37-4546181336B2}" type="pres">
      <dgm:prSet presAssocID="{301D8790-C619-4A27-92F3-060F2BA9C418}" presName="bgRect" presStyleLbl="bgShp" presStyleIdx="2" presStyleCnt="5"/>
      <dgm:spPr/>
    </dgm:pt>
    <dgm:pt modelId="{213DA237-8548-4C91-9419-84394E1E1D52}" type="pres">
      <dgm:prSet presAssocID="{301D8790-C619-4A27-92F3-060F2BA9C418}"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F0ABAAA4-86BC-48D7-8602-551B39709FE1}" type="pres">
      <dgm:prSet presAssocID="{301D8790-C619-4A27-92F3-060F2BA9C418}" presName="spaceRect" presStyleCnt="0"/>
      <dgm:spPr/>
    </dgm:pt>
    <dgm:pt modelId="{4E59C5F2-46BC-4E17-91FF-CF1E6A57FFD3}" type="pres">
      <dgm:prSet presAssocID="{301D8790-C619-4A27-92F3-060F2BA9C418}" presName="parTx" presStyleLbl="revTx" presStyleIdx="2" presStyleCnt="5">
        <dgm:presLayoutVars>
          <dgm:chMax val="0"/>
          <dgm:chPref val="0"/>
        </dgm:presLayoutVars>
      </dgm:prSet>
      <dgm:spPr/>
    </dgm:pt>
    <dgm:pt modelId="{F634705F-4AAA-4587-A066-69B647758ADF}" type="pres">
      <dgm:prSet presAssocID="{CAFD8C15-D607-423F-9A7A-1A3B10889E0F}" presName="sibTrans" presStyleCnt="0"/>
      <dgm:spPr/>
    </dgm:pt>
    <dgm:pt modelId="{C449F2A0-4178-4B7D-9B9D-970C105C0C5C}" type="pres">
      <dgm:prSet presAssocID="{0BDC870A-B5DB-4527-9866-2713ABE796FE}" presName="compNode" presStyleCnt="0"/>
      <dgm:spPr/>
    </dgm:pt>
    <dgm:pt modelId="{83A70C39-1F78-4454-9E5F-371468BE9F1B}" type="pres">
      <dgm:prSet presAssocID="{0BDC870A-B5DB-4527-9866-2713ABE796FE}" presName="bgRect" presStyleLbl="bgShp" presStyleIdx="3" presStyleCnt="5"/>
      <dgm:spPr/>
    </dgm:pt>
    <dgm:pt modelId="{B523B49E-3B61-44C4-801C-64E31359AA74}" type="pres">
      <dgm:prSet presAssocID="{0BDC870A-B5DB-4527-9866-2713ABE796FE}"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edical"/>
        </a:ext>
      </dgm:extLst>
    </dgm:pt>
    <dgm:pt modelId="{A3B06208-E812-41C3-A6B9-8EEE60E5EB46}" type="pres">
      <dgm:prSet presAssocID="{0BDC870A-B5DB-4527-9866-2713ABE796FE}" presName="spaceRect" presStyleCnt="0"/>
      <dgm:spPr/>
    </dgm:pt>
    <dgm:pt modelId="{46265089-E691-4761-8B2F-02CD04029093}" type="pres">
      <dgm:prSet presAssocID="{0BDC870A-B5DB-4527-9866-2713ABE796FE}" presName="parTx" presStyleLbl="revTx" presStyleIdx="3" presStyleCnt="5">
        <dgm:presLayoutVars>
          <dgm:chMax val="0"/>
          <dgm:chPref val="0"/>
        </dgm:presLayoutVars>
      </dgm:prSet>
      <dgm:spPr/>
    </dgm:pt>
    <dgm:pt modelId="{35E80BB6-4832-454F-93A7-A12988FCF63C}" type="pres">
      <dgm:prSet presAssocID="{DCB6CAF6-D4F1-41F3-9DE7-24C5419991E7}" presName="sibTrans" presStyleCnt="0"/>
      <dgm:spPr/>
    </dgm:pt>
    <dgm:pt modelId="{A28FB8B8-BBC7-49EA-885A-16EF0DB737E9}" type="pres">
      <dgm:prSet presAssocID="{2F5A811B-BD42-421E-B9DB-14ACC6054CAB}" presName="compNode" presStyleCnt="0"/>
      <dgm:spPr/>
    </dgm:pt>
    <dgm:pt modelId="{3B2983FE-7405-46A7-898C-AF9211281B34}" type="pres">
      <dgm:prSet presAssocID="{2F5A811B-BD42-421E-B9DB-14ACC6054CAB}" presName="bgRect" presStyleLbl="bgShp" presStyleIdx="4" presStyleCnt="5"/>
      <dgm:spPr/>
    </dgm:pt>
    <dgm:pt modelId="{49E21394-9951-46A0-86FE-9DE6C7D64DC0}" type="pres">
      <dgm:prSet presAssocID="{2F5A811B-BD42-421E-B9DB-14ACC6054CAB}"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oney"/>
        </a:ext>
      </dgm:extLst>
    </dgm:pt>
    <dgm:pt modelId="{707EA4DE-1002-4F22-A2AE-C5D9BBC4A146}" type="pres">
      <dgm:prSet presAssocID="{2F5A811B-BD42-421E-B9DB-14ACC6054CAB}" presName="spaceRect" presStyleCnt="0"/>
      <dgm:spPr/>
    </dgm:pt>
    <dgm:pt modelId="{18679703-A057-4397-ACCE-0EC55E49BE1F}" type="pres">
      <dgm:prSet presAssocID="{2F5A811B-BD42-421E-B9DB-14ACC6054CAB}" presName="parTx" presStyleLbl="revTx" presStyleIdx="4" presStyleCnt="5">
        <dgm:presLayoutVars>
          <dgm:chMax val="0"/>
          <dgm:chPref val="0"/>
        </dgm:presLayoutVars>
      </dgm:prSet>
      <dgm:spPr/>
    </dgm:pt>
  </dgm:ptLst>
  <dgm:cxnLst>
    <dgm:cxn modelId="{F49CED05-5A84-47BE-8725-A69D4C5A489A}" srcId="{AC024E14-8687-443C-9A6E-E7BC885FF5D6}" destId="{71716A4B-808B-4B9B-987C-5271FC63C06C}" srcOrd="0" destOrd="0" parTransId="{D2F4BCA2-A2F0-48F2-847F-F8631696943F}" sibTransId="{7B6A6D73-81C4-422D-B6A9-A3B4425AEA17}"/>
    <dgm:cxn modelId="{21D5E01A-E887-441F-89B0-83704B7666AA}" srcId="{AC024E14-8687-443C-9A6E-E7BC885FF5D6}" destId="{0BDC870A-B5DB-4527-9866-2713ABE796FE}" srcOrd="3" destOrd="0" parTransId="{657DC3ED-8120-4407-9C2B-15119B64989B}" sibTransId="{DCB6CAF6-D4F1-41F3-9DE7-24C5419991E7}"/>
    <dgm:cxn modelId="{399FE71A-B1D3-4E55-AE1A-B82A6D512417}" type="presOf" srcId="{0BDC870A-B5DB-4527-9866-2713ABE796FE}" destId="{46265089-E691-4761-8B2F-02CD04029093}" srcOrd="0" destOrd="0" presId="urn:microsoft.com/office/officeart/2018/2/layout/IconVerticalSolidList"/>
    <dgm:cxn modelId="{3E68BB23-4F7F-44AB-941E-6B4FFBB75C3B}" type="presOf" srcId="{71716A4B-808B-4B9B-987C-5271FC63C06C}" destId="{26F48938-64A3-48FB-AA4E-269A0BF632EF}" srcOrd="0" destOrd="0" presId="urn:microsoft.com/office/officeart/2018/2/layout/IconVerticalSolidList"/>
    <dgm:cxn modelId="{99829C31-E66F-429E-B21B-B5E0E14BCDF6}" srcId="{AC024E14-8687-443C-9A6E-E7BC885FF5D6}" destId="{D4785C8B-AFF0-4B0E-9358-FB8A06AFCDF0}" srcOrd="1" destOrd="0" parTransId="{FCCC60CE-1BB3-41C0-8167-42F14C9C46E4}" sibTransId="{76984C3A-AC8B-466A-A6DE-909C34006BC7}"/>
    <dgm:cxn modelId="{0762D234-C669-4B4F-9928-05C00BEF87D2}" srcId="{AC024E14-8687-443C-9A6E-E7BC885FF5D6}" destId="{2F5A811B-BD42-421E-B9DB-14ACC6054CAB}" srcOrd="4" destOrd="0" parTransId="{05DC6D33-ABCD-4D96-B394-6E20559AF843}" sibTransId="{BC6C2C5E-7005-44A8-8213-251649EF9105}"/>
    <dgm:cxn modelId="{55CFB440-051D-4F9C-BAC0-0C638D6709DD}" type="presOf" srcId="{AC024E14-8687-443C-9A6E-E7BC885FF5D6}" destId="{B8092A63-8453-4474-85E2-24EE7377AFB2}" srcOrd="0" destOrd="0" presId="urn:microsoft.com/office/officeart/2018/2/layout/IconVerticalSolidList"/>
    <dgm:cxn modelId="{1CB97A43-06F7-400C-AA18-02BDC70D3F11}" srcId="{AC024E14-8687-443C-9A6E-E7BC885FF5D6}" destId="{301D8790-C619-4A27-92F3-060F2BA9C418}" srcOrd="2" destOrd="0" parTransId="{000CCC9A-7537-436C-B42F-E5467238EE16}" sibTransId="{CAFD8C15-D607-423F-9A7A-1A3B10889E0F}"/>
    <dgm:cxn modelId="{DCF3E986-E4AC-4FFE-B0C5-88FEA7A0835E}" type="presOf" srcId="{2F5A811B-BD42-421E-B9DB-14ACC6054CAB}" destId="{18679703-A057-4397-ACCE-0EC55E49BE1F}" srcOrd="0" destOrd="0" presId="urn:microsoft.com/office/officeart/2018/2/layout/IconVerticalSolidList"/>
    <dgm:cxn modelId="{6BB848D4-60B6-4C8C-B1E0-F0F6FB163833}" type="presOf" srcId="{301D8790-C619-4A27-92F3-060F2BA9C418}" destId="{4E59C5F2-46BC-4E17-91FF-CF1E6A57FFD3}" srcOrd="0" destOrd="0" presId="urn:microsoft.com/office/officeart/2018/2/layout/IconVerticalSolidList"/>
    <dgm:cxn modelId="{864B48E7-77BC-43AC-9F0A-369F349F3552}" type="presOf" srcId="{D4785C8B-AFF0-4B0E-9358-FB8A06AFCDF0}" destId="{8269400C-5186-43AD-A7C5-1FFDDE887C02}" srcOrd="0" destOrd="0" presId="urn:microsoft.com/office/officeart/2018/2/layout/IconVerticalSolidList"/>
    <dgm:cxn modelId="{27F6B225-7F3C-4D0B-810F-9F68593553A0}" type="presParOf" srcId="{B8092A63-8453-4474-85E2-24EE7377AFB2}" destId="{1B551F61-8BAF-4DCD-8BB4-32B98CE4396A}" srcOrd="0" destOrd="0" presId="urn:microsoft.com/office/officeart/2018/2/layout/IconVerticalSolidList"/>
    <dgm:cxn modelId="{D6E3E3A9-ADF8-4C23-9880-97C4D07628A3}" type="presParOf" srcId="{1B551F61-8BAF-4DCD-8BB4-32B98CE4396A}" destId="{B490605A-6CD5-416B-A996-4F5E3B91FC5B}" srcOrd="0" destOrd="0" presId="urn:microsoft.com/office/officeart/2018/2/layout/IconVerticalSolidList"/>
    <dgm:cxn modelId="{9C49DB8F-21CB-4BC2-A38B-E9A154C83264}" type="presParOf" srcId="{1B551F61-8BAF-4DCD-8BB4-32B98CE4396A}" destId="{EA8107F6-0473-4ADE-A7C2-9F8995EE8757}" srcOrd="1" destOrd="0" presId="urn:microsoft.com/office/officeart/2018/2/layout/IconVerticalSolidList"/>
    <dgm:cxn modelId="{611F9159-59DB-4D5C-B9CC-EF59F5B38FEA}" type="presParOf" srcId="{1B551F61-8BAF-4DCD-8BB4-32B98CE4396A}" destId="{B2B944A6-650D-4112-A6FF-C04734F34FC9}" srcOrd="2" destOrd="0" presId="urn:microsoft.com/office/officeart/2018/2/layout/IconVerticalSolidList"/>
    <dgm:cxn modelId="{82CFF337-20B7-41D5-BAAE-686972718AE3}" type="presParOf" srcId="{1B551F61-8BAF-4DCD-8BB4-32B98CE4396A}" destId="{26F48938-64A3-48FB-AA4E-269A0BF632EF}" srcOrd="3" destOrd="0" presId="urn:microsoft.com/office/officeart/2018/2/layout/IconVerticalSolidList"/>
    <dgm:cxn modelId="{939AFEF7-9789-4646-B392-A1763D7779D8}" type="presParOf" srcId="{B8092A63-8453-4474-85E2-24EE7377AFB2}" destId="{A98EB2C1-BFCB-4175-9AE3-54EE05CA70EF}" srcOrd="1" destOrd="0" presId="urn:microsoft.com/office/officeart/2018/2/layout/IconVerticalSolidList"/>
    <dgm:cxn modelId="{C922B800-043B-47D2-B6A4-2CC713B9B5FA}" type="presParOf" srcId="{B8092A63-8453-4474-85E2-24EE7377AFB2}" destId="{2A93F4F7-A536-4AFF-BBD1-B2B31987A6AD}" srcOrd="2" destOrd="0" presId="urn:microsoft.com/office/officeart/2018/2/layout/IconVerticalSolidList"/>
    <dgm:cxn modelId="{90E374FF-6099-4268-9943-FFA3956D5571}" type="presParOf" srcId="{2A93F4F7-A536-4AFF-BBD1-B2B31987A6AD}" destId="{807420F5-5900-4971-A1F3-E7717357CF3E}" srcOrd="0" destOrd="0" presId="urn:microsoft.com/office/officeart/2018/2/layout/IconVerticalSolidList"/>
    <dgm:cxn modelId="{88D4FA90-E021-4F10-9107-33C2EB27C858}" type="presParOf" srcId="{2A93F4F7-A536-4AFF-BBD1-B2B31987A6AD}" destId="{9329A250-3507-4FC4-8B4C-4405CC546B08}" srcOrd="1" destOrd="0" presId="urn:microsoft.com/office/officeart/2018/2/layout/IconVerticalSolidList"/>
    <dgm:cxn modelId="{3F0ABB40-5366-45BB-985D-CDD99B348CBB}" type="presParOf" srcId="{2A93F4F7-A536-4AFF-BBD1-B2B31987A6AD}" destId="{B2E232F8-4CBB-4619-AF28-E83F4E340545}" srcOrd="2" destOrd="0" presId="urn:microsoft.com/office/officeart/2018/2/layout/IconVerticalSolidList"/>
    <dgm:cxn modelId="{E4E7AA81-81B8-4706-BFBA-77E6A7633C79}" type="presParOf" srcId="{2A93F4F7-A536-4AFF-BBD1-B2B31987A6AD}" destId="{8269400C-5186-43AD-A7C5-1FFDDE887C02}" srcOrd="3" destOrd="0" presId="urn:microsoft.com/office/officeart/2018/2/layout/IconVerticalSolidList"/>
    <dgm:cxn modelId="{4D0FB967-8F12-47FA-BBC5-A87A3B9DDE87}" type="presParOf" srcId="{B8092A63-8453-4474-85E2-24EE7377AFB2}" destId="{B040B621-3BF6-4767-8FD9-65A021A4C0D7}" srcOrd="3" destOrd="0" presId="urn:microsoft.com/office/officeart/2018/2/layout/IconVerticalSolidList"/>
    <dgm:cxn modelId="{CF3F54C9-FA69-402B-A9E8-C4DBDF56C54D}" type="presParOf" srcId="{B8092A63-8453-4474-85E2-24EE7377AFB2}" destId="{4CAAC8FA-4D7D-4E94-B703-B17B6F0E8117}" srcOrd="4" destOrd="0" presId="urn:microsoft.com/office/officeart/2018/2/layout/IconVerticalSolidList"/>
    <dgm:cxn modelId="{50EC9DA3-D543-4D32-A56D-3C506386B399}" type="presParOf" srcId="{4CAAC8FA-4D7D-4E94-B703-B17B6F0E8117}" destId="{FC4F28E9-0650-49DD-8C37-4546181336B2}" srcOrd="0" destOrd="0" presId="urn:microsoft.com/office/officeart/2018/2/layout/IconVerticalSolidList"/>
    <dgm:cxn modelId="{7E06D361-34D5-407D-BE17-007222BF6C13}" type="presParOf" srcId="{4CAAC8FA-4D7D-4E94-B703-B17B6F0E8117}" destId="{213DA237-8548-4C91-9419-84394E1E1D52}" srcOrd="1" destOrd="0" presId="urn:microsoft.com/office/officeart/2018/2/layout/IconVerticalSolidList"/>
    <dgm:cxn modelId="{2979BA6F-BD25-4EF0-BD5C-CCCDE9201049}" type="presParOf" srcId="{4CAAC8FA-4D7D-4E94-B703-B17B6F0E8117}" destId="{F0ABAAA4-86BC-48D7-8602-551B39709FE1}" srcOrd="2" destOrd="0" presId="urn:microsoft.com/office/officeart/2018/2/layout/IconVerticalSolidList"/>
    <dgm:cxn modelId="{183FCED7-E3B1-4598-815B-84CED10CA032}" type="presParOf" srcId="{4CAAC8FA-4D7D-4E94-B703-B17B6F0E8117}" destId="{4E59C5F2-46BC-4E17-91FF-CF1E6A57FFD3}" srcOrd="3" destOrd="0" presId="urn:microsoft.com/office/officeart/2018/2/layout/IconVerticalSolidList"/>
    <dgm:cxn modelId="{F2A1F7CA-1A15-49DA-9164-282AF94546DF}" type="presParOf" srcId="{B8092A63-8453-4474-85E2-24EE7377AFB2}" destId="{F634705F-4AAA-4587-A066-69B647758ADF}" srcOrd="5" destOrd="0" presId="urn:microsoft.com/office/officeart/2018/2/layout/IconVerticalSolidList"/>
    <dgm:cxn modelId="{F12CF816-3780-46FA-B5EF-C754CCB7D4D0}" type="presParOf" srcId="{B8092A63-8453-4474-85E2-24EE7377AFB2}" destId="{C449F2A0-4178-4B7D-9B9D-970C105C0C5C}" srcOrd="6" destOrd="0" presId="urn:microsoft.com/office/officeart/2018/2/layout/IconVerticalSolidList"/>
    <dgm:cxn modelId="{4B47582F-6D7B-4EFF-B92A-0914A440AE4B}" type="presParOf" srcId="{C449F2A0-4178-4B7D-9B9D-970C105C0C5C}" destId="{83A70C39-1F78-4454-9E5F-371468BE9F1B}" srcOrd="0" destOrd="0" presId="urn:microsoft.com/office/officeart/2018/2/layout/IconVerticalSolidList"/>
    <dgm:cxn modelId="{6A091C60-814A-460D-B04C-EC075011CBF3}" type="presParOf" srcId="{C449F2A0-4178-4B7D-9B9D-970C105C0C5C}" destId="{B523B49E-3B61-44C4-801C-64E31359AA74}" srcOrd="1" destOrd="0" presId="urn:microsoft.com/office/officeart/2018/2/layout/IconVerticalSolidList"/>
    <dgm:cxn modelId="{78E84DE2-140F-44C8-9B69-8818505C0B51}" type="presParOf" srcId="{C449F2A0-4178-4B7D-9B9D-970C105C0C5C}" destId="{A3B06208-E812-41C3-A6B9-8EEE60E5EB46}" srcOrd="2" destOrd="0" presId="urn:microsoft.com/office/officeart/2018/2/layout/IconVerticalSolidList"/>
    <dgm:cxn modelId="{0DA37F43-1D6E-48D3-9BBF-479E7D9C6326}" type="presParOf" srcId="{C449F2A0-4178-4B7D-9B9D-970C105C0C5C}" destId="{46265089-E691-4761-8B2F-02CD04029093}" srcOrd="3" destOrd="0" presId="urn:microsoft.com/office/officeart/2018/2/layout/IconVerticalSolidList"/>
    <dgm:cxn modelId="{762C7D05-4E64-4DC5-86DA-FB81AE608A17}" type="presParOf" srcId="{B8092A63-8453-4474-85E2-24EE7377AFB2}" destId="{35E80BB6-4832-454F-93A7-A12988FCF63C}" srcOrd="7" destOrd="0" presId="urn:microsoft.com/office/officeart/2018/2/layout/IconVerticalSolidList"/>
    <dgm:cxn modelId="{E4FBEF7B-5B00-4495-B531-A60D3A793175}" type="presParOf" srcId="{B8092A63-8453-4474-85E2-24EE7377AFB2}" destId="{A28FB8B8-BBC7-49EA-885A-16EF0DB737E9}" srcOrd="8" destOrd="0" presId="urn:microsoft.com/office/officeart/2018/2/layout/IconVerticalSolidList"/>
    <dgm:cxn modelId="{67E0E000-F30C-4F3B-8789-E74541CC36F5}" type="presParOf" srcId="{A28FB8B8-BBC7-49EA-885A-16EF0DB737E9}" destId="{3B2983FE-7405-46A7-898C-AF9211281B34}" srcOrd="0" destOrd="0" presId="urn:microsoft.com/office/officeart/2018/2/layout/IconVerticalSolidList"/>
    <dgm:cxn modelId="{10541E85-D5D9-401E-908D-62B9815B795B}" type="presParOf" srcId="{A28FB8B8-BBC7-49EA-885A-16EF0DB737E9}" destId="{49E21394-9951-46A0-86FE-9DE6C7D64DC0}" srcOrd="1" destOrd="0" presId="urn:microsoft.com/office/officeart/2018/2/layout/IconVerticalSolidList"/>
    <dgm:cxn modelId="{C63E3580-954D-46F7-ADDC-CCD01B46FCF1}" type="presParOf" srcId="{A28FB8B8-BBC7-49EA-885A-16EF0DB737E9}" destId="{707EA4DE-1002-4F22-A2AE-C5D9BBC4A146}" srcOrd="2" destOrd="0" presId="urn:microsoft.com/office/officeart/2018/2/layout/IconVerticalSolidList"/>
    <dgm:cxn modelId="{41A4FC64-0996-42A4-AE00-609B08ADB94C}" type="presParOf" srcId="{A28FB8B8-BBC7-49EA-885A-16EF0DB737E9}" destId="{18679703-A057-4397-ACCE-0EC55E49BE1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BA3FF28-344D-42AD-9BFC-FA178995C471}" type="doc">
      <dgm:prSet loTypeId="urn:microsoft.com/office/officeart/2008/layout/LinedList" loCatId="list" qsTypeId="urn:microsoft.com/office/officeart/2005/8/quickstyle/simple1" qsCatId="simple" csTypeId="urn:microsoft.com/office/officeart/2005/8/colors/colorful1" csCatId="colorful" phldr="1"/>
      <dgm:spPr/>
      <dgm:t>
        <a:bodyPr/>
        <a:lstStyle/>
        <a:p>
          <a:endParaRPr lang="en-US"/>
        </a:p>
      </dgm:t>
    </dgm:pt>
    <dgm:pt modelId="{E8976BEA-E1C3-4B4D-ABFE-4F5D26178135}">
      <dgm:prSet phldr="0"/>
      <dgm:spPr/>
      <dgm:t>
        <a:bodyPr/>
        <a:lstStyle/>
        <a:p>
          <a:r>
            <a:rPr lang="en-US" dirty="0">
              <a:solidFill>
                <a:srgbClr val="444444"/>
              </a:solidFill>
              <a:latin typeface="Arial"/>
              <a:cs typeface="Arial"/>
            </a:rPr>
            <a:t>Easy to use.</a:t>
          </a:r>
          <a:endParaRPr lang="en-US" dirty="0"/>
        </a:p>
      </dgm:t>
    </dgm:pt>
    <dgm:pt modelId="{0E3FB79E-328B-42BD-9ACF-25137C7AD707}" type="parTrans" cxnId="{0981A9E4-D513-4959-BF40-B206D4EB9D95}">
      <dgm:prSet/>
      <dgm:spPr/>
      <dgm:t>
        <a:bodyPr/>
        <a:lstStyle/>
        <a:p>
          <a:endParaRPr lang="en-US"/>
        </a:p>
      </dgm:t>
    </dgm:pt>
    <dgm:pt modelId="{E53F1F26-17C9-4DFD-8CC8-57B0D78895ED}" type="sibTrans" cxnId="{0981A9E4-D513-4959-BF40-B206D4EB9D95}">
      <dgm:prSet/>
      <dgm:spPr/>
      <dgm:t>
        <a:bodyPr/>
        <a:lstStyle/>
        <a:p>
          <a:endParaRPr lang="en-US"/>
        </a:p>
      </dgm:t>
    </dgm:pt>
    <dgm:pt modelId="{68777DEE-48A3-4D6A-8DF8-F545A1BE319D}">
      <dgm:prSet/>
      <dgm:spPr/>
      <dgm:t>
        <a:bodyPr/>
        <a:lstStyle/>
        <a:p>
          <a:r>
            <a:rPr lang="en-US" dirty="0"/>
            <a:t>Freemium Model with Premium Features.</a:t>
          </a:r>
        </a:p>
      </dgm:t>
    </dgm:pt>
    <dgm:pt modelId="{49DFE249-4B5D-4267-8137-006AA26B9B3E}" type="parTrans" cxnId="{32568A47-6ADF-48CA-BA57-1D972641ED5A}">
      <dgm:prSet/>
      <dgm:spPr/>
      <dgm:t>
        <a:bodyPr/>
        <a:lstStyle/>
        <a:p>
          <a:endParaRPr lang="en-US"/>
        </a:p>
      </dgm:t>
    </dgm:pt>
    <dgm:pt modelId="{14A76728-E5D7-420C-B33A-16DEB9B43924}" type="sibTrans" cxnId="{32568A47-6ADF-48CA-BA57-1D972641ED5A}">
      <dgm:prSet/>
      <dgm:spPr/>
      <dgm:t>
        <a:bodyPr/>
        <a:lstStyle/>
        <a:p>
          <a:endParaRPr lang="en-US"/>
        </a:p>
      </dgm:t>
    </dgm:pt>
    <dgm:pt modelId="{210EFAD8-FE44-4606-B9EA-34B5F1E126FD}">
      <dgm:prSet/>
      <dgm:spPr/>
      <dgm:t>
        <a:bodyPr/>
        <a:lstStyle/>
        <a:p>
          <a:r>
            <a:rPr lang="en-US" dirty="0"/>
            <a:t>Regular Updates and Improvements</a:t>
          </a:r>
        </a:p>
      </dgm:t>
    </dgm:pt>
    <dgm:pt modelId="{1C5D63DE-5F98-47D9-ABF9-D4A68AB87A8C}" type="parTrans" cxnId="{B2AE801E-E77B-43E1-8474-FDBD3CA8D599}">
      <dgm:prSet/>
      <dgm:spPr/>
      <dgm:t>
        <a:bodyPr/>
        <a:lstStyle/>
        <a:p>
          <a:endParaRPr lang="en-US"/>
        </a:p>
      </dgm:t>
    </dgm:pt>
    <dgm:pt modelId="{5F7930BE-2909-4961-B9D7-B78BE68BBFF4}" type="sibTrans" cxnId="{B2AE801E-E77B-43E1-8474-FDBD3CA8D599}">
      <dgm:prSet/>
      <dgm:spPr/>
      <dgm:t>
        <a:bodyPr/>
        <a:lstStyle/>
        <a:p>
          <a:endParaRPr lang="en-US"/>
        </a:p>
      </dgm:t>
    </dgm:pt>
    <dgm:pt modelId="{DB30B0E9-C6C2-46A2-B91F-B0BBE56EC14A}">
      <dgm:prSet phldr="0"/>
      <dgm:spPr/>
      <dgm:t>
        <a:bodyPr/>
        <a:lstStyle/>
        <a:p>
          <a:pPr rtl="0"/>
          <a:r>
            <a:rPr lang="en-US" dirty="0">
              <a:solidFill>
                <a:srgbClr val="000000"/>
              </a:solidFill>
            </a:rPr>
            <a:t>Partnerships with Emergency Services.</a:t>
          </a:r>
          <a:endParaRPr lang="en-US" dirty="0">
            <a:latin typeface="Calibri Light" panose="020F0302020204030204"/>
          </a:endParaRPr>
        </a:p>
      </dgm:t>
    </dgm:pt>
    <dgm:pt modelId="{9C93AD64-C8E0-4D7B-8BEB-248E2A654177}" type="parTrans" cxnId="{2DAFA129-285E-4437-9D45-DE0E86A2D4B7}">
      <dgm:prSet/>
      <dgm:spPr/>
    </dgm:pt>
    <dgm:pt modelId="{BA657691-D73A-47FA-999C-3897EF34AA0A}" type="sibTrans" cxnId="{2DAFA129-285E-4437-9D45-DE0E86A2D4B7}">
      <dgm:prSet/>
      <dgm:spPr/>
    </dgm:pt>
    <dgm:pt modelId="{7D7A7741-4E9C-4153-A833-A88FC95A26B2}">
      <dgm:prSet phldr="0"/>
      <dgm:spPr/>
      <dgm:t>
        <a:bodyPr/>
        <a:lstStyle/>
        <a:p>
          <a:pPr rtl="0"/>
          <a:r>
            <a:rPr lang="en-US" dirty="0">
              <a:solidFill>
                <a:srgbClr val="444444"/>
              </a:solidFill>
              <a:latin typeface="Arial"/>
              <a:cs typeface="Arial"/>
            </a:rPr>
            <a:t>Localization.</a:t>
          </a:r>
        </a:p>
      </dgm:t>
    </dgm:pt>
    <dgm:pt modelId="{C7BA0253-E6BC-4A95-B171-AB6B5E9DAAB8}" type="parTrans" cxnId="{90153757-0424-4846-AA2F-E9DD4A950AC2}">
      <dgm:prSet/>
      <dgm:spPr/>
    </dgm:pt>
    <dgm:pt modelId="{0949ABF7-AD5F-4DB2-BA67-3B319B2274F3}" type="sibTrans" cxnId="{90153757-0424-4846-AA2F-E9DD4A950AC2}">
      <dgm:prSet/>
      <dgm:spPr/>
    </dgm:pt>
    <dgm:pt modelId="{800A9379-031A-4F7B-AABD-32784354CCB9}">
      <dgm:prSet phldr="0"/>
      <dgm:spPr/>
      <dgm:t>
        <a:bodyPr/>
        <a:lstStyle/>
        <a:p>
          <a:r>
            <a:rPr lang="en-US" dirty="0">
              <a:solidFill>
                <a:srgbClr val="444444"/>
              </a:solidFill>
              <a:latin typeface="Arial"/>
              <a:cs typeface="Arial"/>
            </a:rPr>
            <a:t>Low cost.</a:t>
          </a:r>
        </a:p>
      </dgm:t>
    </dgm:pt>
    <dgm:pt modelId="{FBF5BB5F-2BE5-4B20-BB91-EF57FC9AF7F0}" type="parTrans" cxnId="{4B64A0EE-977D-444F-AE46-E31871DEE3A8}">
      <dgm:prSet/>
      <dgm:spPr/>
    </dgm:pt>
    <dgm:pt modelId="{7789CC83-32FA-4416-8317-3E0B4FF96FB0}" type="sibTrans" cxnId="{4B64A0EE-977D-444F-AE46-E31871DEE3A8}">
      <dgm:prSet/>
      <dgm:spPr/>
    </dgm:pt>
    <dgm:pt modelId="{423E34A4-0798-43D8-8169-843F1086616C}" type="pres">
      <dgm:prSet presAssocID="{FBA3FF28-344D-42AD-9BFC-FA178995C471}" presName="vert0" presStyleCnt="0">
        <dgm:presLayoutVars>
          <dgm:dir/>
          <dgm:animOne val="branch"/>
          <dgm:animLvl val="lvl"/>
        </dgm:presLayoutVars>
      </dgm:prSet>
      <dgm:spPr/>
    </dgm:pt>
    <dgm:pt modelId="{6DA752C5-1C4A-42AA-8F24-F9BDB232A6CA}" type="pres">
      <dgm:prSet presAssocID="{7D7A7741-4E9C-4153-A833-A88FC95A26B2}" presName="thickLine" presStyleLbl="alignNode1" presStyleIdx="0" presStyleCnt="6"/>
      <dgm:spPr/>
    </dgm:pt>
    <dgm:pt modelId="{490750F9-B261-44EA-B896-BBE3EA02E1D4}" type="pres">
      <dgm:prSet presAssocID="{7D7A7741-4E9C-4153-A833-A88FC95A26B2}" presName="horz1" presStyleCnt="0"/>
      <dgm:spPr/>
    </dgm:pt>
    <dgm:pt modelId="{01182E5B-7C58-4EF8-89EB-5BFA547E5128}" type="pres">
      <dgm:prSet presAssocID="{7D7A7741-4E9C-4153-A833-A88FC95A26B2}" presName="tx1" presStyleLbl="revTx" presStyleIdx="0" presStyleCnt="6"/>
      <dgm:spPr/>
    </dgm:pt>
    <dgm:pt modelId="{BF99E78C-34F5-4CA1-94B6-E69A69DF7207}" type="pres">
      <dgm:prSet presAssocID="{7D7A7741-4E9C-4153-A833-A88FC95A26B2}" presName="vert1" presStyleCnt="0"/>
      <dgm:spPr/>
    </dgm:pt>
    <dgm:pt modelId="{D4F922ED-9AAC-464A-B8CD-E6A895E8820F}" type="pres">
      <dgm:prSet presAssocID="{800A9379-031A-4F7B-AABD-32784354CCB9}" presName="thickLine" presStyleLbl="alignNode1" presStyleIdx="1" presStyleCnt="6"/>
      <dgm:spPr/>
    </dgm:pt>
    <dgm:pt modelId="{DDDCB899-CB1E-4D34-B67B-C7090B1CC9B2}" type="pres">
      <dgm:prSet presAssocID="{800A9379-031A-4F7B-AABD-32784354CCB9}" presName="horz1" presStyleCnt="0"/>
      <dgm:spPr/>
    </dgm:pt>
    <dgm:pt modelId="{DA200D2C-B502-47C1-BBD2-72725B2E3AA8}" type="pres">
      <dgm:prSet presAssocID="{800A9379-031A-4F7B-AABD-32784354CCB9}" presName="tx1" presStyleLbl="revTx" presStyleIdx="1" presStyleCnt="6"/>
      <dgm:spPr/>
    </dgm:pt>
    <dgm:pt modelId="{871BFAEA-4F27-42A9-BC37-30CC2B5DAC05}" type="pres">
      <dgm:prSet presAssocID="{800A9379-031A-4F7B-AABD-32784354CCB9}" presName="vert1" presStyleCnt="0"/>
      <dgm:spPr/>
    </dgm:pt>
    <dgm:pt modelId="{492BADE4-C7B2-4832-8B95-75302CAEF447}" type="pres">
      <dgm:prSet presAssocID="{E8976BEA-E1C3-4B4D-ABFE-4F5D26178135}" presName="thickLine" presStyleLbl="alignNode1" presStyleIdx="2" presStyleCnt="6"/>
      <dgm:spPr/>
    </dgm:pt>
    <dgm:pt modelId="{FA476C96-6D61-443E-8BEF-61E1E080C438}" type="pres">
      <dgm:prSet presAssocID="{E8976BEA-E1C3-4B4D-ABFE-4F5D26178135}" presName="horz1" presStyleCnt="0"/>
      <dgm:spPr/>
    </dgm:pt>
    <dgm:pt modelId="{5A82F6D8-E70C-4172-ACD6-B8B101F08995}" type="pres">
      <dgm:prSet presAssocID="{E8976BEA-E1C3-4B4D-ABFE-4F5D26178135}" presName="tx1" presStyleLbl="revTx" presStyleIdx="2" presStyleCnt="6"/>
      <dgm:spPr/>
    </dgm:pt>
    <dgm:pt modelId="{7AAC70C3-4D82-4E79-A09A-9D1EBC571B4C}" type="pres">
      <dgm:prSet presAssocID="{E8976BEA-E1C3-4B4D-ABFE-4F5D26178135}" presName="vert1" presStyleCnt="0"/>
      <dgm:spPr/>
    </dgm:pt>
    <dgm:pt modelId="{8273DF3C-B2FB-4DFB-AF78-AF9EA0EB5017}" type="pres">
      <dgm:prSet presAssocID="{68777DEE-48A3-4D6A-8DF8-F545A1BE319D}" presName="thickLine" presStyleLbl="alignNode1" presStyleIdx="3" presStyleCnt="6"/>
      <dgm:spPr/>
    </dgm:pt>
    <dgm:pt modelId="{D164F110-0B6E-4622-A3EE-5113B9C48BE1}" type="pres">
      <dgm:prSet presAssocID="{68777DEE-48A3-4D6A-8DF8-F545A1BE319D}" presName="horz1" presStyleCnt="0"/>
      <dgm:spPr/>
    </dgm:pt>
    <dgm:pt modelId="{9AA67670-4F34-4EBA-A80D-2497076D40FD}" type="pres">
      <dgm:prSet presAssocID="{68777DEE-48A3-4D6A-8DF8-F545A1BE319D}" presName="tx1" presStyleLbl="revTx" presStyleIdx="3" presStyleCnt="6"/>
      <dgm:spPr/>
    </dgm:pt>
    <dgm:pt modelId="{3DE1DC1C-EDC9-4174-9126-30FF7921EBD4}" type="pres">
      <dgm:prSet presAssocID="{68777DEE-48A3-4D6A-8DF8-F545A1BE319D}" presName="vert1" presStyleCnt="0"/>
      <dgm:spPr/>
    </dgm:pt>
    <dgm:pt modelId="{3DB644FA-2D26-4A23-A327-C95815628646}" type="pres">
      <dgm:prSet presAssocID="{210EFAD8-FE44-4606-B9EA-34B5F1E126FD}" presName="thickLine" presStyleLbl="alignNode1" presStyleIdx="4" presStyleCnt="6"/>
      <dgm:spPr/>
    </dgm:pt>
    <dgm:pt modelId="{F647AEB8-C6C2-430A-B95C-E68F6835DD82}" type="pres">
      <dgm:prSet presAssocID="{210EFAD8-FE44-4606-B9EA-34B5F1E126FD}" presName="horz1" presStyleCnt="0"/>
      <dgm:spPr/>
    </dgm:pt>
    <dgm:pt modelId="{461B188E-B380-4F7B-A039-C0511379FA15}" type="pres">
      <dgm:prSet presAssocID="{210EFAD8-FE44-4606-B9EA-34B5F1E126FD}" presName="tx1" presStyleLbl="revTx" presStyleIdx="4" presStyleCnt="6"/>
      <dgm:spPr/>
    </dgm:pt>
    <dgm:pt modelId="{A2D61E03-6FF0-409E-A17F-A2B369B42FD9}" type="pres">
      <dgm:prSet presAssocID="{210EFAD8-FE44-4606-B9EA-34B5F1E126FD}" presName="vert1" presStyleCnt="0"/>
      <dgm:spPr/>
    </dgm:pt>
    <dgm:pt modelId="{6D027E95-4949-41AC-9053-9536AC397D1E}" type="pres">
      <dgm:prSet presAssocID="{DB30B0E9-C6C2-46A2-B91F-B0BBE56EC14A}" presName="thickLine" presStyleLbl="alignNode1" presStyleIdx="5" presStyleCnt="6"/>
      <dgm:spPr/>
    </dgm:pt>
    <dgm:pt modelId="{3EA972EE-5DE9-4E35-9ACC-9667399365CD}" type="pres">
      <dgm:prSet presAssocID="{DB30B0E9-C6C2-46A2-B91F-B0BBE56EC14A}" presName="horz1" presStyleCnt="0"/>
      <dgm:spPr/>
    </dgm:pt>
    <dgm:pt modelId="{5ABCD0DC-4ADE-4BD5-8765-63DEC690A9FA}" type="pres">
      <dgm:prSet presAssocID="{DB30B0E9-C6C2-46A2-B91F-B0BBE56EC14A}" presName="tx1" presStyleLbl="revTx" presStyleIdx="5" presStyleCnt="6"/>
      <dgm:spPr/>
    </dgm:pt>
    <dgm:pt modelId="{EC6386DE-4DB9-41EA-9978-9A4C08B21169}" type="pres">
      <dgm:prSet presAssocID="{DB30B0E9-C6C2-46A2-B91F-B0BBE56EC14A}" presName="vert1" presStyleCnt="0"/>
      <dgm:spPr/>
    </dgm:pt>
  </dgm:ptLst>
  <dgm:cxnLst>
    <dgm:cxn modelId="{AC232914-84EC-4392-8025-C7CB7B4B0D27}" type="presOf" srcId="{FBA3FF28-344D-42AD-9BFC-FA178995C471}" destId="{423E34A4-0798-43D8-8169-843F1086616C}" srcOrd="0" destOrd="0" presId="urn:microsoft.com/office/officeart/2008/layout/LinedList"/>
    <dgm:cxn modelId="{B2AE801E-E77B-43E1-8474-FDBD3CA8D599}" srcId="{FBA3FF28-344D-42AD-9BFC-FA178995C471}" destId="{210EFAD8-FE44-4606-B9EA-34B5F1E126FD}" srcOrd="4" destOrd="0" parTransId="{1C5D63DE-5F98-47D9-ABF9-D4A68AB87A8C}" sibTransId="{5F7930BE-2909-4961-B9D7-B78BE68BBFF4}"/>
    <dgm:cxn modelId="{3AD1E626-07EB-4551-AE72-EB0A0CA8B203}" type="presOf" srcId="{E8976BEA-E1C3-4B4D-ABFE-4F5D26178135}" destId="{5A82F6D8-E70C-4172-ACD6-B8B101F08995}" srcOrd="0" destOrd="0" presId="urn:microsoft.com/office/officeart/2008/layout/LinedList"/>
    <dgm:cxn modelId="{2DAFA129-285E-4437-9D45-DE0E86A2D4B7}" srcId="{FBA3FF28-344D-42AD-9BFC-FA178995C471}" destId="{DB30B0E9-C6C2-46A2-B91F-B0BBE56EC14A}" srcOrd="5" destOrd="0" parTransId="{9C93AD64-C8E0-4D7B-8BEB-248E2A654177}" sibTransId="{BA657691-D73A-47FA-999C-3897EF34AA0A}"/>
    <dgm:cxn modelId="{236E552F-3381-4A98-864B-19D296225926}" type="presOf" srcId="{800A9379-031A-4F7B-AABD-32784354CCB9}" destId="{DA200D2C-B502-47C1-BBD2-72725B2E3AA8}" srcOrd="0" destOrd="0" presId="urn:microsoft.com/office/officeart/2008/layout/LinedList"/>
    <dgm:cxn modelId="{32568A47-6ADF-48CA-BA57-1D972641ED5A}" srcId="{FBA3FF28-344D-42AD-9BFC-FA178995C471}" destId="{68777DEE-48A3-4D6A-8DF8-F545A1BE319D}" srcOrd="3" destOrd="0" parTransId="{49DFE249-4B5D-4267-8137-006AA26B9B3E}" sibTransId="{14A76728-E5D7-420C-B33A-16DEB9B43924}"/>
    <dgm:cxn modelId="{90153757-0424-4846-AA2F-E9DD4A950AC2}" srcId="{FBA3FF28-344D-42AD-9BFC-FA178995C471}" destId="{7D7A7741-4E9C-4153-A833-A88FC95A26B2}" srcOrd="0" destOrd="0" parTransId="{C7BA0253-E6BC-4A95-B171-AB6B5E9DAAB8}" sibTransId="{0949ABF7-AD5F-4DB2-BA67-3B319B2274F3}"/>
    <dgm:cxn modelId="{8B595C62-7946-4286-BD0F-E17B0A0881FB}" type="presOf" srcId="{210EFAD8-FE44-4606-B9EA-34B5F1E126FD}" destId="{461B188E-B380-4F7B-A039-C0511379FA15}" srcOrd="0" destOrd="0" presId="urn:microsoft.com/office/officeart/2008/layout/LinedList"/>
    <dgm:cxn modelId="{E1135786-D887-4BDD-BBB4-26B079A4B302}" type="presOf" srcId="{68777DEE-48A3-4D6A-8DF8-F545A1BE319D}" destId="{9AA67670-4F34-4EBA-A80D-2497076D40FD}" srcOrd="0" destOrd="0" presId="urn:microsoft.com/office/officeart/2008/layout/LinedList"/>
    <dgm:cxn modelId="{F5C34DA8-1CEC-4D6C-A032-C567737FD2D4}" type="presOf" srcId="{DB30B0E9-C6C2-46A2-B91F-B0BBE56EC14A}" destId="{5ABCD0DC-4ADE-4BD5-8765-63DEC690A9FA}" srcOrd="0" destOrd="0" presId="urn:microsoft.com/office/officeart/2008/layout/LinedList"/>
    <dgm:cxn modelId="{0981A9E4-D513-4959-BF40-B206D4EB9D95}" srcId="{FBA3FF28-344D-42AD-9BFC-FA178995C471}" destId="{E8976BEA-E1C3-4B4D-ABFE-4F5D26178135}" srcOrd="2" destOrd="0" parTransId="{0E3FB79E-328B-42BD-9ACF-25137C7AD707}" sibTransId="{E53F1F26-17C9-4DFD-8CC8-57B0D78895ED}"/>
    <dgm:cxn modelId="{4B64A0EE-977D-444F-AE46-E31871DEE3A8}" srcId="{FBA3FF28-344D-42AD-9BFC-FA178995C471}" destId="{800A9379-031A-4F7B-AABD-32784354CCB9}" srcOrd="1" destOrd="0" parTransId="{FBF5BB5F-2BE5-4B20-BB91-EF57FC9AF7F0}" sibTransId="{7789CC83-32FA-4416-8317-3E0B4FF96FB0}"/>
    <dgm:cxn modelId="{B82E12F3-4E14-47C3-BB78-B26D560C043C}" type="presOf" srcId="{7D7A7741-4E9C-4153-A833-A88FC95A26B2}" destId="{01182E5B-7C58-4EF8-89EB-5BFA547E5128}" srcOrd="0" destOrd="0" presId="urn:microsoft.com/office/officeart/2008/layout/LinedList"/>
    <dgm:cxn modelId="{5E52382A-B0DB-4BAD-B309-5CE630F31B4B}" type="presParOf" srcId="{423E34A4-0798-43D8-8169-843F1086616C}" destId="{6DA752C5-1C4A-42AA-8F24-F9BDB232A6CA}" srcOrd="0" destOrd="0" presId="urn:microsoft.com/office/officeart/2008/layout/LinedList"/>
    <dgm:cxn modelId="{C4CF22EC-6BBA-47C0-A3A5-450E05D397E3}" type="presParOf" srcId="{423E34A4-0798-43D8-8169-843F1086616C}" destId="{490750F9-B261-44EA-B896-BBE3EA02E1D4}" srcOrd="1" destOrd="0" presId="urn:microsoft.com/office/officeart/2008/layout/LinedList"/>
    <dgm:cxn modelId="{70E27153-8C81-4443-A07E-3E73CD9AFEA1}" type="presParOf" srcId="{490750F9-B261-44EA-B896-BBE3EA02E1D4}" destId="{01182E5B-7C58-4EF8-89EB-5BFA547E5128}" srcOrd="0" destOrd="0" presId="urn:microsoft.com/office/officeart/2008/layout/LinedList"/>
    <dgm:cxn modelId="{235FD5F2-1A15-45D4-95FF-13FDDCD0AD39}" type="presParOf" srcId="{490750F9-B261-44EA-B896-BBE3EA02E1D4}" destId="{BF99E78C-34F5-4CA1-94B6-E69A69DF7207}" srcOrd="1" destOrd="0" presId="urn:microsoft.com/office/officeart/2008/layout/LinedList"/>
    <dgm:cxn modelId="{B4AE956E-4D28-4B76-AB6F-96410281F855}" type="presParOf" srcId="{423E34A4-0798-43D8-8169-843F1086616C}" destId="{D4F922ED-9AAC-464A-B8CD-E6A895E8820F}" srcOrd="2" destOrd="0" presId="urn:microsoft.com/office/officeart/2008/layout/LinedList"/>
    <dgm:cxn modelId="{6575868A-923A-4619-B9E6-D7CAEF96A8B8}" type="presParOf" srcId="{423E34A4-0798-43D8-8169-843F1086616C}" destId="{DDDCB899-CB1E-4D34-B67B-C7090B1CC9B2}" srcOrd="3" destOrd="0" presId="urn:microsoft.com/office/officeart/2008/layout/LinedList"/>
    <dgm:cxn modelId="{39557631-0E1C-4873-9826-81C67889AF97}" type="presParOf" srcId="{DDDCB899-CB1E-4D34-B67B-C7090B1CC9B2}" destId="{DA200D2C-B502-47C1-BBD2-72725B2E3AA8}" srcOrd="0" destOrd="0" presId="urn:microsoft.com/office/officeart/2008/layout/LinedList"/>
    <dgm:cxn modelId="{BD29B8DD-0135-4489-9D33-1385D5D8B648}" type="presParOf" srcId="{DDDCB899-CB1E-4D34-B67B-C7090B1CC9B2}" destId="{871BFAEA-4F27-42A9-BC37-30CC2B5DAC05}" srcOrd="1" destOrd="0" presId="urn:microsoft.com/office/officeart/2008/layout/LinedList"/>
    <dgm:cxn modelId="{F9CF064A-0BD6-44F3-83F6-E75671DB1E99}" type="presParOf" srcId="{423E34A4-0798-43D8-8169-843F1086616C}" destId="{492BADE4-C7B2-4832-8B95-75302CAEF447}" srcOrd="4" destOrd="0" presId="urn:microsoft.com/office/officeart/2008/layout/LinedList"/>
    <dgm:cxn modelId="{906E03CC-4D3A-43BD-935D-9FC35A49BB58}" type="presParOf" srcId="{423E34A4-0798-43D8-8169-843F1086616C}" destId="{FA476C96-6D61-443E-8BEF-61E1E080C438}" srcOrd="5" destOrd="0" presId="urn:microsoft.com/office/officeart/2008/layout/LinedList"/>
    <dgm:cxn modelId="{8A743DB4-AFF7-4C84-A71E-FBCC00693A7A}" type="presParOf" srcId="{FA476C96-6D61-443E-8BEF-61E1E080C438}" destId="{5A82F6D8-E70C-4172-ACD6-B8B101F08995}" srcOrd="0" destOrd="0" presId="urn:microsoft.com/office/officeart/2008/layout/LinedList"/>
    <dgm:cxn modelId="{5C9E7A6A-2393-4014-8BAF-3E13CBC53851}" type="presParOf" srcId="{FA476C96-6D61-443E-8BEF-61E1E080C438}" destId="{7AAC70C3-4D82-4E79-A09A-9D1EBC571B4C}" srcOrd="1" destOrd="0" presId="urn:microsoft.com/office/officeart/2008/layout/LinedList"/>
    <dgm:cxn modelId="{350ABCC0-58C2-460A-8A6D-06AE4CC5F09B}" type="presParOf" srcId="{423E34A4-0798-43D8-8169-843F1086616C}" destId="{8273DF3C-B2FB-4DFB-AF78-AF9EA0EB5017}" srcOrd="6" destOrd="0" presId="urn:microsoft.com/office/officeart/2008/layout/LinedList"/>
    <dgm:cxn modelId="{47835F77-C619-4C5F-BFB8-C24C06DCC810}" type="presParOf" srcId="{423E34A4-0798-43D8-8169-843F1086616C}" destId="{D164F110-0B6E-4622-A3EE-5113B9C48BE1}" srcOrd="7" destOrd="0" presId="urn:microsoft.com/office/officeart/2008/layout/LinedList"/>
    <dgm:cxn modelId="{5EB2C987-B690-4A19-9B44-5D7230A17FD9}" type="presParOf" srcId="{D164F110-0B6E-4622-A3EE-5113B9C48BE1}" destId="{9AA67670-4F34-4EBA-A80D-2497076D40FD}" srcOrd="0" destOrd="0" presId="urn:microsoft.com/office/officeart/2008/layout/LinedList"/>
    <dgm:cxn modelId="{463D8D3B-A6E4-40EA-81A1-77F0D2E50B08}" type="presParOf" srcId="{D164F110-0B6E-4622-A3EE-5113B9C48BE1}" destId="{3DE1DC1C-EDC9-4174-9126-30FF7921EBD4}" srcOrd="1" destOrd="0" presId="urn:microsoft.com/office/officeart/2008/layout/LinedList"/>
    <dgm:cxn modelId="{1229F970-FCBA-4A18-A1A7-7502E1A92408}" type="presParOf" srcId="{423E34A4-0798-43D8-8169-843F1086616C}" destId="{3DB644FA-2D26-4A23-A327-C95815628646}" srcOrd="8" destOrd="0" presId="urn:microsoft.com/office/officeart/2008/layout/LinedList"/>
    <dgm:cxn modelId="{2F1A10FE-92B2-4E95-A74F-1EE6F76AA9D9}" type="presParOf" srcId="{423E34A4-0798-43D8-8169-843F1086616C}" destId="{F647AEB8-C6C2-430A-B95C-E68F6835DD82}" srcOrd="9" destOrd="0" presId="urn:microsoft.com/office/officeart/2008/layout/LinedList"/>
    <dgm:cxn modelId="{477558AB-46A7-4E7D-A41B-A1E266281610}" type="presParOf" srcId="{F647AEB8-C6C2-430A-B95C-E68F6835DD82}" destId="{461B188E-B380-4F7B-A039-C0511379FA15}" srcOrd="0" destOrd="0" presId="urn:microsoft.com/office/officeart/2008/layout/LinedList"/>
    <dgm:cxn modelId="{BECF9415-AC48-49BD-8DBF-E1AC8AAFC786}" type="presParOf" srcId="{F647AEB8-C6C2-430A-B95C-E68F6835DD82}" destId="{A2D61E03-6FF0-409E-A17F-A2B369B42FD9}" srcOrd="1" destOrd="0" presId="urn:microsoft.com/office/officeart/2008/layout/LinedList"/>
    <dgm:cxn modelId="{DCD48C8D-50FA-420E-9CC7-6C2538E27C32}" type="presParOf" srcId="{423E34A4-0798-43D8-8169-843F1086616C}" destId="{6D027E95-4949-41AC-9053-9536AC397D1E}" srcOrd="10" destOrd="0" presId="urn:microsoft.com/office/officeart/2008/layout/LinedList"/>
    <dgm:cxn modelId="{67D6DAAE-ECA6-44DF-B1F4-98BC2A665E9E}" type="presParOf" srcId="{423E34A4-0798-43D8-8169-843F1086616C}" destId="{3EA972EE-5DE9-4E35-9ACC-9667399365CD}" srcOrd="11" destOrd="0" presId="urn:microsoft.com/office/officeart/2008/layout/LinedList"/>
    <dgm:cxn modelId="{09C5687E-7062-463E-A061-5ABF1CBA81F8}" type="presParOf" srcId="{3EA972EE-5DE9-4E35-9ACC-9667399365CD}" destId="{5ABCD0DC-4ADE-4BD5-8765-63DEC690A9FA}" srcOrd="0" destOrd="0" presId="urn:microsoft.com/office/officeart/2008/layout/LinedList"/>
    <dgm:cxn modelId="{23EDF5E6-EE64-494B-991B-88AE7BCEDEEB}" type="presParOf" srcId="{3EA972EE-5DE9-4E35-9ACC-9667399365CD}" destId="{EC6386DE-4DB9-41EA-9978-9A4C08B2116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326530-9629-4731-9AF7-4B90C9249D30}">
      <dsp:nvSpPr>
        <dsp:cNvPr id="0" name=""/>
        <dsp:cNvSpPr/>
      </dsp:nvSpPr>
      <dsp:spPr>
        <a:xfrm>
          <a:off x="678464" y="1250"/>
          <a:ext cx="1033664" cy="103366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77123A-0696-4BBD-AB68-AAF473671C7C}">
      <dsp:nvSpPr>
        <dsp:cNvPr id="0" name=""/>
        <dsp:cNvSpPr/>
      </dsp:nvSpPr>
      <dsp:spPr>
        <a:xfrm>
          <a:off x="898753" y="221539"/>
          <a:ext cx="593085" cy="59308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9E6A6B5-C770-4A9D-A48B-44E5739860A8}">
      <dsp:nvSpPr>
        <dsp:cNvPr id="0" name=""/>
        <dsp:cNvSpPr/>
      </dsp:nvSpPr>
      <dsp:spPr>
        <a:xfrm>
          <a:off x="348030" y="1356875"/>
          <a:ext cx="1694531" cy="677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Need more response Time and Accessibility.</a:t>
          </a:r>
        </a:p>
      </dsp:txBody>
      <dsp:txXfrm>
        <a:off x="348030" y="1356875"/>
        <a:ext cx="1694531" cy="677812"/>
      </dsp:txXfrm>
    </dsp:sp>
    <dsp:sp modelId="{289ECA5E-2A6B-4BCE-9D50-107501CE4954}">
      <dsp:nvSpPr>
        <dsp:cNvPr id="0" name=""/>
        <dsp:cNvSpPr/>
      </dsp:nvSpPr>
      <dsp:spPr>
        <a:xfrm>
          <a:off x="2669538" y="1250"/>
          <a:ext cx="1033664" cy="1033664"/>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436725-BA8B-4536-89D4-9371F2BFEE2E}">
      <dsp:nvSpPr>
        <dsp:cNvPr id="0" name=""/>
        <dsp:cNvSpPr/>
      </dsp:nvSpPr>
      <dsp:spPr>
        <a:xfrm>
          <a:off x="2889827" y="221539"/>
          <a:ext cx="593085" cy="59308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79BE217-A8FC-4FE4-B29C-0F5F27230DFA}">
      <dsp:nvSpPr>
        <dsp:cNvPr id="0" name=""/>
        <dsp:cNvSpPr/>
      </dsp:nvSpPr>
      <dsp:spPr>
        <a:xfrm>
          <a:off x="2339104" y="1356875"/>
          <a:ext cx="1694531" cy="677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Not User-friendly Interface.</a:t>
          </a:r>
        </a:p>
      </dsp:txBody>
      <dsp:txXfrm>
        <a:off x="2339104" y="1356875"/>
        <a:ext cx="1694531" cy="677812"/>
      </dsp:txXfrm>
    </dsp:sp>
    <dsp:sp modelId="{AB891E25-6A5E-4978-898D-572ADF9D89EB}">
      <dsp:nvSpPr>
        <dsp:cNvPr id="0" name=""/>
        <dsp:cNvSpPr/>
      </dsp:nvSpPr>
      <dsp:spPr>
        <a:xfrm>
          <a:off x="4660612" y="1250"/>
          <a:ext cx="1033664" cy="1033664"/>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9FAE56-7298-43DF-81DB-C60C911CE5D3}">
      <dsp:nvSpPr>
        <dsp:cNvPr id="0" name=""/>
        <dsp:cNvSpPr/>
      </dsp:nvSpPr>
      <dsp:spPr>
        <a:xfrm>
          <a:off x="4880901" y="221539"/>
          <a:ext cx="593085" cy="59308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609CE7-B77C-46FF-A912-5A39790D0FA2}">
      <dsp:nvSpPr>
        <dsp:cNvPr id="0" name=""/>
        <dsp:cNvSpPr/>
      </dsp:nvSpPr>
      <dsp:spPr>
        <a:xfrm>
          <a:off x="4330178" y="1356875"/>
          <a:ext cx="1694531" cy="677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Unavailability of accurate Information</a:t>
          </a:r>
        </a:p>
      </dsp:txBody>
      <dsp:txXfrm>
        <a:off x="4330178" y="1356875"/>
        <a:ext cx="1694531" cy="677812"/>
      </dsp:txXfrm>
    </dsp:sp>
    <dsp:sp modelId="{58747307-E350-4793-9CD6-27968412A545}">
      <dsp:nvSpPr>
        <dsp:cNvPr id="0" name=""/>
        <dsp:cNvSpPr/>
      </dsp:nvSpPr>
      <dsp:spPr>
        <a:xfrm>
          <a:off x="6651686" y="1250"/>
          <a:ext cx="1033664" cy="1033664"/>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24B6F7-048A-46C1-BB6B-CF60878066E1}">
      <dsp:nvSpPr>
        <dsp:cNvPr id="0" name=""/>
        <dsp:cNvSpPr/>
      </dsp:nvSpPr>
      <dsp:spPr>
        <a:xfrm>
          <a:off x="6871975" y="221539"/>
          <a:ext cx="593085" cy="59308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B8EF0B-A5BC-4DA9-8C9B-359C6CF6B85D}">
      <dsp:nvSpPr>
        <dsp:cNvPr id="0" name=""/>
        <dsp:cNvSpPr/>
      </dsp:nvSpPr>
      <dsp:spPr>
        <a:xfrm>
          <a:off x="6321253" y="1356875"/>
          <a:ext cx="1694531" cy="677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Unavailable offline Functionality.</a:t>
          </a:r>
        </a:p>
      </dsp:txBody>
      <dsp:txXfrm>
        <a:off x="6321253" y="1356875"/>
        <a:ext cx="1694531" cy="677812"/>
      </dsp:txXfrm>
    </dsp:sp>
    <dsp:sp modelId="{FBC38BFF-AD86-4366-9B7E-F037D91B28A4}">
      <dsp:nvSpPr>
        <dsp:cNvPr id="0" name=""/>
        <dsp:cNvSpPr/>
      </dsp:nvSpPr>
      <dsp:spPr>
        <a:xfrm>
          <a:off x="2669538" y="2458320"/>
          <a:ext cx="1033664" cy="1033664"/>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05AB559-1809-4582-BE9B-2E31921D41F9}">
      <dsp:nvSpPr>
        <dsp:cNvPr id="0" name=""/>
        <dsp:cNvSpPr/>
      </dsp:nvSpPr>
      <dsp:spPr>
        <a:xfrm>
          <a:off x="2889827" y="2678609"/>
          <a:ext cx="593085" cy="59308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CE2A14-E04B-459E-AEE1-52CD14556169}">
      <dsp:nvSpPr>
        <dsp:cNvPr id="0" name=""/>
        <dsp:cNvSpPr/>
      </dsp:nvSpPr>
      <dsp:spPr>
        <a:xfrm>
          <a:off x="2339104" y="3813945"/>
          <a:ext cx="1694531" cy="677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Insufficient integration with Emergency Services.</a:t>
          </a:r>
        </a:p>
      </dsp:txBody>
      <dsp:txXfrm>
        <a:off x="2339104" y="3813945"/>
        <a:ext cx="1694531" cy="677812"/>
      </dsp:txXfrm>
    </dsp:sp>
    <dsp:sp modelId="{6F2C3423-A52A-43B8-8AC6-A38C160F1F8E}">
      <dsp:nvSpPr>
        <dsp:cNvPr id="0" name=""/>
        <dsp:cNvSpPr/>
      </dsp:nvSpPr>
      <dsp:spPr>
        <a:xfrm>
          <a:off x="4660612" y="2458320"/>
          <a:ext cx="1033664" cy="1033664"/>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350176-330D-4976-BE0A-9F104190E277}">
      <dsp:nvSpPr>
        <dsp:cNvPr id="0" name=""/>
        <dsp:cNvSpPr/>
      </dsp:nvSpPr>
      <dsp:spPr>
        <a:xfrm>
          <a:off x="4880901" y="2678609"/>
          <a:ext cx="593085" cy="59308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64D45F5-E786-491A-892B-C1C68B6B7F2E}">
      <dsp:nvSpPr>
        <dsp:cNvPr id="0" name=""/>
        <dsp:cNvSpPr/>
      </dsp:nvSpPr>
      <dsp:spPr>
        <a:xfrm>
          <a:off x="4330178" y="3813945"/>
          <a:ext cx="1694531" cy="6778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cap="all"/>
          </a:pPr>
          <a:r>
            <a:rPr lang="en-US" sz="1400" kern="1200" dirty="0"/>
            <a:t>Limited Awareness</a:t>
          </a:r>
          <a:r>
            <a:rPr lang="en-US" sz="1400" kern="1200" dirty="0">
              <a:latin typeface="Calibri Light" panose="020F0302020204030204"/>
            </a:rPr>
            <a:t>.</a:t>
          </a:r>
          <a:endParaRPr lang="en-US" sz="1400" kern="1200" dirty="0"/>
        </a:p>
      </dsp:txBody>
      <dsp:txXfrm>
        <a:off x="4330178" y="3813945"/>
        <a:ext cx="1694531" cy="6778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5CDAF2-1A34-42D7-AD13-3CD8E856BA1F}">
      <dsp:nvSpPr>
        <dsp:cNvPr id="0" name=""/>
        <dsp:cNvSpPr/>
      </dsp:nvSpPr>
      <dsp:spPr>
        <a:xfrm>
          <a:off x="0" y="1358769"/>
          <a:ext cx="8386642" cy="554399"/>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A1757B0-51F1-4EF7-8ECC-AC97C874EC0E}">
      <dsp:nvSpPr>
        <dsp:cNvPr id="0" name=""/>
        <dsp:cNvSpPr/>
      </dsp:nvSpPr>
      <dsp:spPr>
        <a:xfrm>
          <a:off x="419332" y="1034049"/>
          <a:ext cx="5870649" cy="6494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1897" tIns="0" rIns="221897" bIns="0" numCol="1" spcCol="1270" anchor="ctr" anchorCtr="0">
          <a:noAutofit/>
        </a:bodyPr>
        <a:lstStyle/>
        <a:p>
          <a:pPr marL="0" lvl="0" indent="0" algn="l" defTabSz="977900" rtl="0">
            <a:lnSpc>
              <a:spcPct val="90000"/>
            </a:lnSpc>
            <a:spcBef>
              <a:spcPct val="0"/>
            </a:spcBef>
            <a:spcAft>
              <a:spcPct val="35000"/>
            </a:spcAft>
            <a:buNone/>
          </a:pPr>
          <a:r>
            <a:rPr lang="en-US" sz="2200" kern="1200">
              <a:latin typeface="Calibri Light" panose="020F0302020204030204"/>
            </a:rPr>
            <a:t>1. </a:t>
          </a:r>
          <a:r>
            <a:rPr lang="en-US" sz="2200" kern="1200"/>
            <a:t>Fast response and accessibility. </a:t>
          </a:r>
        </a:p>
      </dsp:txBody>
      <dsp:txXfrm>
        <a:off x="451035" y="1065752"/>
        <a:ext cx="5807243" cy="586034"/>
      </dsp:txXfrm>
    </dsp:sp>
    <dsp:sp modelId="{9FBB4055-1598-4CC8-8153-71272D7072AA}">
      <dsp:nvSpPr>
        <dsp:cNvPr id="0" name=""/>
        <dsp:cNvSpPr/>
      </dsp:nvSpPr>
      <dsp:spPr>
        <a:xfrm>
          <a:off x="0" y="2356689"/>
          <a:ext cx="8386642" cy="554399"/>
        </a:xfrm>
        <a:prstGeom prst="rect">
          <a:avLst/>
        </a:prstGeom>
        <a:solidFill>
          <a:schemeClr val="lt1">
            <a:alpha val="90000"/>
            <a:hueOff val="0"/>
            <a:satOff val="0"/>
            <a:lumOff val="0"/>
            <a:alphaOff val="0"/>
          </a:schemeClr>
        </a:solidFill>
        <a:ln w="12700" cap="flat" cmpd="sng" algn="ctr">
          <a:solidFill>
            <a:schemeClr val="accent2">
              <a:hueOff val="-291073"/>
              <a:satOff val="-16786"/>
              <a:lumOff val="1726"/>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C428A6-B09D-41A2-993F-4026E5EBE28C}">
      <dsp:nvSpPr>
        <dsp:cNvPr id="0" name=""/>
        <dsp:cNvSpPr/>
      </dsp:nvSpPr>
      <dsp:spPr>
        <a:xfrm>
          <a:off x="419332" y="2031969"/>
          <a:ext cx="5870649" cy="649440"/>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1897" tIns="0" rIns="221897" bIns="0" numCol="1" spcCol="1270" anchor="ctr" anchorCtr="0">
          <a:noAutofit/>
        </a:bodyPr>
        <a:lstStyle/>
        <a:p>
          <a:pPr marL="0" lvl="0" indent="0" algn="l" defTabSz="977900" rtl="0">
            <a:lnSpc>
              <a:spcPct val="90000"/>
            </a:lnSpc>
            <a:spcBef>
              <a:spcPct val="0"/>
            </a:spcBef>
            <a:spcAft>
              <a:spcPct val="35000"/>
            </a:spcAft>
            <a:buNone/>
          </a:pPr>
          <a:r>
            <a:rPr lang="en-US" sz="2200" kern="1200"/>
            <a:t>2.</a:t>
          </a:r>
          <a:r>
            <a:rPr lang="en-US" sz="2200" kern="1200">
              <a:latin typeface="Calibri Light" panose="020F0302020204030204"/>
            </a:rPr>
            <a:t> </a:t>
          </a:r>
          <a:r>
            <a:rPr lang="en-US" sz="2200" kern="1200"/>
            <a:t>Easy and Simple interface.</a:t>
          </a:r>
        </a:p>
      </dsp:txBody>
      <dsp:txXfrm>
        <a:off x="451035" y="2063672"/>
        <a:ext cx="5807243" cy="586034"/>
      </dsp:txXfrm>
    </dsp:sp>
    <dsp:sp modelId="{1F59EFFF-9E05-4B68-AAB6-E016CF05E61A}">
      <dsp:nvSpPr>
        <dsp:cNvPr id="0" name=""/>
        <dsp:cNvSpPr/>
      </dsp:nvSpPr>
      <dsp:spPr>
        <a:xfrm>
          <a:off x="0" y="3354609"/>
          <a:ext cx="8386642" cy="554399"/>
        </a:xfrm>
        <a:prstGeom prst="rect">
          <a:avLst/>
        </a:prstGeom>
        <a:solidFill>
          <a:schemeClr val="lt1">
            <a:alpha val="90000"/>
            <a:hueOff val="0"/>
            <a:satOff val="0"/>
            <a:lumOff val="0"/>
            <a:alphaOff val="0"/>
          </a:schemeClr>
        </a:solidFill>
        <a:ln w="12700" cap="flat" cmpd="sng" algn="ctr">
          <a:solidFill>
            <a:schemeClr val="accent2">
              <a:hueOff val="-582145"/>
              <a:satOff val="-33571"/>
              <a:lumOff val="3451"/>
              <a:alphaOff val="0"/>
            </a:schemeClr>
          </a:solidFill>
          <a:prstDash val="solid"/>
          <a:miter lim="800000"/>
        </a:ln>
        <a:effectLst/>
      </dsp:spPr>
      <dsp:style>
        <a:lnRef idx="2">
          <a:scrgbClr r="0" g="0" b="0"/>
        </a:lnRef>
        <a:fillRef idx="1">
          <a:scrgbClr r="0" g="0" b="0"/>
        </a:fillRef>
        <a:effectRef idx="0">
          <a:scrgbClr r="0" g="0" b="0"/>
        </a:effectRef>
        <a:fontRef idx="minor"/>
      </dsp:style>
    </dsp:sp>
    <dsp:sp modelId="{0C429A33-3769-45F0-8639-B7AA36A5327D}">
      <dsp:nvSpPr>
        <dsp:cNvPr id="0" name=""/>
        <dsp:cNvSpPr/>
      </dsp:nvSpPr>
      <dsp:spPr>
        <a:xfrm>
          <a:off x="419332" y="3029889"/>
          <a:ext cx="5870649" cy="649440"/>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1897" tIns="0" rIns="221897" bIns="0" numCol="1" spcCol="1270" anchor="ctr" anchorCtr="0">
          <a:noAutofit/>
        </a:bodyPr>
        <a:lstStyle/>
        <a:p>
          <a:pPr marL="0" lvl="0" indent="0" algn="l" defTabSz="977900" rtl="0">
            <a:lnSpc>
              <a:spcPct val="90000"/>
            </a:lnSpc>
            <a:spcBef>
              <a:spcPct val="0"/>
            </a:spcBef>
            <a:spcAft>
              <a:spcPct val="35000"/>
            </a:spcAft>
            <a:buNone/>
          </a:pPr>
          <a:r>
            <a:rPr lang="en-US" sz="2200" kern="1200"/>
            <a:t>3.</a:t>
          </a:r>
          <a:r>
            <a:rPr lang="en-US" sz="2200" kern="1200">
              <a:latin typeface="Calibri Light" panose="020F0302020204030204"/>
            </a:rPr>
            <a:t> </a:t>
          </a:r>
          <a:r>
            <a:rPr lang="en-US" sz="2200" kern="1200"/>
            <a:t>Sufficient accurate and relative information. </a:t>
          </a:r>
        </a:p>
      </dsp:txBody>
      <dsp:txXfrm>
        <a:off x="451035" y="3061592"/>
        <a:ext cx="5807243" cy="586034"/>
      </dsp:txXfrm>
    </dsp:sp>
    <dsp:sp modelId="{5D965675-D58D-4D7A-A789-FA54242A3466}">
      <dsp:nvSpPr>
        <dsp:cNvPr id="0" name=""/>
        <dsp:cNvSpPr/>
      </dsp:nvSpPr>
      <dsp:spPr>
        <a:xfrm>
          <a:off x="0" y="4352529"/>
          <a:ext cx="8386642" cy="554399"/>
        </a:xfrm>
        <a:prstGeom prst="rect">
          <a:avLst/>
        </a:prstGeom>
        <a:solidFill>
          <a:schemeClr val="lt1">
            <a:alpha val="90000"/>
            <a:hueOff val="0"/>
            <a:satOff val="0"/>
            <a:lumOff val="0"/>
            <a:alphaOff val="0"/>
          </a:schemeClr>
        </a:solidFill>
        <a:ln w="12700" cap="flat" cmpd="sng" algn="ctr">
          <a:solidFill>
            <a:schemeClr val="accent2">
              <a:hueOff val="-873218"/>
              <a:satOff val="-50357"/>
              <a:lumOff val="5177"/>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23140A-1D9A-4422-B0F4-A926A8D7FC2F}">
      <dsp:nvSpPr>
        <dsp:cNvPr id="0" name=""/>
        <dsp:cNvSpPr/>
      </dsp:nvSpPr>
      <dsp:spPr>
        <a:xfrm>
          <a:off x="419332" y="4027809"/>
          <a:ext cx="5870649" cy="649440"/>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1897" tIns="0" rIns="221897" bIns="0" numCol="1" spcCol="1270" anchor="ctr" anchorCtr="0">
          <a:noAutofit/>
        </a:bodyPr>
        <a:lstStyle/>
        <a:p>
          <a:pPr marL="0" lvl="0" indent="0" algn="l" defTabSz="977900" rtl="0">
            <a:lnSpc>
              <a:spcPct val="90000"/>
            </a:lnSpc>
            <a:spcBef>
              <a:spcPct val="0"/>
            </a:spcBef>
            <a:spcAft>
              <a:spcPct val="35000"/>
            </a:spcAft>
            <a:buNone/>
          </a:pPr>
          <a:r>
            <a:rPr lang="en-US" sz="2200" kern="1200"/>
            <a:t>4.</a:t>
          </a:r>
          <a:r>
            <a:rPr lang="en-US" sz="2200" kern="1200">
              <a:latin typeface="Calibri Light" panose="020F0302020204030204"/>
            </a:rPr>
            <a:t> </a:t>
          </a:r>
          <a:r>
            <a:rPr lang="en-US" sz="2200" kern="1200"/>
            <a:t>Available in both offline and online. </a:t>
          </a:r>
        </a:p>
      </dsp:txBody>
      <dsp:txXfrm>
        <a:off x="451035" y="4059512"/>
        <a:ext cx="5807243" cy="586034"/>
      </dsp:txXfrm>
    </dsp:sp>
    <dsp:sp modelId="{E5A7D38A-2313-4A45-8463-DB477601701C}">
      <dsp:nvSpPr>
        <dsp:cNvPr id="0" name=""/>
        <dsp:cNvSpPr/>
      </dsp:nvSpPr>
      <dsp:spPr>
        <a:xfrm>
          <a:off x="0" y="5350449"/>
          <a:ext cx="8386642" cy="554399"/>
        </a:xfrm>
        <a:prstGeom prst="rect">
          <a:avLst/>
        </a:prstGeom>
        <a:solidFill>
          <a:schemeClr val="lt1">
            <a:alpha val="90000"/>
            <a:hueOff val="0"/>
            <a:satOff val="0"/>
            <a:lumOff val="0"/>
            <a:alphaOff val="0"/>
          </a:schemeClr>
        </a:solidFill>
        <a:ln w="12700" cap="flat" cmpd="sng" algn="ctr">
          <a:solidFill>
            <a:schemeClr val="accent2">
              <a:hueOff val="-1164290"/>
              <a:satOff val="-67142"/>
              <a:lumOff val="6902"/>
              <a:alphaOff val="0"/>
            </a:schemeClr>
          </a:solidFill>
          <a:prstDash val="solid"/>
          <a:miter lim="800000"/>
        </a:ln>
        <a:effectLst/>
      </dsp:spPr>
      <dsp:style>
        <a:lnRef idx="2">
          <a:scrgbClr r="0" g="0" b="0"/>
        </a:lnRef>
        <a:fillRef idx="1">
          <a:scrgbClr r="0" g="0" b="0"/>
        </a:fillRef>
        <a:effectRef idx="0">
          <a:scrgbClr r="0" g="0" b="0"/>
        </a:effectRef>
        <a:fontRef idx="minor"/>
      </dsp:style>
    </dsp:sp>
    <dsp:sp modelId="{BB412D5B-1F2F-4A9E-B1CF-E915E4F75FE1}">
      <dsp:nvSpPr>
        <dsp:cNvPr id="0" name=""/>
        <dsp:cNvSpPr/>
      </dsp:nvSpPr>
      <dsp:spPr>
        <a:xfrm>
          <a:off x="419332" y="5025729"/>
          <a:ext cx="5870649" cy="649440"/>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1897" tIns="0" rIns="221897" bIns="0" numCol="1" spcCol="1270" anchor="ctr" anchorCtr="0">
          <a:noAutofit/>
        </a:bodyPr>
        <a:lstStyle/>
        <a:p>
          <a:pPr marL="0" lvl="0" indent="0" algn="l" defTabSz="977900">
            <a:lnSpc>
              <a:spcPct val="90000"/>
            </a:lnSpc>
            <a:spcBef>
              <a:spcPct val="0"/>
            </a:spcBef>
            <a:spcAft>
              <a:spcPct val="35000"/>
            </a:spcAft>
            <a:buNone/>
          </a:pPr>
          <a:r>
            <a:rPr lang="en-US" sz="2200" kern="1200"/>
            <a:t>5. Added sufficient emergency services.</a:t>
          </a:r>
        </a:p>
      </dsp:txBody>
      <dsp:txXfrm>
        <a:off x="451035" y="5057432"/>
        <a:ext cx="5807243" cy="586034"/>
      </dsp:txXfrm>
    </dsp:sp>
    <dsp:sp modelId="{B56BDE9F-E2B5-4794-AF40-B16B8FE4D321}">
      <dsp:nvSpPr>
        <dsp:cNvPr id="0" name=""/>
        <dsp:cNvSpPr/>
      </dsp:nvSpPr>
      <dsp:spPr>
        <a:xfrm>
          <a:off x="0" y="6348369"/>
          <a:ext cx="8386642" cy="554399"/>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sp>
    <dsp:sp modelId="{396C5182-E642-4AA2-983B-ECA85B1EAD44}">
      <dsp:nvSpPr>
        <dsp:cNvPr id="0" name=""/>
        <dsp:cNvSpPr/>
      </dsp:nvSpPr>
      <dsp:spPr>
        <a:xfrm>
          <a:off x="419332" y="6023649"/>
          <a:ext cx="5870649" cy="64944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1897" tIns="0" rIns="221897" bIns="0" numCol="1" spcCol="1270" anchor="ctr" anchorCtr="0">
          <a:noAutofit/>
        </a:bodyPr>
        <a:lstStyle/>
        <a:p>
          <a:pPr marL="0" lvl="0" indent="0" algn="l" defTabSz="977900">
            <a:lnSpc>
              <a:spcPct val="90000"/>
            </a:lnSpc>
            <a:spcBef>
              <a:spcPct val="0"/>
            </a:spcBef>
            <a:spcAft>
              <a:spcPct val="35000"/>
            </a:spcAft>
            <a:buNone/>
          </a:pPr>
          <a:r>
            <a:rPr lang="en-US" sz="2200" kern="1200"/>
            <a:t>6. Realtime updates of awareness.</a:t>
          </a:r>
        </a:p>
      </dsp:txBody>
      <dsp:txXfrm>
        <a:off x="451035" y="6055352"/>
        <a:ext cx="5807243" cy="5860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B25A2-CA7E-4C24-B31D-5AF10299A78A}">
      <dsp:nvSpPr>
        <dsp:cNvPr id="0" name=""/>
        <dsp:cNvSpPr/>
      </dsp:nvSpPr>
      <dsp:spPr>
        <a:xfrm>
          <a:off x="1061437" y="497960"/>
          <a:ext cx="1141382" cy="11413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65E767-51D1-44CB-8C8B-ECC578173191}">
      <dsp:nvSpPr>
        <dsp:cNvPr id="0" name=""/>
        <dsp:cNvSpPr/>
      </dsp:nvSpPr>
      <dsp:spPr>
        <a:xfrm>
          <a:off x="1582" y="1776809"/>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US" sz="2200" b="1" kern="1200" dirty="0">
              <a:solidFill>
                <a:srgbClr val="00B050"/>
              </a:solidFill>
            </a:rPr>
            <a:t>Programming Languages:</a:t>
          </a:r>
          <a:endParaRPr lang="en-US" sz="2200" kern="1200" dirty="0">
            <a:solidFill>
              <a:srgbClr val="00B050"/>
            </a:solidFill>
          </a:endParaRPr>
        </a:p>
      </dsp:txBody>
      <dsp:txXfrm>
        <a:off x="1582" y="1776809"/>
        <a:ext cx="3261093" cy="489164"/>
      </dsp:txXfrm>
    </dsp:sp>
    <dsp:sp modelId="{B7E7AD1A-67E8-4EAA-A2FF-E375128393F7}">
      <dsp:nvSpPr>
        <dsp:cNvPr id="0" name=""/>
        <dsp:cNvSpPr/>
      </dsp:nvSpPr>
      <dsp:spPr>
        <a:xfrm>
          <a:off x="1582" y="2329911"/>
          <a:ext cx="3261093" cy="1364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1" kern="1200" dirty="0"/>
            <a:t>Swift (iOS)</a:t>
          </a:r>
          <a:endParaRPr lang="en-US" sz="1700" kern="1200" dirty="0"/>
        </a:p>
        <a:p>
          <a:pPr marL="0" lvl="0" indent="0" algn="ctr" defTabSz="755650">
            <a:lnSpc>
              <a:spcPct val="100000"/>
            </a:lnSpc>
            <a:spcBef>
              <a:spcPct val="0"/>
            </a:spcBef>
            <a:spcAft>
              <a:spcPct val="35000"/>
            </a:spcAft>
            <a:buNone/>
          </a:pPr>
          <a:r>
            <a:rPr lang="en-US" sz="1700" b="1" kern="1200" dirty="0"/>
            <a:t>Java (Android)</a:t>
          </a:r>
          <a:endParaRPr lang="en-US" sz="1700" kern="1200" dirty="0"/>
        </a:p>
      </dsp:txBody>
      <dsp:txXfrm>
        <a:off x="1582" y="2329911"/>
        <a:ext cx="3261093" cy="1364932"/>
      </dsp:txXfrm>
    </dsp:sp>
    <dsp:sp modelId="{A6F9FF96-762F-413B-904D-ECF0D307F1AC}">
      <dsp:nvSpPr>
        <dsp:cNvPr id="0" name=""/>
        <dsp:cNvSpPr/>
      </dsp:nvSpPr>
      <dsp:spPr>
        <a:xfrm>
          <a:off x="4893223" y="497960"/>
          <a:ext cx="1141382" cy="11413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1FA957B-3986-4757-8D7E-704F4F5942F9}">
      <dsp:nvSpPr>
        <dsp:cNvPr id="0" name=""/>
        <dsp:cNvSpPr/>
      </dsp:nvSpPr>
      <dsp:spPr>
        <a:xfrm>
          <a:off x="3833367" y="1776809"/>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US" sz="2200" b="1" kern="1200" dirty="0">
              <a:solidFill>
                <a:srgbClr val="00B050"/>
              </a:solidFill>
            </a:rPr>
            <a:t>Development Frameworks:</a:t>
          </a:r>
          <a:endParaRPr lang="en-US" sz="2200" kern="1200" dirty="0">
            <a:solidFill>
              <a:srgbClr val="00B050"/>
            </a:solidFill>
          </a:endParaRPr>
        </a:p>
      </dsp:txBody>
      <dsp:txXfrm>
        <a:off x="3833367" y="1776809"/>
        <a:ext cx="3261093" cy="489164"/>
      </dsp:txXfrm>
    </dsp:sp>
    <dsp:sp modelId="{8A634D4E-61B8-4532-B6D3-EFFF5697D6AB}">
      <dsp:nvSpPr>
        <dsp:cNvPr id="0" name=""/>
        <dsp:cNvSpPr/>
      </dsp:nvSpPr>
      <dsp:spPr>
        <a:xfrm>
          <a:off x="3833367" y="2329911"/>
          <a:ext cx="3261093" cy="1364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b="1" kern="1200" dirty="0"/>
            <a:t>React Native</a:t>
          </a:r>
          <a:endParaRPr lang="en-US" sz="1700" kern="1200" dirty="0"/>
        </a:p>
        <a:p>
          <a:pPr marL="0" lvl="0" indent="0" algn="ctr" defTabSz="755650">
            <a:lnSpc>
              <a:spcPct val="100000"/>
            </a:lnSpc>
            <a:spcBef>
              <a:spcPct val="0"/>
            </a:spcBef>
            <a:spcAft>
              <a:spcPct val="35000"/>
            </a:spcAft>
            <a:buNone/>
          </a:pPr>
          <a:r>
            <a:rPr lang="en-US" sz="1700" b="1" kern="1200" dirty="0"/>
            <a:t>Flutter</a:t>
          </a:r>
          <a:endParaRPr lang="en-US" sz="1700" kern="1200" dirty="0"/>
        </a:p>
        <a:p>
          <a:pPr marL="0" lvl="0" indent="0" algn="ctr" defTabSz="755650">
            <a:lnSpc>
              <a:spcPct val="100000"/>
            </a:lnSpc>
            <a:spcBef>
              <a:spcPct val="0"/>
            </a:spcBef>
            <a:spcAft>
              <a:spcPct val="35000"/>
            </a:spcAft>
            <a:buNone/>
          </a:pPr>
          <a:r>
            <a:rPr lang="en-US" sz="1700" b="1" kern="1200" dirty="0">
              <a:solidFill>
                <a:srgbClr val="00B050"/>
              </a:solidFill>
            </a:rPr>
            <a:t>Backend Development:</a:t>
          </a:r>
          <a:endParaRPr lang="en-US" sz="1700" kern="1200" dirty="0">
            <a:solidFill>
              <a:srgbClr val="00B050"/>
            </a:solidFill>
          </a:endParaRPr>
        </a:p>
        <a:p>
          <a:pPr marL="0" lvl="0" indent="0" algn="ctr" defTabSz="755650">
            <a:lnSpc>
              <a:spcPct val="100000"/>
            </a:lnSpc>
            <a:spcBef>
              <a:spcPct val="0"/>
            </a:spcBef>
            <a:spcAft>
              <a:spcPct val="35000"/>
            </a:spcAft>
            <a:buNone/>
          </a:pPr>
          <a:r>
            <a:rPr lang="en-US" sz="1700" b="1" kern="1200" dirty="0"/>
            <a:t>Node.js, Firebase</a:t>
          </a:r>
          <a:endParaRPr lang="en-US" sz="1700" kern="1200" dirty="0"/>
        </a:p>
      </dsp:txBody>
      <dsp:txXfrm>
        <a:off x="3833367" y="2329911"/>
        <a:ext cx="3261093" cy="1364932"/>
      </dsp:txXfrm>
    </dsp:sp>
    <dsp:sp modelId="{36B06DD0-C120-43EE-B630-4CD9597A2805}">
      <dsp:nvSpPr>
        <dsp:cNvPr id="0" name=""/>
        <dsp:cNvSpPr/>
      </dsp:nvSpPr>
      <dsp:spPr>
        <a:xfrm>
          <a:off x="8725008" y="497960"/>
          <a:ext cx="1141382" cy="11413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A0BDD91-87CB-4BD3-8B38-FA9F2955EC33}">
      <dsp:nvSpPr>
        <dsp:cNvPr id="0" name=""/>
        <dsp:cNvSpPr/>
      </dsp:nvSpPr>
      <dsp:spPr>
        <a:xfrm>
          <a:off x="7665152" y="1776809"/>
          <a:ext cx="3261093" cy="48916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77900">
            <a:lnSpc>
              <a:spcPct val="100000"/>
            </a:lnSpc>
            <a:spcBef>
              <a:spcPct val="0"/>
            </a:spcBef>
            <a:spcAft>
              <a:spcPct val="35000"/>
            </a:spcAft>
            <a:buNone/>
            <a:defRPr b="1"/>
          </a:pPr>
          <a:r>
            <a:rPr lang="en-US" sz="2200" b="1" kern="1200" dirty="0">
              <a:solidFill>
                <a:srgbClr val="00B050"/>
              </a:solidFill>
            </a:rPr>
            <a:t>Database:</a:t>
          </a:r>
          <a:endParaRPr lang="en-US" sz="2200" kern="1200" dirty="0">
            <a:solidFill>
              <a:srgbClr val="00B050"/>
            </a:solidFill>
          </a:endParaRPr>
        </a:p>
      </dsp:txBody>
      <dsp:txXfrm>
        <a:off x="7665152" y="1776809"/>
        <a:ext cx="3261093" cy="489164"/>
      </dsp:txXfrm>
    </dsp:sp>
    <dsp:sp modelId="{9BFE7E69-568E-44F1-BDC4-BF2A9E7F9995}">
      <dsp:nvSpPr>
        <dsp:cNvPr id="0" name=""/>
        <dsp:cNvSpPr/>
      </dsp:nvSpPr>
      <dsp:spPr>
        <a:xfrm>
          <a:off x="7665152" y="2329911"/>
          <a:ext cx="3261093" cy="13649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SQLite, MySQL</a:t>
          </a:r>
        </a:p>
      </dsp:txBody>
      <dsp:txXfrm>
        <a:off x="7665152" y="2329911"/>
        <a:ext cx="3261093" cy="136493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D1EEA5-EBD4-49E1-AD9F-8D3D306376C3}">
      <dsp:nvSpPr>
        <dsp:cNvPr id="0" name=""/>
        <dsp:cNvSpPr/>
      </dsp:nvSpPr>
      <dsp:spPr>
        <a:xfrm>
          <a:off x="1215640" y="0"/>
          <a:ext cx="2228603" cy="1238113"/>
        </a:xfrm>
        <a:prstGeom prst="roundRect">
          <a:avLst>
            <a:gd name="adj" fmla="val 10000"/>
          </a:avLst>
        </a:prstGeom>
        <a:gradFill rotWithShape="0">
          <a:gsLst>
            <a:gs pos="0">
              <a:schemeClr val="accent2">
                <a:shade val="50000"/>
                <a:hueOff val="0"/>
                <a:satOff val="0"/>
                <a:lumOff val="0"/>
                <a:alphaOff val="0"/>
                <a:lumMod val="110000"/>
                <a:satMod val="105000"/>
                <a:tint val="67000"/>
              </a:schemeClr>
            </a:gs>
            <a:gs pos="50000">
              <a:schemeClr val="accent2">
                <a:shade val="50000"/>
                <a:hueOff val="0"/>
                <a:satOff val="0"/>
                <a:lumOff val="0"/>
                <a:alphaOff val="0"/>
                <a:lumMod val="105000"/>
                <a:satMod val="103000"/>
                <a:tint val="73000"/>
              </a:schemeClr>
            </a:gs>
            <a:gs pos="100000">
              <a:schemeClr val="accent2">
                <a:shade val="5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t> </a:t>
          </a:r>
          <a:r>
            <a:rPr lang="en-US" sz="2000" b="1" kern="1200"/>
            <a:t>   </a:t>
          </a:r>
          <a:r>
            <a:rPr lang="en-US" sz="2000" b="1" kern="1200">
              <a:solidFill>
                <a:srgbClr val="7030A0"/>
              </a:solidFill>
            </a:rPr>
            <a:t> Worldwide:</a:t>
          </a:r>
        </a:p>
      </dsp:txBody>
      <dsp:txXfrm>
        <a:off x="1251903" y="36263"/>
        <a:ext cx="2156077" cy="1165587"/>
      </dsp:txXfrm>
    </dsp:sp>
    <dsp:sp modelId="{16D0B99E-0B7C-4147-8108-72240EB9E19D}">
      <dsp:nvSpPr>
        <dsp:cNvPr id="0" name=""/>
        <dsp:cNvSpPr/>
      </dsp:nvSpPr>
      <dsp:spPr>
        <a:xfrm rot="5400000">
          <a:off x="2097795" y="1269065"/>
          <a:ext cx="464292" cy="557150"/>
        </a:xfrm>
        <a:prstGeom prst="rightArrow">
          <a:avLst>
            <a:gd name="adj1" fmla="val 60000"/>
            <a:gd name="adj2" fmla="val 50000"/>
          </a:avLst>
        </a:prstGeom>
        <a:gradFill rotWithShape="0">
          <a:gsLst>
            <a:gs pos="0">
              <a:schemeClr val="accent2">
                <a:shade val="90000"/>
                <a:hueOff val="0"/>
                <a:satOff val="0"/>
                <a:lumOff val="0"/>
                <a:alphaOff val="0"/>
                <a:lumMod val="110000"/>
                <a:satMod val="105000"/>
                <a:tint val="67000"/>
              </a:schemeClr>
            </a:gs>
            <a:gs pos="50000">
              <a:schemeClr val="accent2">
                <a:shade val="90000"/>
                <a:hueOff val="0"/>
                <a:satOff val="0"/>
                <a:lumOff val="0"/>
                <a:alphaOff val="0"/>
                <a:lumMod val="105000"/>
                <a:satMod val="103000"/>
                <a:tint val="73000"/>
              </a:schemeClr>
            </a:gs>
            <a:gs pos="100000">
              <a:schemeClr val="accent2">
                <a:shade val="9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2162796" y="1315494"/>
        <a:ext cx="334290" cy="325004"/>
      </dsp:txXfrm>
    </dsp:sp>
    <dsp:sp modelId="{B815CEC3-8260-4BF9-81CB-8E0CCB57DF0E}">
      <dsp:nvSpPr>
        <dsp:cNvPr id="0" name=""/>
        <dsp:cNvSpPr/>
      </dsp:nvSpPr>
      <dsp:spPr>
        <a:xfrm>
          <a:off x="1215640" y="1857169"/>
          <a:ext cx="2228603" cy="1238113"/>
        </a:xfrm>
        <a:prstGeom prst="roundRect">
          <a:avLst>
            <a:gd name="adj" fmla="val 10000"/>
          </a:avLst>
        </a:prstGeom>
        <a:gradFill rotWithShape="0">
          <a:gsLst>
            <a:gs pos="0">
              <a:schemeClr val="accent2">
                <a:shade val="50000"/>
                <a:hueOff val="-394116"/>
                <a:satOff val="5189"/>
                <a:lumOff val="31078"/>
                <a:alphaOff val="0"/>
                <a:lumMod val="110000"/>
                <a:satMod val="105000"/>
                <a:tint val="67000"/>
              </a:schemeClr>
            </a:gs>
            <a:gs pos="50000">
              <a:schemeClr val="accent2">
                <a:shade val="50000"/>
                <a:hueOff val="-394116"/>
                <a:satOff val="5189"/>
                <a:lumOff val="31078"/>
                <a:alphaOff val="0"/>
                <a:lumMod val="105000"/>
                <a:satMod val="103000"/>
                <a:tint val="73000"/>
              </a:schemeClr>
            </a:gs>
            <a:gs pos="100000">
              <a:schemeClr val="accent2">
                <a:shade val="50000"/>
                <a:hueOff val="-394116"/>
                <a:satOff val="5189"/>
                <a:lumOff val="3107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t>USD 4.38 billion in 2022 </a:t>
          </a:r>
        </a:p>
      </dsp:txBody>
      <dsp:txXfrm>
        <a:off x="1251903" y="1893432"/>
        <a:ext cx="2156077" cy="1165587"/>
      </dsp:txXfrm>
    </dsp:sp>
    <dsp:sp modelId="{20CA26AD-320E-41AA-9166-6676C9739D8F}">
      <dsp:nvSpPr>
        <dsp:cNvPr id="0" name=""/>
        <dsp:cNvSpPr/>
      </dsp:nvSpPr>
      <dsp:spPr>
        <a:xfrm rot="5400000">
          <a:off x="2097795" y="3126235"/>
          <a:ext cx="464292" cy="557150"/>
        </a:xfrm>
        <a:prstGeom prst="rightArrow">
          <a:avLst>
            <a:gd name="adj1" fmla="val 60000"/>
            <a:gd name="adj2" fmla="val 50000"/>
          </a:avLst>
        </a:prstGeom>
        <a:gradFill rotWithShape="0">
          <a:gsLst>
            <a:gs pos="0">
              <a:schemeClr val="accent2">
                <a:shade val="90000"/>
                <a:hueOff val="-574681"/>
                <a:satOff val="409"/>
                <a:lumOff val="32114"/>
                <a:alphaOff val="0"/>
                <a:lumMod val="110000"/>
                <a:satMod val="105000"/>
                <a:tint val="67000"/>
              </a:schemeClr>
            </a:gs>
            <a:gs pos="50000">
              <a:schemeClr val="accent2">
                <a:shade val="90000"/>
                <a:hueOff val="-574681"/>
                <a:satOff val="409"/>
                <a:lumOff val="32114"/>
                <a:alphaOff val="0"/>
                <a:lumMod val="105000"/>
                <a:satMod val="103000"/>
                <a:tint val="73000"/>
              </a:schemeClr>
            </a:gs>
            <a:gs pos="100000">
              <a:schemeClr val="accent2">
                <a:shade val="90000"/>
                <a:hueOff val="-574681"/>
                <a:satOff val="409"/>
                <a:lumOff val="32114"/>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US" sz="1600" kern="1200"/>
        </a:p>
      </dsp:txBody>
      <dsp:txXfrm rot="-5400000">
        <a:off x="2162796" y="3172664"/>
        <a:ext cx="334290" cy="325004"/>
      </dsp:txXfrm>
    </dsp:sp>
    <dsp:sp modelId="{ABF05C68-C706-4EB7-A1B7-1EA586CFF90E}">
      <dsp:nvSpPr>
        <dsp:cNvPr id="0" name=""/>
        <dsp:cNvSpPr/>
      </dsp:nvSpPr>
      <dsp:spPr>
        <a:xfrm>
          <a:off x="1215640" y="3714339"/>
          <a:ext cx="2228603" cy="1238113"/>
        </a:xfrm>
        <a:prstGeom prst="roundRect">
          <a:avLst>
            <a:gd name="adj" fmla="val 10000"/>
          </a:avLst>
        </a:prstGeom>
        <a:gradFill rotWithShape="0">
          <a:gsLst>
            <a:gs pos="0">
              <a:schemeClr val="accent2">
                <a:shade val="50000"/>
                <a:hueOff val="-394116"/>
                <a:satOff val="5189"/>
                <a:lumOff val="31078"/>
                <a:alphaOff val="0"/>
                <a:lumMod val="110000"/>
                <a:satMod val="105000"/>
                <a:tint val="67000"/>
              </a:schemeClr>
            </a:gs>
            <a:gs pos="50000">
              <a:schemeClr val="accent2">
                <a:shade val="50000"/>
                <a:hueOff val="-394116"/>
                <a:satOff val="5189"/>
                <a:lumOff val="31078"/>
                <a:alphaOff val="0"/>
                <a:lumMod val="105000"/>
                <a:satMod val="103000"/>
                <a:tint val="73000"/>
              </a:schemeClr>
            </a:gs>
            <a:gs pos="100000">
              <a:schemeClr val="accent2">
                <a:shade val="50000"/>
                <a:hueOff val="-394116"/>
                <a:satOff val="5189"/>
                <a:lumOff val="3107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a:t>growth rate (CAGR) of 4.40% from 2023 to 2030.</a:t>
          </a:r>
        </a:p>
      </dsp:txBody>
      <dsp:txXfrm>
        <a:off x="1251903" y="3750602"/>
        <a:ext cx="2156077" cy="11655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263FE1-4D92-49A1-8EDD-CDBC539D2BD4}">
      <dsp:nvSpPr>
        <dsp:cNvPr id="0" name=""/>
        <dsp:cNvSpPr/>
      </dsp:nvSpPr>
      <dsp:spPr>
        <a:xfrm>
          <a:off x="1157916" y="0"/>
          <a:ext cx="2236998" cy="1242777"/>
        </a:xfrm>
        <a:prstGeom prst="roundRect">
          <a:avLst>
            <a:gd name="adj" fmla="val 10000"/>
          </a:avLst>
        </a:prstGeom>
        <a:gradFill rotWithShape="0">
          <a:gsLst>
            <a:gs pos="0">
              <a:schemeClr val="accent5">
                <a:alpha val="90000"/>
                <a:hueOff val="0"/>
                <a:satOff val="0"/>
                <a:lumOff val="0"/>
                <a:alphaOff val="0"/>
                <a:lumMod val="110000"/>
                <a:satMod val="105000"/>
                <a:tint val="67000"/>
              </a:schemeClr>
            </a:gs>
            <a:gs pos="50000">
              <a:schemeClr val="accent5">
                <a:alpha val="90000"/>
                <a:hueOff val="0"/>
                <a:satOff val="0"/>
                <a:lumOff val="0"/>
                <a:alphaOff val="0"/>
                <a:lumMod val="105000"/>
                <a:satMod val="103000"/>
                <a:tint val="73000"/>
              </a:schemeClr>
            </a:gs>
            <a:gs pos="100000">
              <a:schemeClr val="accent5">
                <a:alpha val="9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t>    </a:t>
          </a:r>
          <a:r>
            <a:rPr lang="en-US" sz="1900" b="1" kern="1200"/>
            <a:t> In Bangladesh:</a:t>
          </a:r>
        </a:p>
      </dsp:txBody>
      <dsp:txXfrm>
        <a:off x="1194316" y="36400"/>
        <a:ext cx="2164198" cy="1169977"/>
      </dsp:txXfrm>
    </dsp:sp>
    <dsp:sp modelId="{C04528CE-6F54-4E3A-8FEB-CF4811C92B9C}">
      <dsp:nvSpPr>
        <dsp:cNvPr id="0" name=""/>
        <dsp:cNvSpPr/>
      </dsp:nvSpPr>
      <dsp:spPr>
        <a:xfrm rot="5400000">
          <a:off x="2043394" y="1273846"/>
          <a:ext cx="466041" cy="559249"/>
        </a:xfrm>
        <a:prstGeom prst="rightArrow">
          <a:avLst>
            <a:gd name="adj1" fmla="val 60000"/>
            <a:gd name="adj2" fmla="val 50000"/>
          </a:avLst>
        </a:prstGeom>
        <a:gradFill rotWithShape="0">
          <a:gsLst>
            <a:gs pos="0">
              <a:schemeClr val="accent5">
                <a:shade val="90000"/>
                <a:hueOff val="0"/>
                <a:satOff val="0"/>
                <a:lumOff val="0"/>
                <a:alphaOff val="0"/>
                <a:lumMod val="110000"/>
                <a:satMod val="105000"/>
                <a:tint val="67000"/>
              </a:schemeClr>
            </a:gs>
            <a:gs pos="50000">
              <a:schemeClr val="accent5">
                <a:shade val="90000"/>
                <a:hueOff val="0"/>
                <a:satOff val="0"/>
                <a:lumOff val="0"/>
                <a:alphaOff val="0"/>
                <a:lumMod val="105000"/>
                <a:satMod val="103000"/>
                <a:tint val="73000"/>
              </a:schemeClr>
            </a:gs>
            <a:gs pos="100000">
              <a:schemeClr val="accent5">
                <a:shade val="9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2108640" y="1320450"/>
        <a:ext cx="335549" cy="326229"/>
      </dsp:txXfrm>
    </dsp:sp>
    <dsp:sp modelId="{54FEDE3F-6474-456A-9241-317D6F236A38}">
      <dsp:nvSpPr>
        <dsp:cNvPr id="0" name=""/>
        <dsp:cNvSpPr/>
      </dsp:nvSpPr>
      <dsp:spPr>
        <a:xfrm>
          <a:off x="1157916" y="1864165"/>
          <a:ext cx="2236998" cy="1242777"/>
        </a:xfrm>
        <a:prstGeom prst="roundRect">
          <a:avLst>
            <a:gd name="adj" fmla="val 10000"/>
          </a:avLst>
        </a:prstGeom>
        <a:gradFill rotWithShape="0">
          <a:gsLst>
            <a:gs pos="0">
              <a:schemeClr val="accent5">
                <a:alpha val="90000"/>
                <a:hueOff val="0"/>
                <a:satOff val="0"/>
                <a:lumOff val="0"/>
                <a:alphaOff val="-20000"/>
                <a:lumMod val="110000"/>
                <a:satMod val="105000"/>
                <a:tint val="67000"/>
              </a:schemeClr>
            </a:gs>
            <a:gs pos="50000">
              <a:schemeClr val="accent5">
                <a:alpha val="90000"/>
                <a:hueOff val="0"/>
                <a:satOff val="0"/>
                <a:lumOff val="0"/>
                <a:alphaOff val="-20000"/>
                <a:lumMod val="105000"/>
                <a:satMod val="103000"/>
                <a:tint val="73000"/>
              </a:schemeClr>
            </a:gs>
            <a:gs pos="100000">
              <a:schemeClr val="accent5">
                <a:alpha val="90000"/>
                <a:hueOff val="0"/>
                <a:satOff val="0"/>
                <a:lumOff val="0"/>
                <a:alphaOff val="-2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a:t> USD 442 million in June 2020 </a:t>
          </a:r>
        </a:p>
      </dsp:txBody>
      <dsp:txXfrm>
        <a:off x="1194316" y="1900565"/>
        <a:ext cx="2164198" cy="1169977"/>
      </dsp:txXfrm>
    </dsp:sp>
    <dsp:sp modelId="{AC7A7CB6-64C2-430A-A62B-EF99BAABD32E}">
      <dsp:nvSpPr>
        <dsp:cNvPr id="0" name=""/>
        <dsp:cNvSpPr/>
      </dsp:nvSpPr>
      <dsp:spPr>
        <a:xfrm rot="5400000">
          <a:off x="2043394" y="3138011"/>
          <a:ext cx="466041" cy="559249"/>
        </a:xfrm>
        <a:prstGeom prst="rightArrow">
          <a:avLst>
            <a:gd name="adj1" fmla="val 60000"/>
            <a:gd name="adj2" fmla="val 50000"/>
          </a:avLst>
        </a:prstGeom>
        <a:gradFill rotWithShape="0">
          <a:gsLst>
            <a:gs pos="0">
              <a:schemeClr val="accent5">
                <a:shade val="90000"/>
                <a:hueOff val="350916"/>
                <a:satOff val="-3215"/>
                <a:lumOff val="27754"/>
                <a:alphaOff val="0"/>
                <a:lumMod val="110000"/>
                <a:satMod val="105000"/>
                <a:tint val="67000"/>
              </a:schemeClr>
            </a:gs>
            <a:gs pos="50000">
              <a:schemeClr val="accent5">
                <a:shade val="90000"/>
                <a:hueOff val="350916"/>
                <a:satOff val="-3215"/>
                <a:lumOff val="27754"/>
                <a:alphaOff val="0"/>
                <a:lumMod val="105000"/>
                <a:satMod val="103000"/>
                <a:tint val="73000"/>
              </a:schemeClr>
            </a:gs>
            <a:gs pos="100000">
              <a:schemeClr val="accent5">
                <a:shade val="90000"/>
                <a:hueOff val="350916"/>
                <a:satOff val="-3215"/>
                <a:lumOff val="27754"/>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2108640" y="3184615"/>
        <a:ext cx="335549" cy="326229"/>
      </dsp:txXfrm>
    </dsp:sp>
    <dsp:sp modelId="{073FCE9A-C500-4088-B68E-63F589648C19}">
      <dsp:nvSpPr>
        <dsp:cNvPr id="0" name=""/>
        <dsp:cNvSpPr/>
      </dsp:nvSpPr>
      <dsp:spPr>
        <a:xfrm>
          <a:off x="1157916" y="3728330"/>
          <a:ext cx="2236998" cy="1242777"/>
        </a:xfrm>
        <a:prstGeom prst="roundRect">
          <a:avLst>
            <a:gd name="adj" fmla="val 10000"/>
          </a:avLst>
        </a:prstGeom>
        <a:gradFill rotWithShape="0">
          <a:gsLst>
            <a:gs pos="0">
              <a:schemeClr val="accent5">
                <a:alpha val="90000"/>
                <a:hueOff val="0"/>
                <a:satOff val="0"/>
                <a:lumOff val="0"/>
                <a:alphaOff val="-40000"/>
                <a:lumMod val="110000"/>
                <a:satMod val="105000"/>
                <a:tint val="67000"/>
              </a:schemeClr>
            </a:gs>
            <a:gs pos="50000">
              <a:schemeClr val="accent5">
                <a:alpha val="90000"/>
                <a:hueOff val="0"/>
                <a:satOff val="0"/>
                <a:lumOff val="0"/>
                <a:alphaOff val="-40000"/>
                <a:lumMod val="105000"/>
                <a:satMod val="103000"/>
                <a:tint val="73000"/>
              </a:schemeClr>
            </a:gs>
            <a:gs pos="100000">
              <a:schemeClr val="accent5">
                <a:alpha val="90000"/>
                <a:hueOff val="0"/>
                <a:satOff val="0"/>
                <a:lumOff val="0"/>
                <a:alphaOff val="-4000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kern="1200">
              <a:latin typeface="Arial"/>
              <a:cs typeface="Arial"/>
            </a:rPr>
            <a:t> USD 820 million in 2025, growing at a CAGR of 13%.</a:t>
          </a:r>
        </a:p>
      </dsp:txBody>
      <dsp:txXfrm>
        <a:off x="1194316" y="3764730"/>
        <a:ext cx="2164198" cy="116997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90605A-6CD5-416B-A996-4F5E3B91FC5B}">
      <dsp:nvSpPr>
        <dsp:cNvPr id="0" name=""/>
        <dsp:cNvSpPr/>
      </dsp:nvSpPr>
      <dsp:spPr>
        <a:xfrm>
          <a:off x="0" y="5237"/>
          <a:ext cx="6786581" cy="111554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8107F6-0473-4ADE-A7C2-9F8995EE8757}">
      <dsp:nvSpPr>
        <dsp:cNvPr id="0" name=""/>
        <dsp:cNvSpPr/>
      </dsp:nvSpPr>
      <dsp:spPr>
        <a:xfrm>
          <a:off x="337450" y="256233"/>
          <a:ext cx="613547" cy="6135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F48938-64A3-48FB-AA4E-269A0BF632EF}">
      <dsp:nvSpPr>
        <dsp:cNvPr id="0" name=""/>
        <dsp:cNvSpPr/>
      </dsp:nvSpPr>
      <dsp:spPr>
        <a:xfrm>
          <a:off x="1288448" y="5237"/>
          <a:ext cx="5498132" cy="1115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61" tIns="118061" rIns="118061" bIns="118061" numCol="1" spcCol="1270" anchor="ctr" anchorCtr="0">
          <a:noAutofit/>
        </a:bodyPr>
        <a:lstStyle/>
        <a:p>
          <a:pPr marL="0" lvl="0" indent="0" algn="l" defTabSz="844550">
            <a:lnSpc>
              <a:spcPct val="100000"/>
            </a:lnSpc>
            <a:spcBef>
              <a:spcPct val="0"/>
            </a:spcBef>
            <a:spcAft>
              <a:spcPct val="35000"/>
            </a:spcAft>
            <a:buNone/>
          </a:pPr>
          <a:r>
            <a:rPr lang="en-US" sz="1900" kern="1200" dirty="0"/>
            <a:t>▪</a:t>
          </a:r>
          <a:r>
            <a:rPr lang="en-US" sz="1900" kern="1200" dirty="0">
              <a:latin typeface="Calibri Light" panose="020F0302020204030204"/>
            </a:rPr>
            <a:t> </a:t>
          </a:r>
          <a:r>
            <a:rPr lang="en-US" sz="1900" kern="1200" dirty="0"/>
            <a:t> </a:t>
          </a:r>
          <a:r>
            <a:rPr lang="en-US" sz="1900" kern="1200" dirty="0">
              <a:latin typeface="Calibri Light" panose="020F0302020204030204"/>
            </a:rPr>
            <a:t>First</a:t>
          </a:r>
          <a:r>
            <a:rPr lang="en-US" sz="1900" kern="1200" dirty="0"/>
            <a:t> aid courses. </a:t>
          </a:r>
        </a:p>
      </dsp:txBody>
      <dsp:txXfrm>
        <a:off x="1288448" y="5237"/>
        <a:ext cx="5498132" cy="1115540"/>
      </dsp:txXfrm>
    </dsp:sp>
    <dsp:sp modelId="{807420F5-5900-4971-A1F3-E7717357CF3E}">
      <dsp:nvSpPr>
        <dsp:cNvPr id="0" name=""/>
        <dsp:cNvSpPr/>
      </dsp:nvSpPr>
      <dsp:spPr>
        <a:xfrm>
          <a:off x="0" y="1399662"/>
          <a:ext cx="6786581" cy="111554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29A250-3507-4FC4-8B4C-4405CC546B08}">
      <dsp:nvSpPr>
        <dsp:cNvPr id="0" name=""/>
        <dsp:cNvSpPr/>
      </dsp:nvSpPr>
      <dsp:spPr>
        <a:xfrm>
          <a:off x="337450" y="1650659"/>
          <a:ext cx="613547" cy="6135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269400C-5186-43AD-A7C5-1FFDDE887C02}">
      <dsp:nvSpPr>
        <dsp:cNvPr id="0" name=""/>
        <dsp:cNvSpPr/>
      </dsp:nvSpPr>
      <dsp:spPr>
        <a:xfrm>
          <a:off x="1288448" y="1399662"/>
          <a:ext cx="5498132" cy="1115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61" tIns="118061" rIns="118061" bIns="118061" numCol="1" spcCol="1270" anchor="ctr" anchorCtr="0">
          <a:noAutofit/>
        </a:bodyPr>
        <a:lstStyle/>
        <a:p>
          <a:pPr marL="0" lvl="0" indent="0" algn="l" defTabSz="844550">
            <a:lnSpc>
              <a:spcPct val="100000"/>
            </a:lnSpc>
            <a:spcBef>
              <a:spcPct val="0"/>
            </a:spcBef>
            <a:spcAft>
              <a:spcPct val="35000"/>
            </a:spcAft>
            <a:buNone/>
          </a:pPr>
          <a:r>
            <a:rPr lang="en-US" sz="1900" kern="1200" dirty="0"/>
            <a:t>▪  Partnership and Collaborations</a:t>
          </a:r>
        </a:p>
      </dsp:txBody>
      <dsp:txXfrm>
        <a:off x="1288448" y="1399662"/>
        <a:ext cx="5498132" cy="1115540"/>
      </dsp:txXfrm>
    </dsp:sp>
    <dsp:sp modelId="{FC4F28E9-0650-49DD-8C37-4546181336B2}">
      <dsp:nvSpPr>
        <dsp:cNvPr id="0" name=""/>
        <dsp:cNvSpPr/>
      </dsp:nvSpPr>
      <dsp:spPr>
        <a:xfrm>
          <a:off x="0" y="2794087"/>
          <a:ext cx="6786581" cy="111554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3DA237-8548-4C91-9419-84394E1E1D52}">
      <dsp:nvSpPr>
        <dsp:cNvPr id="0" name=""/>
        <dsp:cNvSpPr/>
      </dsp:nvSpPr>
      <dsp:spPr>
        <a:xfrm>
          <a:off x="337450" y="3045084"/>
          <a:ext cx="613547" cy="6135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E59C5F2-46BC-4E17-91FF-CF1E6A57FFD3}">
      <dsp:nvSpPr>
        <dsp:cNvPr id="0" name=""/>
        <dsp:cNvSpPr/>
      </dsp:nvSpPr>
      <dsp:spPr>
        <a:xfrm>
          <a:off x="1288448" y="2794087"/>
          <a:ext cx="5498132" cy="1115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61" tIns="118061" rIns="118061" bIns="118061" numCol="1" spcCol="1270" anchor="ctr" anchorCtr="0">
          <a:noAutofit/>
        </a:bodyPr>
        <a:lstStyle/>
        <a:p>
          <a:pPr marL="0" lvl="0" indent="0" algn="l" defTabSz="844550">
            <a:lnSpc>
              <a:spcPct val="100000"/>
            </a:lnSpc>
            <a:spcBef>
              <a:spcPct val="0"/>
            </a:spcBef>
            <a:spcAft>
              <a:spcPct val="35000"/>
            </a:spcAft>
            <a:buNone/>
          </a:pPr>
          <a:r>
            <a:rPr lang="en-US" sz="1900" kern="1200" dirty="0"/>
            <a:t>▪  Data Licensing </a:t>
          </a:r>
        </a:p>
      </dsp:txBody>
      <dsp:txXfrm>
        <a:off x="1288448" y="2794087"/>
        <a:ext cx="5498132" cy="1115540"/>
      </dsp:txXfrm>
    </dsp:sp>
    <dsp:sp modelId="{83A70C39-1F78-4454-9E5F-371468BE9F1B}">
      <dsp:nvSpPr>
        <dsp:cNvPr id="0" name=""/>
        <dsp:cNvSpPr/>
      </dsp:nvSpPr>
      <dsp:spPr>
        <a:xfrm>
          <a:off x="0" y="4188513"/>
          <a:ext cx="6786581" cy="111554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23B49E-3B61-44C4-801C-64E31359AA74}">
      <dsp:nvSpPr>
        <dsp:cNvPr id="0" name=""/>
        <dsp:cNvSpPr/>
      </dsp:nvSpPr>
      <dsp:spPr>
        <a:xfrm>
          <a:off x="337450" y="4439509"/>
          <a:ext cx="613547" cy="61354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265089-E691-4761-8B2F-02CD04029093}">
      <dsp:nvSpPr>
        <dsp:cNvPr id="0" name=""/>
        <dsp:cNvSpPr/>
      </dsp:nvSpPr>
      <dsp:spPr>
        <a:xfrm>
          <a:off x="1288448" y="4188513"/>
          <a:ext cx="5498132" cy="1115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61" tIns="118061" rIns="118061" bIns="118061" numCol="1" spcCol="1270" anchor="ctr" anchorCtr="0">
          <a:noAutofit/>
        </a:bodyPr>
        <a:lstStyle/>
        <a:p>
          <a:pPr marL="0" lvl="0" indent="0" algn="l" defTabSz="844550">
            <a:lnSpc>
              <a:spcPct val="100000"/>
            </a:lnSpc>
            <a:spcBef>
              <a:spcPct val="0"/>
            </a:spcBef>
            <a:spcAft>
              <a:spcPct val="35000"/>
            </a:spcAft>
            <a:buNone/>
          </a:pPr>
          <a:r>
            <a:rPr lang="en-US" sz="1900" kern="1200" dirty="0"/>
            <a:t>▪ By selling various first aid equipment. </a:t>
          </a:r>
        </a:p>
      </dsp:txBody>
      <dsp:txXfrm>
        <a:off x="1288448" y="4188513"/>
        <a:ext cx="5498132" cy="1115540"/>
      </dsp:txXfrm>
    </dsp:sp>
    <dsp:sp modelId="{3B2983FE-7405-46A7-898C-AF9211281B34}">
      <dsp:nvSpPr>
        <dsp:cNvPr id="0" name=""/>
        <dsp:cNvSpPr/>
      </dsp:nvSpPr>
      <dsp:spPr>
        <a:xfrm>
          <a:off x="0" y="5582938"/>
          <a:ext cx="6786581" cy="1115540"/>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E21394-9951-46A0-86FE-9DE6C7D64DC0}">
      <dsp:nvSpPr>
        <dsp:cNvPr id="0" name=""/>
        <dsp:cNvSpPr/>
      </dsp:nvSpPr>
      <dsp:spPr>
        <a:xfrm>
          <a:off x="337450" y="5833935"/>
          <a:ext cx="613547" cy="61354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8679703-A057-4397-ACCE-0EC55E49BE1F}">
      <dsp:nvSpPr>
        <dsp:cNvPr id="0" name=""/>
        <dsp:cNvSpPr/>
      </dsp:nvSpPr>
      <dsp:spPr>
        <a:xfrm>
          <a:off x="1288448" y="5582938"/>
          <a:ext cx="5498132" cy="11155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061" tIns="118061" rIns="118061" bIns="118061"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Calibri Light" panose="020F0302020204030204"/>
            </a:rPr>
            <a:t> </a:t>
          </a:r>
          <a:r>
            <a:rPr lang="en-US" sz="1900" kern="1200" dirty="0"/>
            <a:t>By providing some paid services</a:t>
          </a:r>
          <a:br>
            <a:rPr lang="en-US" sz="1900" kern="1200" dirty="0"/>
          </a:br>
          <a:r>
            <a:rPr lang="en-US" sz="1900" kern="1200" dirty="0"/>
            <a:t> By showing ads </a:t>
          </a:r>
        </a:p>
      </dsp:txBody>
      <dsp:txXfrm>
        <a:off x="1288448" y="5582938"/>
        <a:ext cx="5498132" cy="11155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A752C5-1C4A-42AA-8F24-F9BDB232A6CA}">
      <dsp:nvSpPr>
        <dsp:cNvPr id="0" name=""/>
        <dsp:cNvSpPr/>
      </dsp:nvSpPr>
      <dsp:spPr>
        <a:xfrm>
          <a:off x="0" y="2703"/>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1182E5B-7C58-4EF8-89EB-5BFA547E5128}">
      <dsp:nvSpPr>
        <dsp:cNvPr id="0" name=""/>
        <dsp:cNvSpPr/>
      </dsp:nvSpPr>
      <dsp:spPr>
        <a:xfrm>
          <a:off x="0" y="2703"/>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rtl="0">
            <a:lnSpc>
              <a:spcPct val="90000"/>
            </a:lnSpc>
            <a:spcBef>
              <a:spcPct val="0"/>
            </a:spcBef>
            <a:spcAft>
              <a:spcPct val="35000"/>
            </a:spcAft>
            <a:buNone/>
          </a:pPr>
          <a:r>
            <a:rPr lang="en-US" sz="3000" kern="1200" dirty="0">
              <a:solidFill>
                <a:srgbClr val="444444"/>
              </a:solidFill>
              <a:latin typeface="Arial"/>
              <a:cs typeface="Arial"/>
            </a:rPr>
            <a:t>Localization.</a:t>
          </a:r>
        </a:p>
      </dsp:txBody>
      <dsp:txXfrm>
        <a:off x="0" y="2703"/>
        <a:ext cx="6900512" cy="921789"/>
      </dsp:txXfrm>
    </dsp:sp>
    <dsp:sp modelId="{D4F922ED-9AAC-464A-B8CD-E6A895E8820F}">
      <dsp:nvSpPr>
        <dsp:cNvPr id="0" name=""/>
        <dsp:cNvSpPr/>
      </dsp:nvSpPr>
      <dsp:spPr>
        <a:xfrm>
          <a:off x="0" y="924492"/>
          <a:ext cx="6900512" cy="0"/>
        </a:xfrm>
        <a:prstGeom prst="line">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A200D2C-B502-47C1-BBD2-72725B2E3AA8}">
      <dsp:nvSpPr>
        <dsp:cNvPr id="0" name=""/>
        <dsp:cNvSpPr/>
      </dsp:nvSpPr>
      <dsp:spPr>
        <a:xfrm>
          <a:off x="0" y="924492"/>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solidFill>
                <a:srgbClr val="444444"/>
              </a:solidFill>
              <a:latin typeface="Arial"/>
              <a:cs typeface="Arial"/>
            </a:rPr>
            <a:t>Low cost.</a:t>
          </a:r>
        </a:p>
      </dsp:txBody>
      <dsp:txXfrm>
        <a:off x="0" y="924492"/>
        <a:ext cx="6900512" cy="921789"/>
      </dsp:txXfrm>
    </dsp:sp>
    <dsp:sp modelId="{492BADE4-C7B2-4832-8B95-75302CAEF447}">
      <dsp:nvSpPr>
        <dsp:cNvPr id="0" name=""/>
        <dsp:cNvSpPr/>
      </dsp:nvSpPr>
      <dsp:spPr>
        <a:xfrm>
          <a:off x="0" y="1846281"/>
          <a:ext cx="6900512"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82F6D8-E70C-4172-ACD6-B8B101F08995}">
      <dsp:nvSpPr>
        <dsp:cNvPr id="0" name=""/>
        <dsp:cNvSpPr/>
      </dsp:nvSpPr>
      <dsp:spPr>
        <a:xfrm>
          <a:off x="0" y="1846281"/>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solidFill>
                <a:srgbClr val="444444"/>
              </a:solidFill>
              <a:latin typeface="Arial"/>
              <a:cs typeface="Arial"/>
            </a:rPr>
            <a:t>Easy to use.</a:t>
          </a:r>
          <a:endParaRPr lang="en-US" sz="3000" kern="1200" dirty="0"/>
        </a:p>
      </dsp:txBody>
      <dsp:txXfrm>
        <a:off x="0" y="1846281"/>
        <a:ext cx="6900512" cy="921789"/>
      </dsp:txXfrm>
    </dsp:sp>
    <dsp:sp modelId="{8273DF3C-B2FB-4DFB-AF78-AF9EA0EB5017}">
      <dsp:nvSpPr>
        <dsp:cNvPr id="0" name=""/>
        <dsp:cNvSpPr/>
      </dsp:nvSpPr>
      <dsp:spPr>
        <a:xfrm>
          <a:off x="0" y="2768070"/>
          <a:ext cx="6900512"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AA67670-4F34-4EBA-A80D-2497076D40FD}">
      <dsp:nvSpPr>
        <dsp:cNvPr id="0" name=""/>
        <dsp:cNvSpPr/>
      </dsp:nvSpPr>
      <dsp:spPr>
        <a:xfrm>
          <a:off x="0" y="2768070"/>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Freemium Model with Premium Features.</a:t>
          </a:r>
        </a:p>
      </dsp:txBody>
      <dsp:txXfrm>
        <a:off x="0" y="2768070"/>
        <a:ext cx="6900512" cy="921789"/>
      </dsp:txXfrm>
    </dsp:sp>
    <dsp:sp modelId="{3DB644FA-2D26-4A23-A327-C95815628646}">
      <dsp:nvSpPr>
        <dsp:cNvPr id="0" name=""/>
        <dsp:cNvSpPr/>
      </dsp:nvSpPr>
      <dsp:spPr>
        <a:xfrm>
          <a:off x="0" y="3689859"/>
          <a:ext cx="6900512" cy="0"/>
        </a:xfrm>
        <a:prstGeom prst="line">
          <a:avLst/>
        </a:prstGeom>
        <a:solidFill>
          <a:schemeClr val="accent6">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1B188E-B380-4F7B-A039-C0511379FA15}">
      <dsp:nvSpPr>
        <dsp:cNvPr id="0" name=""/>
        <dsp:cNvSpPr/>
      </dsp:nvSpPr>
      <dsp:spPr>
        <a:xfrm>
          <a:off x="0" y="3689859"/>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a:lnSpc>
              <a:spcPct val="90000"/>
            </a:lnSpc>
            <a:spcBef>
              <a:spcPct val="0"/>
            </a:spcBef>
            <a:spcAft>
              <a:spcPct val="35000"/>
            </a:spcAft>
            <a:buNone/>
          </a:pPr>
          <a:r>
            <a:rPr lang="en-US" sz="3000" kern="1200" dirty="0"/>
            <a:t>Regular Updates and Improvements</a:t>
          </a:r>
        </a:p>
      </dsp:txBody>
      <dsp:txXfrm>
        <a:off x="0" y="3689859"/>
        <a:ext cx="6900512" cy="921789"/>
      </dsp:txXfrm>
    </dsp:sp>
    <dsp:sp modelId="{6D027E95-4949-41AC-9053-9536AC397D1E}">
      <dsp:nvSpPr>
        <dsp:cNvPr id="0" name=""/>
        <dsp:cNvSpPr/>
      </dsp:nvSpPr>
      <dsp:spPr>
        <a:xfrm>
          <a:off x="0" y="4611648"/>
          <a:ext cx="6900512" cy="0"/>
        </a:xfrm>
        <a:prstGeom prst="lin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BCD0DC-4ADE-4BD5-8765-63DEC690A9FA}">
      <dsp:nvSpPr>
        <dsp:cNvPr id="0" name=""/>
        <dsp:cNvSpPr/>
      </dsp:nvSpPr>
      <dsp:spPr>
        <a:xfrm>
          <a:off x="0" y="4611648"/>
          <a:ext cx="6900512" cy="9217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300" tIns="114300" rIns="114300" bIns="114300" numCol="1" spcCol="1270" anchor="t" anchorCtr="0">
          <a:noAutofit/>
        </a:bodyPr>
        <a:lstStyle/>
        <a:p>
          <a:pPr marL="0" lvl="0" indent="0" algn="l" defTabSz="1333500" rtl="0">
            <a:lnSpc>
              <a:spcPct val="90000"/>
            </a:lnSpc>
            <a:spcBef>
              <a:spcPct val="0"/>
            </a:spcBef>
            <a:spcAft>
              <a:spcPct val="35000"/>
            </a:spcAft>
            <a:buNone/>
          </a:pPr>
          <a:r>
            <a:rPr lang="en-US" sz="3000" kern="1200" dirty="0">
              <a:solidFill>
                <a:srgbClr val="000000"/>
              </a:solidFill>
            </a:rPr>
            <a:t>Partnerships with Emergency Services.</a:t>
          </a:r>
          <a:endParaRPr lang="en-US" sz="3000" kern="1200" dirty="0">
            <a:latin typeface="Calibri Light" panose="020F0302020204030204"/>
          </a:endParaRPr>
        </a:p>
      </dsp:txBody>
      <dsp:txXfrm>
        <a:off x="0" y="4611648"/>
        <a:ext cx="6900512" cy="921789"/>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11-14T20:36:19.972"/>
    </inkml:context>
    <inkml:brush xml:id="br0">
      <inkml:brushProperty name="width" value="0.1" units="cm"/>
      <inkml:brushProperty name="height" value="0.1" units="cm"/>
    </inkml:brush>
  </inkml:definitions>
  <inkml:trace contextRef="#ctx0" brushRef="#br0">2016 4680 0 0 0,'0'0'0'0'0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11/18/23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11/18/23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11/18/23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11/18/23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11/18/23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11/18/23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11/18/23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11/18/23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11/18/23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4.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5.xml"/><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0" Type="http://schemas.openxmlformats.org/officeDocument/2006/relationships/diagramColors" Target="../diagrams/colors5.xml"/><Relationship Id="rId4" Type="http://schemas.openxmlformats.org/officeDocument/2006/relationships/diagramQuickStyle" Target="../diagrams/quickStyle4.xml"/><Relationship Id="rId9"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3329613-8831-4432-A62D-24A970EFC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Nurse Graphics Clip Art Free Free Cute Cartoon Nurse - Nurse Clipart - Free  Transparent PNG Download - PNGkey">
            <a:extLst>
              <a:ext uri="{FF2B5EF4-FFF2-40B4-BE49-F238E27FC236}">
                <a16:creationId xmlns:a16="http://schemas.microsoft.com/office/drawing/2014/main" id="{93C548A5-6754-5BA1-F295-0DA8BCE6ECE8}"/>
              </a:ext>
            </a:extLst>
          </p:cNvPr>
          <p:cNvPicPr>
            <a:picLocks noChangeAspect="1"/>
          </p:cNvPicPr>
          <p:nvPr/>
        </p:nvPicPr>
        <p:blipFill rotWithShape="1">
          <a:blip r:embed="rId2"/>
          <a:srcRect l="20714" r="19706"/>
          <a:stretch/>
        </p:blipFill>
        <p:spPr>
          <a:xfrm>
            <a:off x="20" y="10"/>
            <a:ext cx="3350507" cy="6857990"/>
          </a:xfrm>
          <a:prstGeom prst="rect">
            <a:avLst/>
          </a:prstGeom>
        </p:spPr>
      </p:pic>
      <p:sp>
        <p:nvSpPr>
          <p:cNvPr id="19" name="Rectangle 18">
            <a:extLst>
              <a:ext uri="{FF2B5EF4-FFF2-40B4-BE49-F238E27FC236}">
                <a16:creationId xmlns:a16="http://schemas.microsoft.com/office/drawing/2014/main" id="{2A4E0407-A637-4681-B905-C53E4216CE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9744" y="685799"/>
            <a:ext cx="4232512" cy="54864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4090737" y="2048978"/>
            <a:ext cx="4121519" cy="3690085"/>
          </a:xfrm>
        </p:spPr>
        <p:txBody>
          <a:bodyPr vert="horz" lIns="91440" tIns="45720" rIns="91440" bIns="45720" rtlCol="0" anchor="t">
            <a:noAutofit/>
          </a:bodyPr>
          <a:lstStyle/>
          <a:p>
            <a:r>
              <a:rPr lang="en-US" sz="5600" b="1" dirty="0">
                <a:latin typeface="Calibri Light"/>
                <a:cs typeface="Calibri"/>
              </a:rPr>
              <a:t>Welcome to my presentation</a:t>
            </a:r>
          </a:p>
        </p:txBody>
      </p:sp>
      <p:pic>
        <p:nvPicPr>
          <p:cNvPr id="6" name="Picture 5" descr="Nurse Cartoon Png Download 593*1119 Free Transparent, 54% OFF">
            <a:extLst>
              <a:ext uri="{FF2B5EF4-FFF2-40B4-BE49-F238E27FC236}">
                <a16:creationId xmlns:a16="http://schemas.microsoft.com/office/drawing/2014/main" id="{305B6786-3F51-1DE4-EE2C-726AC89F5CD4}"/>
              </a:ext>
            </a:extLst>
          </p:cNvPr>
          <p:cNvPicPr>
            <a:picLocks noChangeAspect="1"/>
          </p:cNvPicPr>
          <p:nvPr/>
        </p:nvPicPr>
        <p:blipFill>
          <a:blip r:embed="rId3"/>
          <a:stretch>
            <a:fillRect/>
          </a:stretch>
        </p:blipFill>
        <p:spPr>
          <a:xfrm>
            <a:off x="8499600" y="93955"/>
            <a:ext cx="3693169" cy="6499932"/>
          </a:xfrm>
          <a:prstGeom prst="rect">
            <a:avLst/>
          </a:prstGeom>
        </p:spPr>
      </p:pic>
      <p:sp>
        <p:nvSpPr>
          <p:cNvPr id="2" name="Slide Number Placeholder 1">
            <a:extLst>
              <a:ext uri="{FF2B5EF4-FFF2-40B4-BE49-F238E27FC236}">
                <a16:creationId xmlns:a16="http://schemas.microsoft.com/office/drawing/2014/main" id="{16A28CB6-5749-800C-25C1-78623A79B8D8}"/>
              </a:ext>
            </a:extLst>
          </p:cNvPr>
          <p:cNvSpPr>
            <a:spLocks noGrp="1"/>
          </p:cNvSpPr>
          <p:nvPr>
            <p:ph type="sldNum" sz="quarter" idx="12"/>
          </p:nvPr>
        </p:nvSpPr>
        <p:spPr/>
        <p:txBody>
          <a:bodyPr/>
          <a:lstStyle/>
          <a:p>
            <a:fld id="{330EA680-D336-4FF7-8B7A-9848BB0A1C32}" type="slidenum">
              <a:rPr lang="en-US" sz="1600" dirty="0" smtClean="0">
                <a:solidFill>
                  <a:schemeClr val="tx1"/>
                </a:solidFill>
              </a:rPr>
              <a:t>1</a:t>
            </a:fld>
            <a:endParaRPr lang="en-US" sz="1600">
              <a:solidFill>
                <a:schemeClr val="tx1"/>
              </a:solidFill>
              <a:cs typeface="Calibri"/>
            </a:endParaRPr>
          </a:p>
        </p:txBody>
      </p:sp>
    </p:spTree>
    <p:extLst>
      <p:ext uri="{BB962C8B-B14F-4D97-AF65-F5344CB8AC3E}">
        <p14:creationId xmlns:p14="http://schemas.microsoft.com/office/powerpoint/2010/main" val="109857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Consumer Icon or Logo Isolated Sign Symbol Vector Illustration Stock  Illustration - Illustration of background, design: 199736705">
            <a:extLst>
              <a:ext uri="{FF2B5EF4-FFF2-40B4-BE49-F238E27FC236}">
                <a16:creationId xmlns:a16="http://schemas.microsoft.com/office/drawing/2014/main" id="{596435B3-EF06-61B8-75F1-397F12250F8F}"/>
              </a:ext>
            </a:extLst>
          </p:cNvPr>
          <p:cNvPicPr>
            <a:picLocks noChangeAspect="1"/>
          </p:cNvPicPr>
          <p:nvPr/>
        </p:nvPicPr>
        <p:blipFill rotWithShape="1">
          <a:blip r:embed="rId2"/>
          <a:srcRect l="1213" r="10001"/>
          <a:stretch/>
        </p:blipFill>
        <p:spPr>
          <a:xfrm>
            <a:off x="6103027" y="10"/>
            <a:ext cx="6088971" cy="6857990"/>
          </a:xfrm>
          <a:prstGeom prst="rect">
            <a:avLst/>
          </a:prstGeom>
        </p:spPr>
      </p:pic>
      <p:sp useBgFill="1">
        <p:nvSpPr>
          <p:cNvPr id="50" name="Rectangle 49">
            <a:extLst>
              <a:ext uri="{FF2B5EF4-FFF2-40B4-BE49-F238E27FC236}">
                <a16:creationId xmlns:a16="http://schemas.microsoft.com/office/drawing/2014/main" id="{59B296B9-C5A5-4E4F-9B60-C907B5F146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1" name="Rectangle 40">
            <a:extLst>
              <a:ext uri="{FF2B5EF4-FFF2-40B4-BE49-F238E27FC236}">
                <a16:creationId xmlns:a16="http://schemas.microsoft.com/office/drawing/2014/main" id="{D0300FD3-5AF1-6305-15FA-907807267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103025" cy="2285995"/>
          </a:xfrm>
          <a:prstGeom prst="rect">
            <a:avLst/>
          </a:prstGeom>
          <a:ln>
            <a:noFill/>
          </a:ln>
          <a:effectLst>
            <a:outerShdw blurRad="254000" dist="127000" dir="546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5AC5D2-13EA-ABDC-C1CF-64663E1C14CB}"/>
              </a:ext>
            </a:extLst>
          </p:cNvPr>
          <p:cNvSpPr>
            <a:spLocks noGrp="1"/>
          </p:cNvSpPr>
          <p:nvPr>
            <p:ph type="title"/>
          </p:nvPr>
        </p:nvSpPr>
        <p:spPr>
          <a:xfrm>
            <a:off x="761801" y="328512"/>
            <a:ext cx="4778387" cy="1628970"/>
          </a:xfrm>
        </p:spPr>
        <p:txBody>
          <a:bodyPr anchor="ctr">
            <a:normAutofit/>
          </a:bodyPr>
          <a:lstStyle/>
          <a:p>
            <a:r>
              <a:rPr lang="en-US" sz="4800" b="1">
                <a:cs typeface="Calibri Light"/>
              </a:rPr>
              <a:t>Target consumer:</a:t>
            </a:r>
            <a:endParaRPr lang="en-US" sz="4800" b="1">
              <a:ea typeface="Calibri Light"/>
              <a:cs typeface="Calibri Light"/>
            </a:endParaRPr>
          </a:p>
        </p:txBody>
      </p:sp>
      <p:sp>
        <p:nvSpPr>
          <p:cNvPr id="3" name="Content Placeholder 2">
            <a:extLst>
              <a:ext uri="{FF2B5EF4-FFF2-40B4-BE49-F238E27FC236}">
                <a16:creationId xmlns:a16="http://schemas.microsoft.com/office/drawing/2014/main" id="{7423FE7A-82F3-EA6E-75A8-DD397F1B785C}"/>
              </a:ext>
            </a:extLst>
          </p:cNvPr>
          <p:cNvSpPr>
            <a:spLocks noGrp="1"/>
          </p:cNvSpPr>
          <p:nvPr>
            <p:ph idx="1"/>
          </p:nvPr>
        </p:nvSpPr>
        <p:spPr>
          <a:xfrm>
            <a:off x="761801" y="2439231"/>
            <a:ext cx="5062322" cy="3877344"/>
          </a:xfrm>
        </p:spPr>
        <p:txBody>
          <a:bodyPr vert="horz" lIns="91440" tIns="45720" rIns="91440" bIns="45720" rtlCol="0" anchor="ctr">
            <a:noAutofit/>
          </a:bodyPr>
          <a:lstStyle/>
          <a:p>
            <a:pPr marL="0" indent="0">
              <a:buNone/>
            </a:pPr>
            <a:endParaRPr lang="en-US" sz="2400" dirty="0">
              <a:latin typeface="Calibri Light"/>
              <a:ea typeface="Calibri" panose="020F0502020204030204"/>
              <a:cs typeface="Calibri" panose="020F0502020204030204"/>
            </a:endParaRPr>
          </a:p>
          <a:p>
            <a:r>
              <a:rPr lang="en-US" sz="2400" dirty="0">
                <a:latin typeface="Calibri Light"/>
                <a:ea typeface="+mn-lt"/>
                <a:cs typeface="+mn-lt"/>
              </a:rPr>
              <a:t>General Public</a:t>
            </a:r>
            <a:endParaRPr lang="en-US" sz="2400" dirty="0">
              <a:latin typeface="Calibri Light"/>
              <a:ea typeface="Calibri Light"/>
              <a:cs typeface="Calibri Light"/>
            </a:endParaRPr>
          </a:p>
          <a:p>
            <a:r>
              <a:rPr lang="en-US" sz="2400" dirty="0">
                <a:latin typeface="Calibri Light"/>
                <a:ea typeface="+mn-lt"/>
                <a:cs typeface="+mn-lt"/>
              </a:rPr>
              <a:t>Students</a:t>
            </a:r>
            <a:endParaRPr lang="en-US" sz="2400" dirty="0">
              <a:latin typeface="Calibri Light"/>
              <a:ea typeface="+mn-lt"/>
              <a:cs typeface="Calibri Light"/>
            </a:endParaRPr>
          </a:p>
          <a:p>
            <a:r>
              <a:rPr lang="en-US" sz="2400" dirty="0">
                <a:latin typeface="Calibri Light"/>
                <a:ea typeface="+mn-lt"/>
                <a:cs typeface="+mn-lt"/>
              </a:rPr>
              <a:t>Travelers, Tourists, Caregivers</a:t>
            </a:r>
          </a:p>
          <a:p>
            <a:r>
              <a:rPr lang="en-US" sz="2400" dirty="0">
                <a:latin typeface="Calibri Light"/>
                <a:ea typeface="+mn-lt"/>
                <a:cs typeface="+mn-lt"/>
              </a:rPr>
              <a:t>Workplace and Industrial Settings</a:t>
            </a:r>
          </a:p>
          <a:p>
            <a:r>
              <a:rPr lang="en-US" sz="2400" dirty="0">
                <a:latin typeface="Calibri Light"/>
                <a:ea typeface="+mn-lt"/>
                <a:cs typeface="+mn-lt"/>
              </a:rPr>
              <a:t>Community Organizations</a:t>
            </a:r>
            <a:endParaRPr lang="en-US" sz="2400" dirty="0">
              <a:latin typeface="Calibri Light"/>
              <a:ea typeface="Calibri Light"/>
              <a:cs typeface="Calibri Light"/>
            </a:endParaRPr>
          </a:p>
          <a:p>
            <a:r>
              <a:rPr lang="en-US" sz="2400" dirty="0">
                <a:latin typeface="Calibri Light"/>
                <a:ea typeface="+mn-lt"/>
                <a:cs typeface="+mn-lt"/>
              </a:rPr>
              <a:t>First Responders</a:t>
            </a:r>
            <a:endParaRPr lang="en-US" sz="2400" dirty="0">
              <a:latin typeface="Calibri Light"/>
              <a:ea typeface="Calibri Light"/>
              <a:cs typeface="Calibri Light"/>
            </a:endParaRPr>
          </a:p>
          <a:p>
            <a:r>
              <a:rPr lang="en-US" sz="2400" dirty="0">
                <a:latin typeface="Calibri Light"/>
                <a:ea typeface="+mn-lt"/>
                <a:cs typeface="+mn-lt"/>
              </a:rPr>
              <a:t>Healthcare Professionals</a:t>
            </a:r>
            <a:endParaRPr lang="en-US" sz="2400" dirty="0">
              <a:latin typeface="Calibri Light"/>
              <a:ea typeface="Calibri Light"/>
              <a:cs typeface="Calibri Light"/>
            </a:endParaRPr>
          </a:p>
          <a:p>
            <a:r>
              <a:rPr lang="en-US" sz="2400" dirty="0">
                <a:latin typeface="Calibri Light"/>
                <a:ea typeface="+mn-lt"/>
                <a:cs typeface="+mn-lt"/>
              </a:rPr>
              <a:t>Educational Institutions</a:t>
            </a:r>
            <a:br>
              <a:rPr lang="en-US" sz="2400" dirty="0">
                <a:latin typeface="Calibri Light"/>
              </a:rPr>
            </a:br>
            <a:endParaRPr lang="en-US" sz="2400" dirty="0">
              <a:latin typeface="Calibri Light"/>
              <a:ea typeface="Calibri Light"/>
              <a:cs typeface="Calibri Light"/>
            </a:endParaRPr>
          </a:p>
        </p:txBody>
      </p:sp>
      <p:sp>
        <p:nvSpPr>
          <p:cNvPr id="5" name="Slide Number Placeholder 4">
            <a:extLst>
              <a:ext uri="{FF2B5EF4-FFF2-40B4-BE49-F238E27FC236}">
                <a16:creationId xmlns:a16="http://schemas.microsoft.com/office/drawing/2014/main" id="{3149C244-6771-1BCF-CCEE-937736979066}"/>
              </a:ext>
            </a:extLst>
          </p:cNvPr>
          <p:cNvSpPr>
            <a:spLocks noGrp="1"/>
          </p:cNvSpPr>
          <p:nvPr>
            <p:ph type="sldNum" sz="quarter" idx="12"/>
          </p:nvPr>
        </p:nvSpPr>
        <p:spPr/>
        <p:txBody>
          <a:bodyPr/>
          <a:lstStyle/>
          <a:p>
            <a:fld id="{330EA680-D336-4FF7-8B7A-9848BB0A1C32}" type="slidenum">
              <a:rPr lang="en-US" sz="1600" dirty="0" smtClean="0">
                <a:solidFill>
                  <a:schemeClr val="tx1"/>
                </a:solidFill>
              </a:rPr>
              <a:t>10</a:t>
            </a:fld>
            <a:endParaRPr lang="en-US" sz="1600">
              <a:solidFill>
                <a:schemeClr val="tx1"/>
              </a:solidFill>
              <a:cs typeface="Calibri"/>
            </a:endParaRPr>
          </a:p>
        </p:txBody>
      </p:sp>
    </p:spTree>
    <p:extLst>
      <p:ext uri="{BB962C8B-B14F-4D97-AF65-F5344CB8AC3E}">
        <p14:creationId xmlns:p14="http://schemas.microsoft.com/office/powerpoint/2010/main" val="12269887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D7074-6A97-9DB5-32F1-9DD1BF964837}"/>
              </a:ext>
            </a:extLst>
          </p:cNvPr>
          <p:cNvSpPr>
            <a:spLocks noGrp="1"/>
          </p:cNvSpPr>
          <p:nvPr>
            <p:ph type="title"/>
          </p:nvPr>
        </p:nvSpPr>
        <p:spPr>
          <a:xfrm>
            <a:off x="629301" y="955589"/>
            <a:ext cx="3771433" cy="5390516"/>
          </a:xfrm>
        </p:spPr>
        <p:txBody>
          <a:bodyPr vert="horz" lIns="91440" tIns="45720" rIns="91440" bIns="45720" rtlCol="0" anchor="ctr">
            <a:normAutofit/>
          </a:bodyPr>
          <a:lstStyle/>
          <a:p>
            <a:pPr algn="ctr"/>
            <a:r>
              <a:rPr lang="en-US" b="1"/>
              <a:t>Revenue Generation </a:t>
            </a:r>
            <a:endParaRPr lang="en-US" b="1">
              <a:cs typeface="Calibri Light"/>
            </a:endParaRPr>
          </a:p>
          <a:p>
            <a:pPr algn="ctr"/>
            <a:r>
              <a:rPr lang="en-US" b="1"/>
              <a:t>Strategies: </a:t>
            </a:r>
            <a:endParaRPr lang="en-US" b="1">
              <a:cs typeface="Calibri Light"/>
            </a:endParaRPr>
          </a:p>
          <a:p>
            <a:pPr algn="ctr"/>
            <a:endParaRPr lang="en-US" b="1">
              <a:cs typeface="Calibri Light"/>
            </a:endParaRPr>
          </a:p>
        </p:txBody>
      </p:sp>
      <p:grpSp>
        <p:nvGrpSpPr>
          <p:cNvPr id="46" name="Group 45">
            <a:extLst>
              <a:ext uri="{FF2B5EF4-FFF2-40B4-BE49-F238E27FC236}">
                <a16:creationId xmlns:a16="http://schemas.microsoft.com/office/drawing/2014/main" id="{30483244-3FE1-5CDD-710A-F74FDBFB2F7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5707" y="5350720"/>
            <a:ext cx="1952954" cy="1663853"/>
            <a:chOff x="-115707" y="5350720"/>
            <a:chExt cx="1952954" cy="1663853"/>
          </a:xfrm>
        </p:grpSpPr>
        <p:sp>
          <p:nvSpPr>
            <p:cNvPr id="47" name="Freeform: Shape 46">
              <a:extLst>
                <a:ext uri="{FF2B5EF4-FFF2-40B4-BE49-F238E27FC236}">
                  <a16:creationId xmlns:a16="http://schemas.microsoft.com/office/drawing/2014/main" id="{C19FC087-ADB8-F0CB-388D-4029C1B534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111881">
              <a:off x="259292" y="6176131"/>
              <a:ext cx="325448" cy="313454"/>
            </a:xfrm>
            <a:custGeom>
              <a:avLst/>
              <a:gdLst>
                <a:gd name="connsiteX0" fmla="*/ 845218 w 2601267"/>
                <a:gd name="connsiteY0" fmla="*/ 6508 h 3247197"/>
                <a:gd name="connsiteX1" fmla="*/ 666313 w 2601267"/>
                <a:gd name="connsiteY1" fmla="*/ 158908 h 3247197"/>
                <a:gd name="connsiteX2" fmla="*/ 778957 w 2601267"/>
                <a:gd name="connsiteY2" fmla="*/ 3213534 h 3247197"/>
                <a:gd name="connsiteX3" fmla="*/ 1415061 w 2601267"/>
                <a:gd name="connsiteY3" fmla="*/ 3240039 h 3247197"/>
                <a:gd name="connsiteX4" fmla="*/ 1965026 w 2601267"/>
                <a:gd name="connsiteY4" fmla="*/ 2994874 h 3247197"/>
                <a:gd name="connsiteX5" fmla="*/ 2521618 w 2601267"/>
                <a:gd name="connsiteY5" fmla="*/ 2179865 h 3247197"/>
                <a:gd name="connsiteX6" fmla="*/ 2601131 w 2601267"/>
                <a:gd name="connsiteY6" fmla="*/ 1722665 h 3247197"/>
                <a:gd name="connsiteX7" fmla="*/ 2501739 w 2601267"/>
                <a:gd name="connsiteY7" fmla="*/ 1238960 h 3247197"/>
                <a:gd name="connsiteX8" fmla="*/ 2276452 w 2601267"/>
                <a:gd name="connsiteY8" fmla="*/ 801639 h 3247197"/>
                <a:gd name="connsiteX9" fmla="*/ 1627096 w 2601267"/>
                <a:gd name="connsiteY9" fmla="*/ 198665 h 3247197"/>
                <a:gd name="connsiteX10" fmla="*/ 1415061 w 2601267"/>
                <a:gd name="connsiteY10" fmla="*/ 132404 h 3247197"/>
                <a:gd name="connsiteX11" fmla="*/ 1189774 w 2601267"/>
                <a:gd name="connsiteY11" fmla="*/ 79395 h 3247197"/>
                <a:gd name="connsiteX12" fmla="*/ 1024122 w 2601267"/>
                <a:gd name="connsiteY12" fmla="*/ 46265 h 3247197"/>
                <a:gd name="connsiteX13" fmla="*/ 878348 w 2601267"/>
                <a:gd name="connsiteY13" fmla="*/ 52891 h 3247197"/>
                <a:gd name="connsiteX14" fmla="*/ 818713 w 2601267"/>
                <a:gd name="connsiteY14" fmla="*/ 26387 h 3247197"/>
                <a:gd name="connsiteX15" fmla="*/ 845218 w 2601267"/>
                <a:gd name="connsiteY15" fmla="*/ 6508 h 3247197"/>
                <a:gd name="connsiteX0" fmla="*/ 1205667 w 2961716"/>
                <a:gd name="connsiteY0" fmla="*/ 75319 h 3445468"/>
                <a:gd name="connsiteX1" fmla="*/ 72605 w 2961716"/>
                <a:gd name="connsiteY1" fmla="*/ 1175249 h 3445468"/>
                <a:gd name="connsiteX2" fmla="*/ 1139406 w 2961716"/>
                <a:gd name="connsiteY2" fmla="*/ 3282345 h 3445468"/>
                <a:gd name="connsiteX3" fmla="*/ 1775510 w 2961716"/>
                <a:gd name="connsiteY3" fmla="*/ 3308850 h 3445468"/>
                <a:gd name="connsiteX4" fmla="*/ 2325475 w 2961716"/>
                <a:gd name="connsiteY4" fmla="*/ 3063685 h 3445468"/>
                <a:gd name="connsiteX5" fmla="*/ 2882067 w 2961716"/>
                <a:gd name="connsiteY5" fmla="*/ 2248676 h 3445468"/>
                <a:gd name="connsiteX6" fmla="*/ 2961580 w 2961716"/>
                <a:gd name="connsiteY6" fmla="*/ 1791476 h 3445468"/>
                <a:gd name="connsiteX7" fmla="*/ 2862188 w 2961716"/>
                <a:gd name="connsiteY7" fmla="*/ 1307771 h 3445468"/>
                <a:gd name="connsiteX8" fmla="*/ 2636901 w 2961716"/>
                <a:gd name="connsiteY8" fmla="*/ 870450 h 3445468"/>
                <a:gd name="connsiteX9" fmla="*/ 1987545 w 2961716"/>
                <a:gd name="connsiteY9" fmla="*/ 267476 h 3445468"/>
                <a:gd name="connsiteX10" fmla="*/ 1775510 w 2961716"/>
                <a:gd name="connsiteY10" fmla="*/ 201215 h 3445468"/>
                <a:gd name="connsiteX11" fmla="*/ 1550223 w 2961716"/>
                <a:gd name="connsiteY11" fmla="*/ 148206 h 3445468"/>
                <a:gd name="connsiteX12" fmla="*/ 1384571 w 2961716"/>
                <a:gd name="connsiteY12" fmla="*/ 115076 h 3445468"/>
                <a:gd name="connsiteX13" fmla="*/ 1238797 w 2961716"/>
                <a:gd name="connsiteY13" fmla="*/ 121702 h 3445468"/>
                <a:gd name="connsiteX14" fmla="*/ 1179162 w 2961716"/>
                <a:gd name="connsiteY14" fmla="*/ 95198 h 3445468"/>
                <a:gd name="connsiteX15" fmla="*/ 1205667 w 2961716"/>
                <a:gd name="connsiteY15" fmla="*/ 75319 h 3445468"/>
                <a:gd name="connsiteX0" fmla="*/ 1237442 w 2993491"/>
                <a:gd name="connsiteY0" fmla="*/ 75319 h 3308850"/>
                <a:gd name="connsiteX1" fmla="*/ 104380 w 2993491"/>
                <a:gd name="connsiteY1" fmla="*/ 1175249 h 3308850"/>
                <a:gd name="connsiteX2" fmla="*/ 243528 w 2993491"/>
                <a:gd name="connsiteY2" fmla="*/ 2878153 h 3308850"/>
                <a:gd name="connsiteX3" fmla="*/ 1807285 w 2993491"/>
                <a:gd name="connsiteY3" fmla="*/ 3308850 h 3308850"/>
                <a:gd name="connsiteX4" fmla="*/ 2357250 w 2993491"/>
                <a:gd name="connsiteY4" fmla="*/ 3063685 h 3308850"/>
                <a:gd name="connsiteX5" fmla="*/ 2913842 w 2993491"/>
                <a:gd name="connsiteY5" fmla="*/ 2248676 h 3308850"/>
                <a:gd name="connsiteX6" fmla="*/ 2993355 w 2993491"/>
                <a:gd name="connsiteY6" fmla="*/ 1791476 h 3308850"/>
                <a:gd name="connsiteX7" fmla="*/ 2893963 w 2993491"/>
                <a:gd name="connsiteY7" fmla="*/ 1307771 h 3308850"/>
                <a:gd name="connsiteX8" fmla="*/ 2668676 w 2993491"/>
                <a:gd name="connsiteY8" fmla="*/ 870450 h 3308850"/>
                <a:gd name="connsiteX9" fmla="*/ 2019320 w 2993491"/>
                <a:gd name="connsiteY9" fmla="*/ 267476 h 3308850"/>
                <a:gd name="connsiteX10" fmla="*/ 1807285 w 2993491"/>
                <a:gd name="connsiteY10" fmla="*/ 201215 h 3308850"/>
                <a:gd name="connsiteX11" fmla="*/ 1581998 w 2993491"/>
                <a:gd name="connsiteY11" fmla="*/ 148206 h 3308850"/>
                <a:gd name="connsiteX12" fmla="*/ 1416346 w 2993491"/>
                <a:gd name="connsiteY12" fmla="*/ 115076 h 3308850"/>
                <a:gd name="connsiteX13" fmla="*/ 1270572 w 2993491"/>
                <a:gd name="connsiteY13" fmla="*/ 121702 h 3308850"/>
                <a:gd name="connsiteX14" fmla="*/ 1210937 w 2993491"/>
                <a:gd name="connsiteY14" fmla="*/ 95198 h 3308850"/>
                <a:gd name="connsiteX15" fmla="*/ 1237442 w 2993491"/>
                <a:gd name="connsiteY15" fmla="*/ 75319 h 3308850"/>
                <a:gd name="connsiteX0" fmla="*/ 1209047 w 2991601"/>
                <a:gd name="connsiteY0" fmla="*/ 0 h 3213652"/>
                <a:gd name="connsiteX1" fmla="*/ 102490 w 2991601"/>
                <a:gd name="connsiteY1" fmla="*/ 1080051 h 3213652"/>
                <a:gd name="connsiteX2" fmla="*/ 241638 w 2991601"/>
                <a:gd name="connsiteY2" fmla="*/ 2782955 h 3213652"/>
                <a:gd name="connsiteX3" fmla="*/ 1805395 w 2991601"/>
                <a:gd name="connsiteY3" fmla="*/ 3213652 h 3213652"/>
                <a:gd name="connsiteX4" fmla="*/ 2355360 w 2991601"/>
                <a:gd name="connsiteY4" fmla="*/ 2968487 h 3213652"/>
                <a:gd name="connsiteX5" fmla="*/ 2911952 w 2991601"/>
                <a:gd name="connsiteY5" fmla="*/ 2153478 h 3213652"/>
                <a:gd name="connsiteX6" fmla="*/ 2991465 w 2991601"/>
                <a:gd name="connsiteY6" fmla="*/ 1696278 h 3213652"/>
                <a:gd name="connsiteX7" fmla="*/ 2892073 w 2991601"/>
                <a:gd name="connsiteY7" fmla="*/ 1212573 h 3213652"/>
                <a:gd name="connsiteX8" fmla="*/ 2666786 w 2991601"/>
                <a:gd name="connsiteY8" fmla="*/ 775252 h 3213652"/>
                <a:gd name="connsiteX9" fmla="*/ 2017430 w 2991601"/>
                <a:gd name="connsiteY9" fmla="*/ 172278 h 3213652"/>
                <a:gd name="connsiteX10" fmla="*/ 1805395 w 2991601"/>
                <a:gd name="connsiteY10" fmla="*/ 106017 h 3213652"/>
                <a:gd name="connsiteX11" fmla="*/ 1580108 w 2991601"/>
                <a:gd name="connsiteY11" fmla="*/ 53008 h 3213652"/>
                <a:gd name="connsiteX12" fmla="*/ 1414456 w 2991601"/>
                <a:gd name="connsiteY12" fmla="*/ 19878 h 3213652"/>
                <a:gd name="connsiteX13" fmla="*/ 1268682 w 2991601"/>
                <a:gd name="connsiteY13" fmla="*/ 26504 h 3213652"/>
                <a:gd name="connsiteX14" fmla="*/ 1209047 w 2991601"/>
                <a:gd name="connsiteY14" fmla="*/ 0 h 3213652"/>
                <a:gd name="connsiteX0" fmla="*/ 564076 w 2949603"/>
                <a:gd name="connsiteY0" fmla="*/ 153160 h 3201160"/>
                <a:gd name="connsiteX1" fmla="*/ 60492 w 2949603"/>
                <a:gd name="connsiteY1" fmla="*/ 1067559 h 3201160"/>
                <a:gd name="connsiteX2" fmla="*/ 199640 w 2949603"/>
                <a:gd name="connsiteY2" fmla="*/ 2770463 h 3201160"/>
                <a:gd name="connsiteX3" fmla="*/ 1763397 w 2949603"/>
                <a:gd name="connsiteY3" fmla="*/ 3201160 h 3201160"/>
                <a:gd name="connsiteX4" fmla="*/ 2313362 w 2949603"/>
                <a:gd name="connsiteY4" fmla="*/ 2955995 h 3201160"/>
                <a:gd name="connsiteX5" fmla="*/ 2869954 w 2949603"/>
                <a:gd name="connsiteY5" fmla="*/ 2140986 h 3201160"/>
                <a:gd name="connsiteX6" fmla="*/ 2949467 w 2949603"/>
                <a:gd name="connsiteY6" fmla="*/ 1683786 h 3201160"/>
                <a:gd name="connsiteX7" fmla="*/ 2850075 w 2949603"/>
                <a:gd name="connsiteY7" fmla="*/ 1200081 h 3201160"/>
                <a:gd name="connsiteX8" fmla="*/ 2624788 w 2949603"/>
                <a:gd name="connsiteY8" fmla="*/ 762760 h 3201160"/>
                <a:gd name="connsiteX9" fmla="*/ 1975432 w 2949603"/>
                <a:gd name="connsiteY9" fmla="*/ 159786 h 3201160"/>
                <a:gd name="connsiteX10" fmla="*/ 1763397 w 2949603"/>
                <a:gd name="connsiteY10" fmla="*/ 93525 h 3201160"/>
                <a:gd name="connsiteX11" fmla="*/ 1538110 w 2949603"/>
                <a:gd name="connsiteY11" fmla="*/ 40516 h 3201160"/>
                <a:gd name="connsiteX12" fmla="*/ 1372458 w 2949603"/>
                <a:gd name="connsiteY12" fmla="*/ 7386 h 3201160"/>
                <a:gd name="connsiteX13" fmla="*/ 1226684 w 2949603"/>
                <a:gd name="connsiteY13" fmla="*/ 14012 h 3201160"/>
                <a:gd name="connsiteX14" fmla="*/ 564076 w 2949603"/>
                <a:gd name="connsiteY14" fmla="*/ 153160 h 3201160"/>
                <a:gd name="connsiteX0" fmla="*/ 564076 w 2949538"/>
                <a:gd name="connsiteY0" fmla="*/ 153160 h 3201160"/>
                <a:gd name="connsiteX1" fmla="*/ 60492 w 2949538"/>
                <a:gd name="connsiteY1" fmla="*/ 1067559 h 3201160"/>
                <a:gd name="connsiteX2" fmla="*/ 199640 w 2949538"/>
                <a:gd name="connsiteY2" fmla="*/ 2770463 h 3201160"/>
                <a:gd name="connsiteX3" fmla="*/ 1763397 w 2949538"/>
                <a:gd name="connsiteY3" fmla="*/ 3201160 h 3201160"/>
                <a:gd name="connsiteX4" fmla="*/ 2313362 w 2949538"/>
                <a:gd name="connsiteY4" fmla="*/ 2955995 h 3201160"/>
                <a:gd name="connsiteX5" fmla="*/ 2869954 w 2949538"/>
                <a:gd name="connsiteY5" fmla="*/ 2140986 h 3201160"/>
                <a:gd name="connsiteX6" fmla="*/ 2949467 w 2949538"/>
                <a:gd name="connsiteY6" fmla="*/ 1683786 h 3201160"/>
                <a:gd name="connsiteX7" fmla="*/ 2855983 w 2949538"/>
                <a:gd name="connsiteY7" fmla="*/ 1085218 h 3201160"/>
                <a:gd name="connsiteX8" fmla="*/ 2624788 w 2949538"/>
                <a:gd name="connsiteY8" fmla="*/ 762760 h 3201160"/>
                <a:gd name="connsiteX9" fmla="*/ 1975432 w 2949538"/>
                <a:gd name="connsiteY9" fmla="*/ 159786 h 3201160"/>
                <a:gd name="connsiteX10" fmla="*/ 1763397 w 2949538"/>
                <a:gd name="connsiteY10" fmla="*/ 93525 h 3201160"/>
                <a:gd name="connsiteX11" fmla="*/ 1538110 w 2949538"/>
                <a:gd name="connsiteY11" fmla="*/ 40516 h 3201160"/>
                <a:gd name="connsiteX12" fmla="*/ 1372458 w 2949538"/>
                <a:gd name="connsiteY12" fmla="*/ 7386 h 3201160"/>
                <a:gd name="connsiteX13" fmla="*/ 1226684 w 2949538"/>
                <a:gd name="connsiteY13" fmla="*/ 14012 h 3201160"/>
                <a:gd name="connsiteX14" fmla="*/ 564076 w 2949538"/>
                <a:gd name="connsiteY14" fmla="*/ 153160 h 3201160"/>
                <a:gd name="connsiteX0" fmla="*/ 564076 w 2949538"/>
                <a:gd name="connsiteY0" fmla="*/ 153160 h 3201160"/>
                <a:gd name="connsiteX1" fmla="*/ 60492 w 2949538"/>
                <a:gd name="connsiteY1" fmla="*/ 1067559 h 3201160"/>
                <a:gd name="connsiteX2" fmla="*/ 199640 w 2949538"/>
                <a:gd name="connsiteY2" fmla="*/ 2770463 h 3201160"/>
                <a:gd name="connsiteX3" fmla="*/ 1763397 w 2949538"/>
                <a:gd name="connsiteY3" fmla="*/ 3201160 h 3201160"/>
                <a:gd name="connsiteX4" fmla="*/ 2313362 w 2949538"/>
                <a:gd name="connsiteY4" fmla="*/ 2955995 h 3201160"/>
                <a:gd name="connsiteX5" fmla="*/ 2869954 w 2949538"/>
                <a:gd name="connsiteY5" fmla="*/ 2140986 h 3201160"/>
                <a:gd name="connsiteX6" fmla="*/ 2949467 w 2949538"/>
                <a:gd name="connsiteY6" fmla="*/ 1683786 h 3201160"/>
                <a:gd name="connsiteX7" fmla="*/ 2855983 w 2949538"/>
                <a:gd name="connsiteY7" fmla="*/ 1085218 h 3201160"/>
                <a:gd name="connsiteX8" fmla="*/ 2595248 w 2949538"/>
                <a:gd name="connsiteY8" fmla="*/ 653943 h 3201160"/>
                <a:gd name="connsiteX9" fmla="*/ 1975432 w 2949538"/>
                <a:gd name="connsiteY9" fmla="*/ 159786 h 3201160"/>
                <a:gd name="connsiteX10" fmla="*/ 1763397 w 2949538"/>
                <a:gd name="connsiteY10" fmla="*/ 93525 h 3201160"/>
                <a:gd name="connsiteX11" fmla="*/ 1538110 w 2949538"/>
                <a:gd name="connsiteY11" fmla="*/ 40516 h 3201160"/>
                <a:gd name="connsiteX12" fmla="*/ 1372458 w 2949538"/>
                <a:gd name="connsiteY12" fmla="*/ 7386 h 3201160"/>
                <a:gd name="connsiteX13" fmla="*/ 1226684 w 2949538"/>
                <a:gd name="connsiteY13" fmla="*/ 14012 h 3201160"/>
                <a:gd name="connsiteX14" fmla="*/ 564076 w 2949538"/>
                <a:gd name="connsiteY14" fmla="*/ 153160 h 3201160"/>
                <a:gd name="connsiteX0" fmla="*/ 564076 w 2949538"/>
                <a:gd name="connsiteY0" fmla="*/ 144905 h 3192905"/>
                <a:gd name="connsiteX1" fmla="*/ 60492 w 2949538"/>
                <a:gd name="connsiteY1" fmla="*/ 1059304 h 3192905"/>
                <a:gd name="connsiteX2" fmla="*/ 199640 w 2949538"/>
                <a:gd name="connsiteY2" fmla="*/ 2762208 h 3192905"/>
                <a:gd name="connsiteX3" fmla="*/ 1763397 w 2949538"/>
                <a:gd name="connsiteY3" fmla="*/ 3192905 h 3192905"/>
                <a:gd name="connsiteX4" fmla="*/ 2313362 w 2949538"/>
                <a:gd name="connsiteY4" fmla="*/ 2947740 h 3192905"/>
                <a:gd name="connsiteX5" fmla="*/ 2869954 w 2949538"/>
                <a:gd name="connsiteY5" fmla="*/ 2132731 h 3192905"/>
                <a:gd name="connsiteX6" fmla="*/ 2949467 w 2949538"/>
                <a:gd name="connsiteY6" fmla="*/ 1675531 h 3192905"/>
                <a:gd name="connsiteX7" fmla="*/ 2855983 w 2949538"/>
                <a:gd name="connsiteY7" fmla="*/ 1076963 h 3192905"/>
                <a:gd name="connsiteX8" fmla="*/ 2595248 w 2949538"/>
                <a:gd name="connsiteY8" fmla="*/ 645688 h 3192905"/>
                <a:gd name="connsiteX9" fmla="*/ 1975432 w 2949538"/>
                <a:gd name="connsiteY9" fmla="*/ 151531 h 3192905"/>
                <a:gd name="connsiteX10" fmla="*/ 1763397 w 2949538"/>
                <a:gd name="connsiteY10" fmla="*/ 85270 h 3192905"/>
                <a:gd name="connsiteX11" fmla="*/ 1538110 w 2949538"/>
                <a:gd name="connsiteY11" fmla="*/ 32261 h 3192905"/>
                <a:gd name="connsiteX12" fmla="*/ 1226684 w 2949538"/>
                <a:gd name="connsiteY12" fmla="*/ 5757 h 3192905"/>
                <a:gd name="connsiteX13" fmla="*/ 564076 w 2949538"/>
                <a:gd name="connsiteY13" fmla="*/ 144905 h 3192905"/>
                <a:gd name="connsiteX0" fmla="*/ 564076 w 2949538"/>
                <a:gd name="connsiteY0" fmla="*/ 146377 h 3194377"/>
                <a:gd name="connsiteX1" fmla="*/ 60492 w 2949538"/>
                <a:gd name="connsiteY1" fmla="*/ 1060776 h 3194377"/>
                <a:gd name="connsiteX2" fmla="*/ 199640 w 2949538"/>
                <a:gd name="connsiteY2" fmla="*/ 2763680 h 3194377"/>
                <a:gd name="connsiteX3" fmla="*/ 1763397 w 2949538"/>
                <a:gd name="connsiteY3" fmla="*/ 3194377 h 3194377"/>
                <a:gd name="connsiteX4" fmla="*/ 2313362 w 2949538"/>
                <a:gd name="connsiteY4" fmla="*/ 2949212 h 3194377"/>
                <a:gd name="connsiteX5" fmla="*/ 2869954 w 2949538"/>
                <a:gd name="connsiteY5" fmla="*/ 2134203 h 3194377"/>
                <a:gd name="connsiteX6" fmla="*/ 2949467 w 2949538"/>
                <a:gd name="connsiteY6" fmla="*/ 1677003 h 3194377"/>
                <a:gd name="connsiteX7" fmla="*/ 2855983 w 2949538"/>
                <a:gd name="connsiteY7" fmla="*/ 1078435 h 3194377"/>
                <a:gd name="connsiteX8" fmla="*/ 2595248 w 2949538"/>
                <a:gd name="connsiteY8" fmla="*/ 647160 h 3194377"/>
                <a:gd name="connsiteX9" fmla="*/ 1975432 w 2949538"/>
                <a:gd name="connsiteY9" fmla="*/ 153003 h 3194377"/>
                <a:gd name="connsiteX10" fmla="*/ 1538110 w 2949538"/>
                <a:gd name="connsiteY10" fmla="*/ 33733 h 3194377"/>
                <a:gd name="connsiteX11" fmla="*/ 1226684 w 2949538"/>
                <a:gd name="connsiteY11" fmla="*/ 7229 h 3194377"/>
                <a:gd name="connsiteX12" fmla="*/ 564076 w 2949538"/>
                <a:gd name="connsiteY12" fmla="*/ 146377 h 3194377"/>
                <a:gd name="connsiteX0" fmla="*/ 564076 w 2949538"/>
                <a:gd name="connsiteY0" fmla="*/ 146377 h 3194377"/>
                <a:gd name="connsiteX1" fmla="*/ 60492 w 2949538"/>
                <a:gd name="connsiteY1" fmla="*/ 1060776 h 3194377"/>
                <a:gd name="connsiteX2" fmla="*/ 199640 w 2949538"/>
                <a:gd name="connsiteY2" fmla="*/ 2763680 h 3194377"/>
                <a:gd name="connsiteX3" fmla="*/ 1763397 w 2949538"/>
                <a:gd name="connsiteY3" fmla="*/ 3194377 h 3194377"/>
                <a:gd name="connsiteX4" fmla="*/ 2313362 w 2949538"/>
                <a:gd name="connsiteY4" fmla="*/ 2949212 h 3194377"/>
                <a:gd name="connsiteX5" fmla="*/ 2869954 w 2949538"/>
                <a:gd name="connsiteY5" fmla="*/ 2134203 h 3194377"/>
                <a:gd name="connsiteX6" fmla="*/ 2949467 w 2949538"/>
                <a:gd name="connsiteY6" fmla="*/ 1677003 h 3194377"/>
                <a:gd name="connsiteX7" fmla="*/ 2855983 w 2949538"/>
                <a:gd name="connsiteY7" fmla="*/ 1078435 h 3194377"/>
                <a:gd name="connsiteX8" fmla="*/ 2595248 w 2949538"/>
                <a:gd name="connsiteY8" fmla="*/ 647160 h 3194377"/>
                <a:gd name="connsiteX9" fmla="*/ 1975432 w 2949538"/>
                <a:gd name="connsiteY9" fmla="*/ 153003 h 3194377"/>
                <a:gd name="connsiteX10" fmla="*/ 1538110 w 2949538"/>
                <a:gd name="connsiteY10" fmla="*/ 33733 h 3194377"/>
                <a:gd name="connsiteX11" fmla="*/ 1226684 w 2949538"/>
                <a:gd name="connsiteY11" fmla="*/ 7229 h 3194377"/>
                <a:gd name="connsiteX12" fmla="*/ 564076 w 2949538"/>
                <a:gd name="connsiteY12" fmla="*/ 146377 h 3194377"/>
                <a:gd name="connsiteX0" fmla="*/ 678882 w 3064344"/>
                <a:gd name="connsiteY0" fmla="*/ 146377 h 3194377"/>
                <a:gd name="connsiteX1" fmla="*/ 23660 w 3064344"/>
                <a:gd name="connsiteY1" fmla="*/ 1451714 h 3194377"/>
                <a:gd name="connsiteX2" fmla="*/ 314446 w 3064344"/>
                <a:gd name="connsiteY2" fmla="*/ 2763680 h 3194377"/>
                <a:gd name="connsiteX3" fmla="*/ 1878203 w 3064344"/>
                <a:gd name="connsiteY3" fmla="*/ 3194377 h 3194377"/>
                <a:gd name="connsiteX4" fmla="*/ 2428168 w 3064344"/>
                <a:gd name="connsiteY4" fmla="*/ 2949212 h 3194377"/>
                <a:gd name="connsiteX5" fmla="*/ 2984760 w 3064344"/>
                <a:gd name="connsiteY5" fmla="*/ 2134203 h 3194377"/>
                <a:gd name="connsiteX6" fmla="*/ 3064273 w 3064344"/>
                <a:gd name="connsiteY6" fmla="*/ 1677003 h 3194377"/>
                <a:gd name="connsiteX7" fmla="*/ 2970789 w 3064344"/>
                <a:gd name="connsiteY7" fmla="*/ 1078435 h 3194377"/>
                <a:gd name="connsiteX8" fmla="*/ 2710054 w 3064344"/>
                <a:gd name="connsiteY8" fmla="*/ 647160 h 3194377"/>
                <a:gd name="connsiteX9" fmla="*/ 2090238 w 3064344"/>
                <a:gd name="connsiteY9" fmla="*/ 153003 h 3194377"/>
                <a:gd name="connsiteX10" fmla="*/ 1652916 w 3064344"/>
                <a:gd name="connsiteY10" fmla="*/ 33733 h 3194377"/>
                <a:gd name="connsiteX11" fmla="*/ 1341490 w 3064344"/>
                <a:gd name="connsiteY11" fmla="*/ 7229 h 3194377"/>
                <a:gd name="connsiteX12" fmla="*/ 678882 w 3064344"/>
                <a:gd name="connsiteY12" fmla="*/ 146377 h 3194377"/>
                <a:gd name="connsiteX0" fmla="*/ 655721 w 3041183"/>
                <a:gd name="connsiteY0" fmla="*/ 146377 h 3194377"/>
                <a:gd name="connsiteX1" fmla="*/ 499 w 3041183"/>
                <a:gd name="connsiteY1" fmla="*/ 1451714 h 3194377"/>
                <a:gd name="connsiteX2" fmla="*/ 291285 w 3041183"/>
                <a:gd name="connsiteY2" fmla="*/ 2763680 h 3194377"/>
                <a:gd name="connsiteX3" fmla="*/ 1855042 w 3041183"/>
                <a:gd name="connsiteY3" fmla="*/ 3194377 h 3194377"/>
                <a:gd name="connsiteX4" fmla="*/ 2405007 w 3041183"/>
                <a:gd name="connsiteY4" fmla="*/ 2949212 h 3194377"/>
                <a:gd name="connsiteX5" fmla="*/ 2961599 w 3041183"/>
                <a:gd name="connsiteY5" fmla="*/ 2134203 h 3194377"/>
                <a:gd name="connsiteX6" fmla="*/ 3041112 w 3041183"/>
                <a:gd name="connsiteY6" fmla="*/ 1677003 h 3194377"/>
                <a:gd name="connsiteX7" fmla="*/ 2947628 w 3041183"/>
                <a:gd name="connsiteY7" fmla="*/ 1078435 h 3194377"/>
                <a:gd name="connsiteX8" fmla="*/ 2686893 w 3041183"/>
                <a:gd name="connsiteY8" fmla="*/ 647160 h 3194377"/>
                <a:gd name="connsiteX9" fmla="*/ 2067077 w 3041183"/>
                <a:gd name="connsiteY9" fmla="*/ 153003 h 3194377"/>
                <a:gd name="connsiteX10" fmla="*/ 1629755 w 3041183"/>
                <a:gd name="connsiteY10" fmla="*/ 33733 h 3194377"/>
                <a:gd name="connsiteX11" fmla="*/ 1318329 w 3041183"/>
                <a:gd name="connsiteY11" fmla="*/ 7229 h 3194377"/>
                <a:gd name="connsiteX12" fmla="*/ 655721 w 3041183"/>
                <a:gd name="connsiteY12" fmla="*/ 146377 h 3194377"/>
                <a:gd name="connsiteX0" fmla="*/ 655720 w 3041182"/>
                <a:gd name="connsiteY0" fmla="*/ 146377 h 3162134"/>
                <a:gd name="connsiteX1" fmla="*/ 498 w 3041182"/>
                <a:gd name="connsiteY1" fmla="*/ 1451714 h 3162134"/>
                <a:gd name="connsiteX2" fmla="*/ 291284 w 3041182"/>
                <a:gd name="connsiteY2" fmla="*/ 2763680 h 3162134"/>
                <a:gd name="connsiteX3" fmla="*/ 1593121 w 3041182"/>
                <a:gd name="connsiteY3" fmla="*/ 3162134 h 3162134"/>
                <a:gd name="connsiteX4" fmla="*/ 2405006 w 3041182"/>
                <a:gd name="connsiteY4" fmla="*/ 2949212 h 3162134"/>
                <a:gd name="connsiteX5" fmla="*/ 2961598 w 3041182"/>
                <a:gd name="connsiteY5" fmla="*/ 2134203 h 3162134"/>
                <a:gd name="connsiteX6" fmla="*/ 3041111 w 3041182"/>
                <a:gd name="connsiteY6" fmla="*/ 1677003 h 3162134"/>
                <a:gd name="connsiteX7" fmla="*/ 2947627 w 3041182"/>
                <a:gd name="connsiteY7" fmla="*/ 1078435 h 3162134"/>
                <a:gd name="connsiteX8" fmla="*/ 2686892 w 3041182"/>
                <a:gd name="connsiteY8" fmla="*/ 647160 h 3162134"/>
                <a:gd name="connsiteX9" fmla="*/ 2067076 w 3041182"/>
                <a:gd name="connsiteY9" fmla="*/ 153003 h 3162134"/>
                <a:gd name="connsiteX10" fmla="*/ 1629754 w 3041182"/>
                <a:gd name="connsiteY10" fmla="*/ 33733 h 3162134"/>
                <a:gd name="connsiteX11" fmla="*/ 1318328 w 3041182"/>
                <a:gd name="connsiteY11" fmla="*/ 7229 h 3162134"/>
                <a:gd name="connsiteX12" fmla="*/ 655720 w 3041182"/>
                <a:gd name="connsiteY12" fmla="*/ 146377 h 3162134"/>
                <a:gd name="connsiteX0" fmla="*/ 655720 w 3041182"/>
                <a:gd name="connsiteY0" fmla="*/ 146377 h 3162134"/>
                <a:gd name="connsiteX1" fmla="*/ 498 w 3041182"/>
                <a:gd name="connsiteY1" fmla="*/ 1451714 h 3162134"/>
                <a:gd name="connsiteX2" fmla="*/ 291284 w 3041182"/>
                <a:gd name="connsiteY2" fmla="*/ 2763680 h 3162134"/>
                <a:gd name="connsiteX3" fmla="*/ 1593121 w 3041182"/>
                <a:gd name="connsiteY3" fmla="*/ 3162134 h 3162134"/>
                <a:gd name="connsiteX4" fmla="*/ 2405006 w 3041182"/>
                <a:gd name="connsiteY4" fmla="*/ 2949212 h 3162134"/>
                <a:gd name="connsiteX5" fmla="*/ 2961598 w 3041182"/>
                <a:gd name="connsiteY5" fmla="*/ 2134203 h 3162134"/>
                <a:gd name="connsiteX6" fmla="*/ 3041111 w 3041182"/>
                <a:gd name="connsiteY6" fmla="*/ 1677003 h 3162134"/>
                <a:gd name="connsiteX7" fmla="*/ 2947627 w 3041182"/>
                <a:gd name="connsiteY7" fmla="*/ 1078435 h 3162134"/>
                <a:gd name="connsiteX8" fmla="*/ 2686892 w 3041182"/>
                <a:gd name="connsiteY8" fmla="*/ 647160 h 3162134"/>
                <a:gd name="connsiteX9" fmla="*/ 2067076 w 3041182"/>
                <a:gd name="connsiteY9" fmla="*/ 153003 h 3162134"/>
                <a:gd name="connsiteX10" fmla="*/ 1629754 w 3041182"/>
                <a:gd name="connsiteY10" fmla="*/ 33733 h 3162134"/>
                <a:gd name="connsiteX11" fmla="*/ 1318328 w 3041182"/>
                <a:gd name="connsiteY11" fmla="*/ 7229 h 3162134"/>
                <a:gd name="connsiteX12" fmla="*/ 655720 w 3041182"/>
                <a:gd name="connsiteY12" fmla="*/ 146377 h 3162134"/>
                <a:gd name="connsiteX0" fmla="*/ 655720 w 3041182"/>
                <a:gd name="connsiteY0" fmla="*/ 146377 h 3162134"/>
                <a:gd name="connsiteX1" fmla="*/ 498 w 3041182"/>
                <a:gd name="connsiteY1" fmla="*/ 1451714 h 3162134"/>
                <a:gd name="connsiteX2" fmla="*/ 291284 w 3041182"/>
                <a:gd name="connsiteY2" fmla="*/ 2763680 h 3162134"/>
                <a:gd name="connsiteX3" fmla="*/ 1593121 w 3041182"/>
                <a:gd name="connsiteY3" fmla="*/ 3162134 h 3162134"/>
                <a:gd name="connsiteX4" fmla="*/ 2405006 w 3041182"/>
                <a:gd name="connsiteY4" fmla="*/ 2896817 h 3162134"/>
                <a:gd name="connsiteX5" fmla="*/ 2961598 w 3041182"/>
                <a:gd name="connsiteY5" fmla="*/ 2134203 h 3162134"/>
                <a:gd name="connsiteX6" fmla="*/ 3041111 w 3041182"/>
                <a:gd name="connsiteY6" fmla="*/ 1677003 h 3162134"/>
                <a:gd name="connsiteX7" fmla="*/ 2947627 w 3041182"/>
                <a:gd name="connsiteY7" fmla="*/ 1078435 h 3162134"/>
                <a:gd name="connsiteX8" fmla="*/ 2686892 w 3041182"/>
                <a:gd name="connsiteY8" fmla="*/ 647160 h 3162134"/>
                <a:gd name="connsiteX9" fmla="*/ 2067076 w 3041182"/>
                <a:gd name="connsiteY9" fmla="*/ 153003 h 3162134"/>
                <a:gd name="connsiteX10" fmla="*/ 1629754 w 3041182"/>
                <a:gd name="connsiteY10" fmla="*/ 33733 h 3162134"/>
                <a:gd name="connsiteX11" fmla="*/ 1318328 w 3041182"/>
                <a:gd name="connsiteY11" fmla="*/ 7229 h 3162134"/>
                <a:gd name="connsiteX12" fmla="*/ 655720 w 3041182"/>
                <a:gd name="connsiteY12" fmla="*/ 146377 h 3162134"/>
                <a:gd name="connsiteX0" fmla="*/ 655720 w 3041182"/>
                <a:gd name="connsiteY0" fmla="*/ 146377 h 3109741"/>
                <a:gd name="connsiteX1" fmla="*/ 498 w 3041182"/>
                <a:gd name="connsiteY1" fmla="*/ 1451714 h 3109741"/>
                <a:gd name="connsiteX2" fmla="*/ 291284 w 3041182"/>
                <a:gd name="connsiteY2" fmla="*/ 2763680 h 3109741"/>
                <a:gd name="connsiteX3" fmla="*/ 1518287 w 3041182"/>
                <a:gd name="connsiteY3" fmla="*/ 3109741 h 3109741"/>
                <a:gd name="connsiteX4" fmla="*/ 2405006 w 3041182"/>
                <a:gd name="connsiteY4" fmla="*/ 2896817 h 3109741"/>
                <a:gd name="connsiteX5" fmla="*/ 2961598 w 3041182"/>
                <a:gd name="connsiteY5" fmla="*/ 2134203 h 3109741"/>
                <a:gd name="connsiteX6" fmla="*/ 3041111 w 3041182"/>
                <a:gd name="connsiteY6" fmla="*/ 1677003 h 3109741"/>
                <a:gd name="connsiteX7" fmla="*/ 2947627 w 3041182"/>
                <a:gd name="connsiteY7" fmla="*/ 1078435 h 3109741"/>
                <a:gd name="connsiteX8" fmla="*/ 2686892 w 3041182"/>
                <a:gd name="connsiteY8" fmla="*/ 647160 h 3109741"/>
                <a:gd name="connsiteX9" fmla="*/ 2067076 w 3041182"/>
                <a:gd name="connsiteY9" fmla="*/ 153003 h 3109741"/>
                <a:gd name="connsiteX10" fmla="*/ 1629754 w 3041182"/>
                <a:gd name="connsiteY10" fmla="*/ 33733 h 3109741"/>
                <a:gd name="connsiteX11" fmla="*/ 1318328 w 3041182"/>
                <a:gd name="connsiteY11" fmla="*/ 7229 h 3109741"/>
                <a:gd name="connsiteX12" fmla="*/ 655720 w 3041182"/>
                <a:gd name="connsiteY12" fmla="*/ 146377 h 3109741"/>
                <a:gd name="connsiteX0" fmla="*/ 683078 w 3068540"/>
                <a:gd name="connsiteY0" fmla="*/ 146377 h 3109741"/>
                <a:gd name="connsiteX1" fmla="*/ 27856 w 3068540"/>
                <a:gd name="connsiteY1" fmla="*/ 1451714 h 3109741"/>
                <a:gd name="connsiteX2" fmla="*/ 265470 w 3068540"/>
                <a:gd name="connsiteY2" fmla="*/ 2550075 h 3109741"/>
                <a:gd name="connsiteX3" fmla="*/ 1545645 w 3068540"/>
                <a:gd name="connsiteY3" fmla="*/ 3109741 h 3109741"/>
                <a:gd name="connsiteX4" fmla="*/ 2432364 w 3068540"/>
                <a:gd name="connsiteY4" fmla="*/ 2896817 h 3109741"/>
                <a:gd name="connsiteX5" fmla="*/ 2988956 w 3068540"/>
                <a:gd name="connsiteY5" fmla="*/ 2134203 h 3109741"/>
                <a:gd name="connsiteX6" fmla="*/ 3068469 w 3068540"/>
                <a:gd name="connsiteY6" fmla="*/ 1677003 h 3109741"/>
                <a:gd name="connsiteX7" fmla="*/ 2974985 w 3068540"/>
                <a:gd name="connsiteY7" fmla="*/ 1078435 h 3109741"/>
                <a:gd name="connsiteX8" fmla="*/ 2714250 w 3068540"/>
                <a:gd name="connsiteY8" fmla="*/ 647160 h 3109741"/>
                <a:gd name="connsiteX9" fmla="*/ 2094434 w 3068540"/>
                <a:gd name="connsiteY9" fmla="*/ 153003 h 3109741"/>
                <a:gd name="connsiteX10" fmla="*/ 1657112 w 3068540"/>
                <a:gd name="connsiteY10" fmla="*/ 33733 h 3109741"/>
                <a:gd name="connsiteX11" fmla="*/ 1345686 w 3068540"/>
                <a:gd name="connsiteY11" fmla="*/ 7229 h 3109741"/>
                <a:gd name="connsiteX12" fmla="*/ 683078 w 3068540"/>
                <a:gd name="connsiteY12" fmla="*/ 146377 h 3109741"/>
                <a:gd name="connsiteX0" fmla="*/ 683078 w 3068540"/>
                <a:gd name="connsiteY0" fmla="*/ 146377 h 3112185"/>
                <a:gd name="connsiteX1" fmla="*/ 27856 w 3068540"/>
                <a:gd name="connsiteY1" fmla="*/ 1451714 h 3112185"/>
                <a:gd name="connsiteX2" fmla="*/ 265470 w 3068540"/>
                <a:gd name="connsiteY2" fmla="*/ 2550075 h 3112185"/>
                <a:gd name="connsiteX3" fmla="*/ 1545645 w 3068540"/>
                <a:gd name="connsiteY3" fmla="*/ 3109741 h 3112185"/>
                <a:gd name="connsiteX4" fmla="*/ 2432364 w 3068540"/>
                <a:gd name="connsiteY4" fmla="*/ 2896817 h 3112185"/>
                <a:gd name="connsiteX5" fmla="*/ 2988956 w 3068540"/>
                <a:gd name="connsiteY5" fmla="*/ 2134203 h 3112185"/>
                <a:gd name="connsiteX6" fmla="*/ 3068469 w 3068540"/>
                <a:gd name="connsiteY6" fmla="*/ 1677003 h 3112185"/>
                <a:gd name="connsiteX7" fmla="*/ 2974985 w 3068540"/>
                <a:gd name="connsiteY7" fmla="*/ 1078435 h 3112185"/>
                <a:gd name="connsiteX8" fmla="*/ 2714250 w 3068540"/>
                <a:gd name="connsiteY8" fmla="*/ 647160 h 3112185"/>
                <a:gd name="connsiteX9" fmla="*/ 2094434 w 3068540"/>
                <a:gd name="connsiteY9" fmla="*/ 153003 h 3112185"/>
                <a:gd name="connsiteX10" fmla="*/ 1657112 w 3068540"/>
                <a:gd name="connsiteY10" fmla="*/ 33733 h 3112185"/>
                <a:gd name="connsiteX11" fmla="*/ 1345686 w 3068540"/>
                <a:gd name="connsiteY11" fmla="*/ 7229 h 3112185"/>
                <a:gd name="connsiteX12" fmla="*/ 683078 w 3068540"/>
                <a:gd name="connsiteY12" fmla="*/ 146377 h 3112185"/>
                <a:gd name="connsiteX0" fmla="*/ 683078 w 3068540"/>
                <a:gd name="connsiteY0" fmla="*/ 146377 h 3112185"/>
                <a:gd name="connsiteX1" fmla="*/ 27856 w 3068540"/>
                <a:gd name="connsiteY1" fmla="*/ 1451714 h 3112185"/>
                <a:gd name="connsiteX2" fmla="*/ 265470 w 3068540"/>
                <a:gd name="connsiteY2" fmla="*/ 2550075 h 3112185"/>
                <a:gd name="connsiteX3" fmla="*/ 1545645 w 3068540"/>
                <a:gd name="connsiteY3" fmla="*/ 3109741 h 3112185"/>
                <a:gd name="connsiteX4" fmla="*/ 2432364 w 3068540"/>
                <a:gd name="connsiteY4" fmla="*/ 2896817 h 3112185"/>
                <a:gd name="connsiteX5" fmla="*/ 2988956 w 3068540"/>
                <a:gd name="connsiteY5" fmla="*/ 2134203 h 3112185"/>
                <a:gd name="connsiteX6" fmla="*/ 3068469 w 3068540"/>
                <a:gd name="connsiteY6" fmla="*/ 1677003 h 3112185"/>
                <a:gd name="connsiteX7" fmla="*/ 2974985 w 3068540"/>
                <a:gd name="connsiteY7" fmla="*/ 1078435 h 3112185"/>
                <a:gd name="connsiteX8" fmla="*/ 2714250 w 3068540"/>
                <a:gd name="connsiteY8" fmla="*/ 647160 h 3112185"/>
                <a:gd name="connsiteX9" fmla="*/ 2094434 w 3068540"/>
                <a:gd name="connsiteY9" fmla="*/ 153003 h 3112185"/>
                <a:gd name="connsiteX10" fmla="*/ 1657112 w 3068540"/>
                <a:gd name="connsiteY10" fmla="*/ 33733 h 3112185"/>
                <a:gd name="connsiteX11" fmla="*/ 1345686 w 3068540"/>
                <a:gd name="connsiteY11" fmla="*/ 7229 h 3112185"/>
                <a:gd name="connsiteX12" fmla="*/ 683078 w 3068540"/>
                <a:gd name="connsiteY12" fmla="*/ 146377 h 3112185"/>
                <a:gd name="connsiteX0" fmla="*/ 683078 w 3068540"/>
                <a:gd name="connsiteY0" fmla="*/ 143148 h 3108956"/>
                <a:gd name="connsiteX1" fmla="*/ 27856 w 3068540"/>
                <a:gd name="connsiteY1" fmla="*/ 1448485 h 3108956"/>
                <a:gd name="connsiteX2" fmla="*/ 265470 w 3068540"/>
                <a:gd name="connsiteY2" fmla="*/ 2546846 h 3108956"/>
                <a:gd name="connsiteX3" fmla="*/ 1545645 w 3068540"/>
                <a:gd name="connsiteY3" fmla="*/ 3106512 h 3108956"/>
                <a:gd name="connsiteX4" fmla="*/ 2432364 w 3068540"/>
                <a:gd name="connsiteY4" fmla="*/ 2893588 h 3108956"/>
                <a:gd name="connsiteX5" fmla="*/ 2988956 w 3068540"/>
                <a:gd name="connsiteY5" fmla="*/ 2130974 h 3108956"/>
                <a:gd name="connsiteX6" fmla="*/ 3068469 w 3068540"/>
                <a:gd name="connsiteY6" fmla="*/ 1673774 h 3108956"/>
                <a:gd name="connsiteX7" fmla="*/ 2974985 w 3068540"/>
                <a:gd name="connsiteY7" fmla="*/ 1075206 h 3108956"/>
                <a:gd name="connsiteX8" fmla="*/ 2714250 w 3068540"/>
                <a:gd name="connsiteY8" fmla="*/ 643931 h 3108956"/>
                <a:gd name="connsiteX9" fmla="*/ 2094434 w 3068540"/>
                <a:gd name="connsiteY9" fmla="*/ 149774 h 3108956"/>
                <a:gd name="connsiteX10" fmla="*/ 1345686 w 3068540"/>
                <a:gd name="connsiteY10" fmla="*/ 4000 h 3108956"/>
                <a:gd name="connsiteX11" fmla="*/ 683078 w 3068540"/>
                <a:gd name="connsiteY11" fmla="*/ 143148 h 3108956"/>
                <a:gd name="connsiteX0" fmla="*/ 683078 w 3082038"/>
                <a:gd name="connsiteY0" fmla="*/ 143148 h 3108956"/>
                <a:gd name="connsiteX1" fmla="*/ 27856 w 3082038"/>
                <a:gd name="connsiteY1" fmla="*/ 1448485 h 3108956"/>
                <a:gd name="connsiteX2" fmla="*/ 265470 w 3082038"/>
                <a:gd name="connsiteY2" fmla="*/ 2546846 h 3108956"/>
                <a:gd name="connsiteX3" fmla="*/ 1545645 w 3082038"/>
                <a:gd name="connsiteY3" fmla="*/ 3106512 h 3108956"/>
                <a:gd name="connsiteX4" fmla="*/ 2432364 w 3082038"/>
                <a:gd name="connsiteY4" fmla="*/ 2893588 h 3108956"/>
                <a:gd name="connsiteX5" fmla="*/ 2988956 w 3082038"/>
                <a:gd name="connsiteY5" fmla="*/ 2130974 h 3108956"/>
                <a:gd name="connsiteX6" fmla="*/ 3068469 w 3082038"/>
                <a:gd name="connsiteY6" fmla="*/ 1673774 h 3108956"/>
                <a:gd name="connsiteX7" fmla="*/ 2974985 w 3082038"/>
                <a:gd name="connsiteY7" fmla="*/ 1075206 h 3108956"/>
                <a:gd name="connsiteX8" fmla="*/ 2094434 w 3082038"/>
                <a:gd name="connsiteY8" fmla="*/ 149774 h 3108956"/>
                <a:gd name="connsiteX9" fmla="*/ 1345686 w 3082038"/>
                <a:gd name="connsiteY9" fmla="*/ 4000 h 3108956"/>
                <a:gd name="connsiteX10" fmla="*/ 683078 w 3082038"/>
                <a:gd name="connsiteY10" fmla="*/ 143148 h 3108956"/>
                <a:gd name="connsiteX0" fmla="*/ 683078 w 3082038"/>
                <a:gd name="connsiteY0" fmla="*/ 137480 h 3103288"/>
                <a:gd name="connsiteX1" fmla="*/ 27856 w 3082038"/>
                <a:gd name="connsiteY1" fmla="*/ 1442817 h 3103288"/>
                <a:gd name="connsiteX2" fmla="*/ 265470 w 3082038"/>
                <a:gd name="connsiteY2" fmla="*/ 2541178 h 3103288"/>
                <a:gd name="connsiteX3" fmla="*/ 1545645 w 3082038"/>
                <a:gd name="connsiteY3" fmla="*/ 3100844 h 3103288"/>
                <a:gd name="connsiteX4" fmla="*/ 2432364 w 3082038"/>
                <a:gd name="connsiteY4" fmla="*/ 2887920 h 3103288"/>
                <a:gd name="connsiteX5" fmla="*/ 2988956 w 3082038"/>
                <a:gd name="connsiteY5" fmla="*/ 2125306 h 3103288"/>
                <a:gd name="connsiteX6" fmla="*/ 3068469 w 3082038"/>
                <a:gd name="connsiteY6" fmla="*/ 1668106 h 3103288"/>
                <a:gd name="connsiteX7" fmla="*/ 2974985 w 3082038"/>
                <a:gd name="connsiteY7" fmla="*/ 1069538 h 3103288"/>
                <a:gd name="connsiteX8" fmla="*/ 2094434 w 3082038"/>
                <a:gd name="connsiteY8" fmla="*/ 144106 h 3103288"/>
                <a:gd name="connsiteX9" fmla="*/ 683078 w 3082038"/>
                <a:gd name="connsiteY9" fmla="*/ 137480 h 3103288"/>
                <a:gd name="connsiteX0" fmla="*/ 683078 w 3082038"/>
                <a:gd name="connsiteY0" fmla="*/ 137480 h 3103288"/>
                <a:gd name="connsiteX1" fmla="*/ 27856 w 3082038"/>
                <a:gd name="connsiteY1" fmla="*/ 1442817 h 3103288"/>
                <a:gd name="connsiteX2" fmla="*/ 265470 w 3082038"/>
                <a:gd name="connsiteY2" fmla="*/ 2541178 h 3103288"/>
                <a:gd name="connsiteX3" fmla="*/ 1545645 w 3082038"/>
                <a:gd name="connsiteY3" fmla="*/ 3100844 h 3103288"/>
                <a:gd name="connsiteX4" fmla="*/ 2432364 w 3082038"/>
                <a:gd name="connsiteY4" fmla="*/ 2887920 h 3103288"/>
                <a:gd name="connsiteX5" fmla="*/ 3068469 w 3082038"/>
                <a:gd name="connsiteY5" fmla="*/ 1668106 h 3103288"/>
                <a:gd name="connsiteX6" fmla="*/ 2974985 w 3082038"/>
                <a:gd name="connsiteY6" fmla="*/ 1069538 h 3103288"/>
                <a:gd name="connsiteX7" fmla="*/ 2094434 w 3082038"/>
                <a:gd name="connsiteY7" fmla="*/ 144106 h 3103288"/>
                <a:gd name="connsiteX8" fmla="*/ 683078 w 3082038"/>
                <a:gd name="connsiteY8" fmla="*/ 137480 h 3103288"/>
                <a:gd name="connsiteX0" fmla="*/ 683078 w 2980867"/>
                <a:gd name="connsiteY0" fmla="*/ 137480 h 3121480"/>
                <a:gd name="connsiteX1" fmla="*/ 27856 w 2980867"/>
                <a:gd name="connsiteY1" fmla="*/ 1442817 h 3121480"/>
                <a:gd name="connsiteX2" fmla="*/ 265470 w 2980867"/>
                <a:gd name="connsiteY2" fmla="*/ 2541178 h 3121480"/>
                <a:gd name="connsiteX3" fmla="*/ 1545645 w 2980867"/>
                <a:gd name="connsiteY3" fmla="*/ 3100844 h 3121480"/>
                <a:gd name="connsiteX4" fmla="*/ 2432364 w 2980867"/>
                <a:gd name="connsiteY4" fmla="*/ 2887920 h 3121480"/>
                <a:gd name="connsiteX5" fmla="*/ 2974985 w 2980867"/>
                <a:gd name="connsiteY5" fmla="*/ 1069538 h 3121480"/>
                <a:gd name="connsiteX6" fmla="*/ 2094434 w 2980867"/>
                <a:gd name="connsiteY6" fmla="*/ 144106 h 3121480"/>
                <a:gd name="connsiteX7" fmla="*/ 683078 w 2980867"/>
                <a:gd name="connsiteY7" fmla="*/ 137480 h 3121480"/>
                <a:gd name="connsiteX0" fmla="*/ 683078 w 2992555"/>
                <a:gd name="connsiteY0" fmla="*/ 137480 h 3103288"/>
                <a:gd name="connsiteX1" fmla="*/ 27856 w 2992555"/>
                <a:gd name="connsiteY1" fmla="*/ 1442817 h 3103288"/>
                <a:gd name="connsiteX2" fmla="*/ 265470 w 2992555"/>
                <a:gd name="connsiteY2" fmla="*/ 2541178 h 3103288"/>
                <a:gd name="connsiteX3" fmla="*/ 1545645 w 2992555"/>
                <a:gd name="connsiteY3" fmla="*/ 3100844 h 3103288"/>
                <a:gd name="connsiteX4" fmla="*/ 2593572 w 2992555"/>
                <a:gd name="connsiteY4" fmla="*/ 2617316 h 3103288"/>
                <a:gd name="connsiteX5" fmla="*/ 2974985 w 2992555"/>
                <a:gd name="connsiteY5" fmla="*/ 1069538 h 3103288"/>
                <a:gd name="connsiteX6" fmla="*/ 2094434 w 2992555"/>
                <a:gd name="connsiteY6" fmla="*/ 144106 h 3103288"/>
                <a:gd name="connsiteX7" fmla="*/ 683078 w 2992555"/>
                <a:gd name="connsiteY7" fmla="*/ 137480 h 3103288"/>
                <a:gd name="connsiteX0" fmla="*/ 663919 w 2973396"/>
                <a:gd name="connsiteY0" fmla="*/ 130849 h 3096776"/>
                <a:gd name="connsiteX1" fmla="*/ 31428 w 2973396"/>
                <a:gd name="connsiteY1" fmla="*/ 1337983 h 3096776"/>
                <a:gd name="connsiteX2" fmla="*/ 246311 w 2973396"/>
                <a:gd name="connsiteY2" fmla="*/ 2534547 h 3096776"/>
                <a:gd name="connsiteX3" fmla="*/ 1526486 w 2973396"/>
                <a:gd name="connsiteY3" fmla="*/ 3094213 h 3096776"/>
                <a:gd name="connsiteX4" fmla="*/ 2574413 w 2973396"/>
                <a:gd name="connsiteY4" fmla="*/ 2610685 h 3096776"/>
                <a:gd name="connsiteX5" fmla="*/ 2955826 w 2973396"/>
                <a:gd name="connsiteY5" fmla="*/ 1062907 h 3096776"/>
                <a:gd name="connsiteX6" fmla="*/ 2075275 w 2973396"/>
                <a:gd name="connsiteY6" fmla="*/ 137475 h 3096776"/>
                <a:gd name="connsiteX7" fmla="*/ 663919 w 2973396"/>
                <a:gd name="connsiteY7" fmla="*/ 130849 h 3096776"/>
                <a:gd name="connsiteX0" fmla="*/ 711207 w 3020684"/>
                <a:gd name="connsiteY0" fmla="*/ 130849 h 2750940"/>
                <a:gd name="connsiteX1" fmla="*/ 78716 w 3020684"/>
                <a:gd name="connsiteY1" fmla="*/ 1337983 h 2750940"/>
                <a:gd name="connsiteX2" fmla="*/ 293599 w 3020684"/>
                <a:gd name="connsiteY2" fmla="*/ 2534547 h 2750940"/>
                <a:gd name="connsiteX3" fmla="*/ 2621701 w 3020684"/>
                <a:gd name="connsiteY3" fmla="*/ 2610685 h 2750940"/>
                <a:gd name="connsiteX4" fmla="*/ 3003114 w 3020684"/>
                <a:gd name="connsiteY4" fmla="*/ 1062907 h 2750940"/>
                <a:gd name="connsiteX5" fmla="*/ 2122563 w 3020684"/>
                <a:gd name="connsiteY5" fmla="*/ 137475 h 2750940"/>
                <a:gd name="connsiteX6" fmla="*/ 711207 w 3020684"/>
                <a:gd name="connsiteY6" fmla="*/ 130849 h 2750940"/>
                <a:gd name="connsiteX0" fmla="*/ 529556 w 2839033"/>
                <a:gd name="connsiteY0" fmla="*/ 130849 h 2750940"/>
                <a:gd name="connsiteX1" fmla="*/ 111948 w 2839033"/>
                <a:gd name="connsiteY1" fmla="*/ 2534547 h 2750940"/>
                <a:gd name="connsiteX2" fmla="*/ 2440050 w 2839033"/>
                <a:gd name="connsiteY2" fmla="*/ 2610685 h 2750940"/>
                <a:gd name="connsiteX3" fmla="*/ 2821463 w 2839033"/>
                <a:gd name="connsiteY3" fmla="*/ 1062907 h 2750940"/>
                <a:gd name="connsiteX4" fmla="*/ 1940912 w 2839033"/>
                <a:gd name="connsiteY4" fmla="*/ 137475 h 2750940"/>
                <a:gd name="connsiteX5" fmla="*/ 529556 w 2839033"/>
                <a:gd name="connsiteY5" fmla="*/ 130849 h 2750940"/>
                <a:gd name="connsiteX0" fmla="*/ 274338 w 2973736"/>
                <a:gd name="connsiteY0" fmla="*/ 422384 h 2697767"/>
                <a:gd name="connsiteX1" fmla="*/ 246651 w 2973736"/>
                <a:gd name="connsiteY1" fmla="*/ 2436688 h 2697767"/>
                <a:gd name="connsiteX2" fmla="*/ 2574753 w 2973736"/>
                <a:gd name="connsiteY2" fmla="*/ 2512826 h 2697767"/>
                <a:gd name="connsiteX3" fmla="*/ 2956166 w 2973736"/>
                <a:gd name="connsiteY3" fmla="*/ 965048 h 2697767"/>
                <a:gd name="connsiteX4" fmla="*/ 2075615 w 2973736"/>
                <a:gd name="connsiteY4" fmla="*/ 39616 h 2697767"/>
                <a:gd name="connsiteX5" fmla="*/ 274338 w 2973736"/>
                <a:gd name="connsiteY5" fmla="*/ 422384 h 2697767"/>
                <a:gd name="connsiteX0" fmla="*/ 100018 w 2811870"/>
                <a:gd name="connsiteY0" fmla="*/ 446539 h 2755139"/>
                <a:gd name="connsiteX1" fmla="*/ 462726 w 2811870"/>
                <a:gd name="connsiteY1" fmla="*/ 2519633 h 2755139"/>
                <a:gd name="connsiteX2" fmla="*/ 2400433 w 2811870"/>
                <a:gd name="connsiteY2" fmla="*/ 2536981 h 2755139"/>
                <a:gd name="connsiteX3" fmla="*/ 2781846 w 2811870"/>
                <a:gd name="connsiteY3" fmla="*/ 989203 h 2755139"/>
                <a:gd name="connsiteX4" fmla="*/ 1901295 w 2811870"/>
                <a:gd name="connsiteY4" fmla="*/ 63771 h 2755139"/>
                <a:gd name="connsiteX5" fmla="*/ 100018 w 2811870"/>
                <a:gd name="connsiteY5" fmla="*/ 446539 h 2755139"/>
                <a:gd name="connsiteX0" fmla="*/ 91560 w 2784878"/>
                <a:gd name="connsiteY0" fmla="*/ 446539 h 2832031"/>
                <a:gd name="connsiteX1" fmla="*/ 454268 w 2784878"/>
                <a:gd name="connsiteY1" fmla="*/ 2519633 h 2832031"/>
                <a:gd name="connsiteX2" fmla="*/ 2087171 w 2784878"/>
                <a:gd name="connsiteY2" fmla="*/ 2666122 h 2832031"/>
                <a:gd name="connsiteX3" fmla="*/ 2773388 w 2784878"/>
                <a:gd name="connsiteY3" fmla="*/ 989203 h 2832031"/>
                <a:gd name="connsiteX4" fmla="*/ 1892837 w 2784878"/>
                <a:gd name="connsiteY4" fmla="*/ 63771 h 2832031"/>
                <a:gd name="connsiteX5" fmla="*/ 91560 w 2784878"/>
                <a:gd name="connsiteY5" fmla="*/ 446539 h 2832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84878" h="2832031">
                  <a:moveTo>
                    <a:pt x="91560" y="446539"/>
                  </a:moveTo>
                  <a:cubicBezTo>
                    <a:pt x="-148201" y="855849"/>
                    <a:pt x="121666" y="2149703"/>
                    <a:pt x="454268" y="2519633"/>
                  </a:cubicBezTo>
                  <a:cubicBezTo>
                    <a:pt x="786870" y="2889563"/>
                    <a:pt x="1700651" y="2921194"/>
                    <a:pt x="2087171" y="2666122"/>
                  </a:cubicBezTo>
                  <a:cubicBezTo>
                    <a:pt x="2473691" y="2411050"/>
                    <a:pt x="2856578" y="1401405"/>
                    <a:pt x="2773388" y="989203"/>
                  </a:cubicBezTo>
                  <a:cubicBezTo>
                    <a:pt x="2690198" y="577001"/>
                    <a:pt x="2164387" y="242305"/>
                    <a:pt x="1892837" y="63771"/>
                  </a:cubicBezTo>
                  <a:cubicBezTo>
                    <a:pt x="1510852" y="-91572"/>
                    <a:pt x="331321" y="37229"/>
                    <a:pt x="91560" y="446539"/>
                  </a:cubicBez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2DCB3265-6690-DE15-57A0-D46EAD5D57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40295">
              <a:off x="-115707" y="5352001"/>
              <a:ext cx="1075445" cy="459406"/>
            </a:xfrm>
            <a:custGeom>
              <a:avLst/>
              <a:gdLst>
                <a:gd name="connsiteX0" fmla="*/ 0 w 1075445"/>
                <a:gd name="connsiteY0" fmla="*/ 0 h 459406"/>
                <a:gd name="connsiteX1" fmla="*/ 125139 w 1075445"/>
                <a:gd name="connsiteY1" fmla="*/ 34070 h 459406"/>
                <a:gd name="connsiteX2" fmla="*/ 1075445 w 1075445"/>
                <a:gd name="connsiteY2" fmla="*/ 296789 h 459406"/>
                <a:gd name="connsiteX3" fmla="*/ 1040119 w 1075445"/>
                <a:gd name="connsiteY3" fmla="*/ 459252 h 459406"/>
                <a:gd name="connsiteX4" fmla="*/ 209223 w 1075445"/>
                <a:gd name="connsiteY4" fmla="*/ 342343 h 459406"/>
                <a:gd name="connsiteX5" fmla="*/ 123893 w 1075445"/>
                <a:gd name="connsiteY5" fmla="*/ 328364 h 459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5445" h="459406">
                  <a:moveTo>
                    <a:pt x="0" y="0"/>
                  </a:moveTo>
                  <a:lnTo>
                    <a:pt x="125139" y="34070"/>
                  </a:lnTo>
                  <a:cubicBezTo>
                    <a:pt x="505458" y="136618"/>
                    <a:pt x="1044653" y="276605"/>
                    <a:pt x="1075445" y="296789"/>
                  </a:cubicBezTo>
                  <a:cubicBezTo>
                    <a:pt x="1071846" y="332177"/>
                    <a:pt x="1052634" y="464544"/>
                    <a:pt x="1040119" y="459252"/>
                  </a:cubicBezTo>
                  <a:cubicBezTo>
                    <a:pt x="1010602" y="460855"/>
                    <a:pt x="384281" y="402112"/>
                    <a:pt x="209223" y="342343"/>
                  </a:cubicBezTo>
                  <a:lnTo>
                    <a:pt x="123893" y="328364"/>
                  </a:ln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250FBE3D-043E-DA22-353D-CC5A0EEC71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40295">
              <a:off x="-115707" y="5350720"/>
              <a:ext cx="1075445" cy="459406"/>
            </a:xfrm>
            <a:custGeom>
              <a:avLst/>
              <a:gdLst>
                <a:gd name="connsiteX0" fmla="*/ 0 w 1075445"/>
                <a:gd name="connsiteY0" fmla="*/ 0 h 459406"/>
                <a:gd name="connsiteX1" fmla="*/ 125139 w 1075445"/>
                <a:gd name="connsiteY1" fmla="*/ 34070 h 459406"/>
                <a:gd name="connsiteX2" fmla="*/ 1075445 w 1075445"/>
                <a:gd name="connsiteY2" fmla="*/ 296789 h 459406"/>
                <a:gd name="connsiteX3" fmla="*/ 1040119 w 1075445"/>
                <a:gd name="connsiteY3" fmla="*/ 459252 h 459406"/>
                <a:gd name="connsiteX4" fmla="*/ 209223 w 1075445"/>
                <a:gd name="connsiteY4" fmla="*/ 342343 h 459406"/>
                <a:gd name="connsiteX5" fmla="*/ 123893 w 1075445"/>
                <a:gd name="connsiteY5" fmla="*/ 328364 h 4594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75445" h="459406">
                  <a:moveTo>
                    <a:pt x="0" y="0"/>
                  </a:moveTo>
                  <a:lnTo>
                    <a:pt x="125139" y="34070"/>
                  </a:lnTo>
                  <a:cubicBezTo>
                    <a:pt x="505458" y="136618"/>
                    <a:pt x="1044653" y="276605"/>
                    <a:pt x="1075445" y="296789"/>
                  </a:cubicBezTo>
                  <a:cubicBezTo>
                    <a:pt x="1071846" y="332177"/>
                    <a:pt x="1052634" y="464544"/>
                    <a:pt x="1040119" y="459252"/>
                  </a:cubicBezTo>
                  <a:cubicBezTo>
                    <a:pt x="1010602" y="460855"/>
                    <a:pt x="384281" y="402112"/>
                    <a:pt x="209223" y="342343"/>
                  </a:cubicBezTo>
                  <a:lnTo>
                    <a:pt x="123893" y="328364"/>
                  </a:lnTo>
                  <a:close/>
                </a:path>
              </a:pathLst>
            </a:custGeom>
            <a:solidFill>
              <a:schemeClr val="accent3">
                <a:lumMod val="20000"/>
                <a:lumOff val="8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Shape 49">
              <a:extLst>
                <a:ext uri="{FF2B5EF4-FFF2-40B4-BE49-F238E27FC236}">
                  <a16:creationId xmlns:a16="http://schemas.microsoft.com/office/drawing/2014/main" id="{546BE822-3E2C-8A7A-8BDC-049080C181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435277" flipH="1" flipV="1">
              <a:off x="926606" y="6033104"/>
              <a:ext cx="910640" cy="981469"/>
            </a:xfrm>
            <a:custGeom>
              <a:avLst/>
              <a:gdLst>
                <a:gd name="connsiteX0" fmla="*/ 0 w 910640"/>
                <a:gd name="connsiteY0" fmla="*/ 141849 h 981469"/>
                <a:gd name="connsiteX1" fmla="*/ 528917 w 910640"/>
                <a:gd name="connsiteY1" fmla="*/ 646629 h 981469"/>
                <a:gd name="connsiteX2" fmla="*/ 805510 w 910640"/>
                <a:gd name="connsiteY2" fmla="*/ 986 h 981469"/>
                <a:gd name="connsiteX3" fmla="*/ 895796 w 910640"/>
                <a:gd name="connsiteY3" fmla="*/ 403546 h 981469"/>
                <a:gd name="connsiteX4" fmla="*/ 910640 w 910640"/>
                <a:gd name="connsiteY4" fmla="*/ 516168 h 981469"/>
                <a:gd name="connsiteX5" fmla="*/ 427480 w 910640"/>
                <a:gd name="connsiteY5" fmla="*/ 981469 h 981469"/>
                <a:gd name="connsiteX6" fmla="*/ 346136 w 910640"/>
                <a:gd name="connsiteY6" fmla="*/ 971263 h 981469"/>
                <a:gd name="connsiteX7" fmla="*/ 271594 w 910640"/>
                <a:gd name="connsiteY7" fmla="*/ 941984 h 981469"/>
                <a:gd name="connsiteX8" fmla="*/ 109689 w 910640"/>
                <a:gd name="connsiteY8" fmla="*/ 652521 h 981469"/>
                <a:gd name="connsiteX9" fmla="*/ 0 w 910640"/>
                <a:gd name="connsiteY9" fmla="*/ 141849 h 981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0640" h="981469">
                  <a:moveTo>
                    <a:pt x="0" y="141849"/>
                  </a:moveTo>
                  <a:cubicBezTo>
                    <a:pt x="129897" y="117360"/>
                    <a:pt x="365447" y="465069"/>
                    <a:pt x="528917" y="646629"/>
                  </a:cubicBezTo>
                  <a:cubicBezTo>
                    <a:pt x="621115" y="431415"/>
                    <a:pt x="793780" y="-14848"/>
                    <a:pt x="805510" y="986"/>
                  </a:cubicBezTo>
                  <a:cubicBezTo>
                    <a:pt x="811749" y="-18180"/>
                    <a:pt x="877877" y="246482"/>
                    <a:pt x="895796" y="403546"/>
                  </a:cubicBezTo>
                  <a:lnTo>
                    <a:pt x="910640" y="516168"/>
                  </a:lnTo>
                  <a:lnTo>
                    <a:pt x="427480" y="981469"/>
                  </a:lnTo>
                  <a:lnTo>
                    <a:pt x="346136" y="971263"/>
                  </a:lnTo>
                  <a:cubicBezTo>
                    <a:pt x="317946" y="964813"/>
                    <a:pt x="292334" y="955366"/>
                    <a:pt x="271594" y="941984"/>
                  </a:cubicBezTo>
                  <a:cubicBezTo>
                    <a:pt x="188637" y="888458"/>
                    <a:pt x="125212" y="719108"/>
                    <a:pt x="109689" y="652521"/>
                  </a:cubicBezTo>
                  <a:cubicBezTo>
                    <a:pt x="79978" y="541726"/>
                    <a:pt x="23903" y="300243"/>
                    <a:pt x="0" y="141849"/>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Shape 50">
              <a:extLst>
                <a:ext uri="{FF2B5EF4-FFF2-40B4-BE49-F238E27FC236}">
                  <a16:creationId xmlns:a16="http://schemas.microsoft.com/office/drawing/2014/main" id="{88315343-0191-368B-3F08-DD7E500DBE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435277" flipH="1" flipV="1">
              <a:off x="926607" y="6033104"/>
              <a:ext cx="910640" cy="981469"/>
            </a:xfrm>
            <a:custGeom>
              <a:avLst/>
              <a:gdLst>
                <a:gd name="connsiteX0" fmla="*/ 0 w 910640"/>
                <a:gd name="connsiteY0" fmla="*/ 141849 h 981469"/>
                <a:gd name="connsiteX1" fmla="*/ 528918 w 910640"/>
                <a:gd name="connsiteY1" fmla="*/ 646629 h 981469"/>
                <a:gd name="connsiteX2" fmla="*/ 805509 w 910640"/>
                <a:gd name="connsiteY2" fmla="*/ 986 h 981469"/>
                <a:gd name="connsiteX3" fmla="*/ 895796 w 910640"/>
                <a:gd name="connsiteY3" fmla="*/ 403546 h 981469"/>
                <a:gd name="connsiteX4" fmla="*/ 910640 w 910640"/>
                <a:gd name="connsiteY4" fmla="*/ 516168 h 981469"/>
                <a:gd name="connsiteX5" fmla="*/ 427480 w 910640"/>
                <a:gd name="connsiteY5" fmla="*/ 981469 h 981469"/>
                <a:gd name="connsiteX6" fmla="*/ 346136 w 910640"/>
                <a:gd name="connsiteY6" fmla="*/ 971263 h 981469"/>
                <a:gd name="connsiteX7" fmla="*/ 271594 w 910640"/>
                <a:gd name="connsiteY7" fmla="*/ 941984 h 981469"/>
                <a:gd name="connsiteX8" fmla="*/ 109689 w 910640"/>
                <a:gd name="connsiteY8" fmla="*/ 652521 h 981469"/>
                <a:gd name="connsiteX9" fmla="*/ 0 w 910640"/>
                <a:gd name="connsiteY9" fmla="*/ 141849 h 981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0640" h="981469">
                  <a:moveTo>
                    <a:pt x="0" y="141849"/>
                  </a:moveTo>
                  <a:cubicBezTo>
                    <a:pt x="129897" y="117360"/>
                    <a:pt x="365447" y="465069"/>
                    <a:pt x="528918" y="646629"/>
                  </a:cubicBezTo>
                  <a:cubicBezTo>
                    <a:pt x="621115" y="431415"/>
                    <a:pt x="793780" y="-14848"/>
                    <a:pt x="805509" y="986"/>
                  </a:cubicBezTo>
                  <a:cubicBezTo>
                    <a:pt x="811749" y="-18180"/>
                    <a:pt x="877878" y="246482"/>
                    <a:pt x="895796" y="403546"/>
                  </a:cubicBezTo>
                  <a:lnTo>
                    <a:pt x="910640" y="516168"/>
                  </a:lnTo>
                  <a:lnTo>
                    <a:pt x="427480" y="981469"/>
                  </a:lnTo>
                  <a:lnTo>
                    <a:pt x="346136" y="971263"/>
                  </a:lnTo>
                  <a:cubicBezTo>
                    <a:pt x="317946" y="964813"/>
                    <a:pt x="292334" y="955366"/>
                    <a:pt x="271594" y="941984"/>
                  </a:cubicBezTo>
                  <a:cubicBezTo>
                    <a:pt x="188637" y="888458"/>
                    <a:pt x="125212" y="719108"/>
                    <a:pt x="109689" y="652521"/>
                  </a:cubicBezTo>
                  <a:cubicBezTo>
                    <a:pt x="79978" y="541726"/>
                    <a:pt x="23903" y="300243"/>
                    <a:pt x="0" y="141849"/>
                  </a:cubicBezTo>
                  <a:close/>
                </a:path>
              </a:pathLst>
            </a:custGeom>
            <a:solidFill>
              <a:schemeClr val="accent4">
                <a:lumMod val="40000"/>
                <a:lumOff val="60000"/>
                <a:alpha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aphicFrame>
        <p:nvGraphicFramePr>
          <p:cNvPr id="41" name="Content Placeholder 2">
            <a:extLst>
              <a:ext uri="{FF2B5EF4-FFF2-40B4-BE49-F238E27FC236}">
                <a16:creationId xmlns:a16="http://schemas.microsoft.com/office/drawing/2014/main" id="{E0AE6FC1-6AA9-F133-3D32-013181630E67}"/>
              </a:ext>
            </a:extLst>
          </p:cNvPr>
          <p:cNvGraphicFramePr>
            <a:graphicFrameLocks noGrp="1"/>
          </p:cNvGraphicFramePr>
          <p:nvPr>
            <p:ph idx="1"/>
            <p:extLst>
              <p:ext uri="{D42A27DB-BD31-4B8C-83A1-F6EECF244321}">
                <p14:modId xmlns:p14="http://schemas.microsoft.com/office/powerpoint/2010/main" val="1075905708"/>
              </p:ext>
            </p:extLst>
          </p:nvPr>
        </p:nvGraphicFramePr>
        <p:xfrm>
          <a:off x="5093208" y="52628"/>
          <a:ext cx="6786581" cy="67037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5" name="Slide Number Placeholder 34">
            <a:extLst>
              <a:ext uri="{FF2B5EF4-FFF2-40B4-BE49-F238E27FC236}">
                <a16:creationId xmlns:a16="http://schemas.microsoft.com/office/drawing/2014/main" id="{BC57CF4F-6A4B-FA07-EBEC-1E10589E09AC}"/>
              </a:ext>
            </a:extLst>
          </p:cNvPr>
          <p:cNvSpPr>
            <a:spLocks noGrp="1"/>
          </p:cNvSpPr>
          <p:nvPr>
            <p:ph type="sldNum" sz="quarter" idx="12"/>
          </p:nvPr>
        </p:nvSpPr>
        <p:spPr/>
        <p:txBody>
          <a:bodyPr/>
          <a:lstStyle/>
          <a:p>
            <a:fld id="{330EA680-D336-4FF7-8B7A-9848BB0A1C32}" type="slidenum">
              <a:rPr lang="en-US" sz="1600" dirty="0" smtClean="0">
                <a:solidFill>
                  <a:schemeClr val="tx1"/>
                </a:solidFill>
              </a:rPr>
              <a:t>11</a:t>
            </a:fld>
            <a:endParaRPr lang="en-US" sz="1600">
              <a:solidFill>
                <a:schemeClr val="tx1"/>
              </a:solidFill>
              <a:cs typeface="Calibri"/>
            </a:endParaRPr>
          </a:p>
        </p:txBody>
      </p:sp>
    </p:spTree>
    <p:extLst>
      <p:ext uri="{BB962C8B-B14F-4D97-AF65-F5344CB8AC3E}">
        <p14:creationId xmlns:p14="http://schemas.microsoft.com/office/powerpoint/2010/main" val="1735636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DD8667-E77F-60D1-5899-A0308D558150}"/>
              </a:ext>
            </a:extLst>
          </p:cNvPr>
          <p:cNvSpPr>
            <a:spLocks noGrp="1"/>
          </p:cNvSpPr>
          <p:nvPr>
            <p:ph type="title"/>
          </p:nvPr>
        </p:nvSpPr>
        <p:spPr>
          <a:xfrm>
            <a:off x="635000" y="640823"/>
            <a:ext cx="3418659" cy="5583148"/>
          </a:xfrm>
        </p:spPr>
        <p:txBody>
          <a:bodyPr anchor="ctr">
            <a:normAutofit/>
          </a:bodyPr>
          <a:lstStyle/>
          <a:p>
            <a:r>
              <a:rPr lang="en-US" sz="5400">
                <a:ea typeface="+mj-lt"/>
                <a:cs typeface="+mj-lt"/>
              </a:rPr>
              <a:t>Market </a:t>
            </a:r>
          </a:p>
          <a:p>
            <a:r>
              <a:rPr lang="en-US" sz="5400">
                <a:ea typeface="+mj-lt"/>
                <a:cs typeface="+mj-lt"/>
              </a:rPr>
              <a:t>Strategies: </a:t>
            </a:r>
            <a:endParaRPr lang="en-US" sz="5400"/>
          </a:p>
          <a:p>
            <a:endParaRPr lang="en-US" sz="5400">
              <a:cs typeface="Calibri Light"/>
            </a:endParaRP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D910BBA-3DFD-22DA-EAE4-94F7AEAF4914}"/>
              </a:ext>
            </a:extLst>
          </p:cNvPr>
          <p:cNvGraphicFramePr>
            <a:graphicFrameLocks noGrp="1"/>
          </p:cNvGraphicFramePr>
          <p:nvPr>
            <p:ph idx="1"/>
            <p:extLst>
              <p:ext uri="{D42A27DB-BD31-4B8C-83A1-F6EECF244321}">
                <p14:modId xmlns:p14="http://schemas.microsoft.com/office/powerpoint/2010/main" val="333737382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2" name="Slide Number Placeholder 31">
            <a:extLst>
              <a:ext uri="{FF2B5EF4-FFF2-40B4-BE49-F238E27FC236}">
                <a16:creationId xmlns:a16="http://schemas.microsoft.com/office/drawing/2014/main" id="{54FBA0D9-FC93-5433-A55D-4A7C543EE0A6}"/>
              </a:ext>
            </a:extLst>
          </p:cNvPr>
          <p:cNvSpPr>
            <a:spLocks noGrp="1"/>
          </p:cNvSpPr>
          <p:nvPr>
            <p:ph type="sldNum" sz="quarter" idx="12"/>
          </p:nvPr>
        </p:nvSpPr>
        <p:spPr/>
        <p:txBody>
          <a:bodyPr/>
          <a:lstStyle/>
          <a:p>
            <a:fld id="{330EA680-D336-4FF7-8B7A-9848BB0A1C32}" type="slidenum">
              <a:rPr lang="en-US" sz="1600" dirty="0" smtClean="0">
                <a:solidFill>
                  <a:schemeClr val="tx1"/>
                </a:solidFill>
              </a:rPr>
              <a:t>12</a:t>
            </a:fld>
            <a:endParaRPr lang="en-US" sz="1600">
              <a:solidFill>
                <a:schemeClr val="tx1"/>
              </a:solidFill>
              <a:cs typeface="Calibri"/>
            </a:endParaRPr>
          </a:p>
        </p:txBody>
      </p:sp>
    </p:spTree>
    <p:extLst>
      <p:ext uri="{BB962C8B-B14F-4D97-AF65-F5344CB8AC3E}">
        <p14:creationId xmlns:p14="http://schemas.microsoft.com/office/powerpoint/2010/main" val="3122715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30F85-2C13-072A-E571-AB5195D95EB5}"/>
              </a:ext>
            </a:extLst>
          </p:cNvPr>
          <p:cNvSpPr>
            <a:spLocks noGrp="1"/>
          </p:cNvSpPr>
          <p:nvPr>
            <p:ph type="title"/>
          </p:nvPr>
        </p:nvSpPr>
        <p:spPr>
          <a:xfrm>
            <a:off x="524915" y="1912540"/>
            <a:ext cx="4509236" cy="1273609"/>
          </a:xfrm>
        </p:spPr>
        <p:txBody>
          <a:bodyPr>
            <a:normAutofit/>
          </a:bodyPr>
          <a:lstStyle/>
          <a:p>
            <a:r>
              <a:rPr lang="en-US" sz="6000">
                <a:cs typeface="Calibri Light"/>
              </a:rPr>
              <a:t>Competitors: </a:t>
            </a:r>
          </a:p>
        </p:txBody>
      </p:sp>
      <p:sp>
        <p:nvSpPr>
          <p:cNvPr id="15" name="Oval 14">
            <a:extLst>
              <a:ext uri="{FF2B5EF4-FFF2-40B4-BE49-F238E27FC236}">
                <a16:creationId xmlns:a16="http://schemas.microsoft.com/office/drawing/2014/main" id="{07977D39-626F-40D7-B00F-16E02602D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9615" y="197110"/>
            <a:ext cx="2020824" cy="2020824"/>
          </a:xfrm>
          <a:prstGeom prst="ellipse">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Picture 7" descr="First Aid Bangla - Apps on Google Play">
            <a:extLst>
              <a:ext uri="{FF2B5EF4-FFF2-40B4-BE49-F238E27FC236}">
                <a16:creationId xmlns:a16="http://schemas.microsoft.com/office/drawing/2014/main" id="{5CA0BF72-BEB0-E9D0-0041-2A0FE9F2DEAA}"/>
              </a:ext>
            </a:extLst>
          </p:cNvPr>
          <p:cNvPicPr>
            <a:picLocks noChangeAspect="1"/>
          </p:cNvPicPr>
          <p:nvPr/>
        </p:nvPicPr>
        <p:blipFill rotWithShape="1">
          <a:blip r:embed="rId2"/>
          <a:srcRect r="-2" b="-2"/>
          <a:stretch/>
        </p:blipFill>
        <p:spPr>
          <a:xfrm>
            <a:off x="5714207" y="361702"/>
            <a:ext cx="1691640" cy="1691640"/>
          </a:xfrm>
          <a:custGeom>
            <a:avLst/>
            <a:gdLst/>
            <a:ahLst/>
            <a:cxnLst/>
            <a:rect l="l" t="t" r="r" b="b"/>
            <a:pathLst>
              <a:path w="1956816" h="1956816">
                <a:moveTo>
                  <a:pt x="978408" y="0"/>
                </a:moveTo>
                <a:cubicBezTo>
                  <a:pt x="1518768" y="0"/>
                  <a:pt x="1956816" y="438048"/>
                  <a:pt x="1956816" y="978408"/>
                </a:cubicBezTo>
                <a:cubicBezTo>
                  <a:pt x="1956816" y="1518768"/>
                  <a:pt x="1518768" y="1956816"/>
                  <a:pt x="978408" y="1956816"/>
                </a:cubicBezTo>
                <a:cubicBezTo>
                  <a:pt x="438048" y="1956816"/>
                  <a:pt x="0" y="1518768"/>
                  <a:pt x="0" y="978408"/>
                </a:cubicBezTo>
                <a:cubicBezTo>
                  <a:pt x="0" y="438048"/>
                  <a:pt x="438048" y="0"/>
                  <a:pt x="978408" y="0"/>
                </a:cubicBezTo>
                <a:close/>
              </a:path>
            </a:pathLst>
          </a:custGeom>
        </p:spPr>
      </p:pic>
      <p:sp>
        <p:nvSpPr>
          <p:cNvPr id="17" name="Freeform: Shape 16">
            <a:extLst>
              <a:ext uri="{FF2B5EF4-FFF2-40B4-BE49-F238E27FC236}">
                <a16:creationId xmlns:a16="http://schemas.microsoft.com/office/drawing/2014/main" id="{B905CDE4-B751-4B3E-B625-6E59F89034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14932" y="-16261"/>
            <a:ext cx="4077068" cy="3445261"/>
          </a:xfrm>
          <a:custGeom>
            <a:avLst/>
            <a:gdLst>
              <a:gd name="connsiteX0" fmla="*/ 250035 w 4077068"/>
              <a:gd name="connsiteY0" fmla="*/ 0 h 3445261"/>
              <a:gd name="connsiteX1" fmla="*/ 4077068 w 4077068"/>
              <a:gd name="connsiteY1" fmla="*/ 0 h 3445261"/>
              <a:gd name="connsiteX2" fmla="*/ 4077068 w 4077068"/>
              <a:gd name="connsiteY2" fmla="*/ 2743040 h 3445261"/>
              <a:gd name="connsiteX3" fmla="*/ 4074154 w 4077068"/>
              <a:gd name="connsiteY3" fmla="*/ 2746247 h 3445261"/>
              <a:gd name="connsiteX4" fmla="*/ 2386584 w 4077068"/>
              <a:gd name="connsiteY4" fmla="*/ 3445261 h 3445261"/>
              <a:gd name="connsiteX5" fmla="*/ 0 w 4077068"/>
              <a:gd name="connsiteY5" fmla="*/ 1058677 h 3445261"/>
              <a:gd name="connsiteX6" fmla="*/ 187550 w 4077068"/>
              <a:gd name="connsiteY6" fmla="*/ 129711 h 3445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7068" h="3445261">
                <a:moveTo>
                  <a:pt x="250035" y="0"/>
                </a:moveTo>
                <a:lnTo>
                  <a:pt x="4077068" y="0"/>
                </a:lnTo>
                <a:lnTo>
                  <a:pt x="4077068" y="2743040"/>
                </a:lnTo>
                <a:lnTo>
                  <a:pt x="4074154" y="2746247"/>
                </a:lnTo>
                <a:cubicBezTo>
                  <a:pt x="3642267" y="3178134"/>
                  <a:pt x="3045621" y="3445261"/>
                  <a:pt x="2386584" y="3445261"/>
                </a:cubicBezTo>
                <a:cubicBezTo>
                  <a:pt x="1068510" y="3445261"/>
                  <a:pt x="0" y="2376751"/>
                  <a:pt x="0" y="1058677"/>
                </a:cubicBezTo>
                <a:cubicBezTo>
                  <a:pt x="0" y="729159"/>
                  <a:pt x="66782" y="415238"/>
                  <a:pt x="187550" y="129711"/>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Oval 18">
            <a:extLst>
              <a:ext uri="{FF2B5EF4-FFF2-40B4-BE49-F238E27FC236}">
                <a16:creationId xmlns:a16="http://schemas.microsoft.com/office/drawing/2014/main" id="{08108C16-F4C0-44AA-999D-17BD39219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1428" y="2550745"/>
            <a:ext cx="3072384" cy="3072384"/>
          </a:xfrm>
          <a:prstGeom prst="ellipse">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International Federation of Red Cross and Red Crescent Societies - Wikipedia">
            <a:extLst>
              <a:ext uri="{FF2B5EF4-FFF2-40B4-BE49-F238E27FC236}">
                <a16:creationId xmlns:a16="http://schemas.microsoft.com/office/drawing/2014/main" id="{3C75BDB8-2BCF-F691-C4F8-57368EA46864}"/>
              </a:ext>
            </a:extLst>
          </p:cNvPr>
          <p:cNvPicPr>
            <a:picLocks noChangeAspect="1"/>
          </p:cNvPicPr>
          <p:nvPr/>
        </p:nvPicPr>
        <p:blipFill rotWithShape="1">
          <a:blip r:embed="rId3"/>
          <a:srcRect r="4498" b="-2"/>
          <a:stretch/>
        </p:blipFill>
        <p:spPr>
          <a:xfrm>
            <a:off x="5886020" y="2715337"/>
            <a:ext cx="2743200" cy="2743200"/>
          </a:xfrm>
          <a:custGeom>
            <a:avLst/>
            <a:gdLst/>
            <a:ahLst/>
            <a:cxnLst/>
            <a:rect l="l" t="t" r="r" b="b"/>
            <a:pathLst>
              <a:path w="2834640" h="2834640">
                <a:moveTo>
                  <a:pt x="1417320" y="0"/>
                </a:moveTo>
                <a:cubicBezTo>
                  <a:pt x="2200084" y="0"/>
                  <a:pt x="2834640" y="634556"/>
                  <a:pt x="2834640" y="1417320"/>
                </a:cubicBezTo>
                <a:cubicBezTo>
                  <a:pt x="2834640" y="2200084"/>
                  <a:pt x="2200084" y="2834640"/>
                  <a:pt x="1417320" y="2834640"/>
                </a:cubicBezTo>
                <a:cubicBezTo>
                  <a:pt x="634556" y="2834640"/>
                  <a:pt x="0" y="2200084"/>
                  <a:pt x="0" y="1417320"/>
                </a:cubicBezTo>
                <a:cubicBezTo>
                  <a:pt x="0" y="634556"/>
                  <a:pt x="634556" y="0"/>
                  <a:pt x="1417320" y="0"/>
                </a:cubicBezTo>
                <a:close/>
              </a:path>
            </a:pathLst>
          </a:custGeom>
        </p:spPr>
      </p:pic>
      <p:pic>
        <p:nvPicPr>
          <p:cNvPr id="7" name="Picture 6" descr="First aid in bengali - প্রাথমি – Apps on Google Play">
            <a:extLst>
              <a:ext uri="{FF2B5EF4-FFF2-40B4-BE49-F238E27FC236}">
                <a16:creationId xmlns:a16="http://schemas.microsoft.com/office/drawing/2014/main" id="{9A7BEF00-86BF-397B-DA93-A03A3EDBB7D3}"/>
              </a:ext>
            </a:extLst>
          </p:cNvPr>
          <p:cNvPicPr>
            <a:picLocks noChangeAspect="1"/>
          </p:cNvPicPr>
          <p:nvPr/>
        </p:nvPicPr>
        <p:blipFill rotWithShape="1">
          <a:blip r:embed="rId4"/>
          <a:srcRect t="8197" r="-4" b="7944"/>
          <a:stretch/>
        </p:blipFill>
        <p:spPr>
          <a:xfrm>
            <a:off x="8196448" y="74708"/>
            <a:ext cx="3913376" cy="3281569"/>
          </a:xfrm>
          <a:custGeom>
            <a:avLst/>
            <a:gdLst/>
            <a:ahLst/>
            <a:cxnLst/>
            <a:rect l="l" t="t" r="r" b="b"/>
            <a:pathLst>
              <a:path w="3913376" h="3281569">
                <a:moveTo>
                  <a:pt x="267865" y="0"/>
                </a:moveTo>
                <a:lnTo>
                  <a:pt x="3913376" y="0"/>
                </a:lnTo>
                <a:lnTo>
                  <a:pt x="3913376" y="2499938"/>
                </a:lnTo>
                <a:lnTo>
                  <a:pt x="3794714" y="2630499"/>
                </a:lnTo>
                <a:cubicBezTo>
                  <a:pt x="3392450" y="3032763"/>
                  <a:pt x="2836727" y="3281569"/>
                  <a:pt x="2222892" y="3281569"/>
                </a:cubicBezTo>
                <a:cubicBezTo>
                  <a:pt x="995223" y="3281569"/>
                  <a:pt x="0" y="2286346"/>
                  <a:pt x="0" y="1058677"/>
                </a:cubicBezTo>
                <a:cubicBezTo>
                  <a:pt x="0" y="751760"/>
                  <a:pt x="62202" y="459370"/>
                  <a:pt x="174686" y="193427"/>
                </a:cubicBezTo>
                <a:close/>
              </a:path>
            </a:pathLst>
          </a:custGeom>
        </p:spPr>
      </p:pic>
      <p:sp>
        <p:nvSpPr>
          <p:cNvPr id="21" name="Freeform: Shape 20">
            <a:extLst>
              <a:ext uri="{FF2B5EF4-FFF2-40B4-BE49-F238E27FC236}">
                <a16:creationId xmlns:a16="http://schemas.microsoft.com/office/drawing/2014/main" id="{CDC29AC1-2821-4FCC-B597-88DAF39C36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3162" y="4604085"/>
            <a:ext cx="4281112" cy="2253913"/>
          </a:xfrm>
          <a:custGeom>
            <a:avLst/>
            <a:gdLst>
              <a:gd name="connsiteX0" fmla="*/ 2140556 w 4281112"/>
              <a:gd name="connsiteY0" fmla="*/ 0 h 2253913"/>
              <a:gd name="connsiteX1" fmla="*/ 4281112 w 4281112"/>
              <a:gd name="connsiteY1" fmla="*/ 2140556 h 2253913"/>
              <a:gd name="connsiteX2" fmla="*/ 4275388 w 4281112"/>
              <a:gd name="connsiteY2" fmla="*/ 2253913 h 2253913"/>
              <a:gd name="connsiteX3" fmla="*/ 5724 w 4281112"/>
              <a:gd name="connsiteY3" fmla="*/ 2253913 h 2253913"/>
              <a:gd name="connsiteX4" fmla="*/ 0 w 4281112"/>
              <a:gd name="connsiteY4" fmla="*/ 2140556 h 2253913"/>
              <a:gd name="connsiteX5" fmla="*/ 2140556 w 4281112"/>
              <a:gd name="connsiteY5" fmla="*/ 0 h 2253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81112" h="2253913">
                <a:moveTo>
                  <a:pt x="2140556" y="0"/>
                </a:moveTo>
                <a:cubicBezTo>
                  <a:pt x="3322752" y="0"/>
                  <a:pt x="4281112" y="958360"/>
                  <a:pt x="4281112" y="2140556"/>
                </a:cubicBezTo>
                <a:lnTo>
                  <a:pt x="4275388" y="2253913"/>
                </a:lnTo>
                <a:lnTo>
                  <a:pt x="5724" y="2253913"/>
                </a:lnTo>
                <a:lnTo>
                  <a:pt x="0" y="2140556"/>
                </a:lnTo>
                <a:cubicBezTo>
                  <a:pt x="0" y="958360"/>
                  <a:pt x="958360" y="0"/>
                  <a:pt x="2140556"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FIRST AID BD ~ প্রাথমিক চিকিৎস - Apps on Google Play">
            <a:extLst>
              <a:ext uri="{FF2B5EF4-FFF2-40B4-BE49-F238E27FC236}">
                <a16:creationId xmlns:a16="http://schemas.microsoft.com/office/drawing/2014/main" id="{8850851F-C2A4-CA4C-40EC-756DDAD8797A}"/>
              </a:ext>
            </a:extLst>
          </p:cNvPr>
          <p:cNvPicPr>
            <a:picLocks noChangeAspect="1"/>
          </p:cNvPicPr>
          <p:nvPr/>
        </p:nvPicPr>
        <p:blipFill rotWithShape="1">
          <a:blip r:embed="rId5"/>
          <a:srcRect l="1420" r="4005" b="-3"/>
          <a:stretch/>
        </p:blipFill>
        <p:spPr>
          <a:xfrm>
            <a:off x="1818614" y="4769536"/>
            <a:ext cx="3950208" cy="2088462"/>
          </a:xfrm>
          <a:custGeom>
            <a:avLst/>
            <a:gdLst/>
            <a:ahLst/>
            <a:cxnLst/>
            <a:rect l="l" t="t" r="r" b="b"/>
            <a:pathLst>
              <a:path w="3950208" h="2088462">
                <a:moveTo>
                  <a:pt x="1975104" y="0"/>
                </a:moveTo>
                <a:cubicBezTo>
                  <a:pt x="3065924" y="0"/>
                  <a:pt x="3950208" y="884284"/>
                  <a:pt x="3950208" y="1975104"/>
                </a:cubicBezTo>
                <a:lnTo>
                  <a:pt x="3944484" y="2088462"/>
                </a:lnTo>
                <a:lnTo>
                  <a:pt x="5724" y="2088462"/>
                </a:lnTo>
                <a:lnTo>
                  <a:pt x="0" y="1975104"/>
                </a:lnTo>
                <a:cubicBezTo>
                  <a:pt x="0" y="884284"/>
                  <a:pt x="884284" y="0"/>
                  <a:pt x="1975104" y="0"/>
                </a:cubicBezTo>
                <a:close/>
              </a:path>
            </a:pathLst>
          </a:custGeom>
        </p:spPr>
      </p:pic>
      <p:sp>
        <p:nvSpPr>
          <p:cNvPr id="23" name="Freeform: Shape 22">
            <a:extLst>
              <a:ext uri="{FF2B5EF4-FFF2-40B4-BE49-F238E27FC236}">
                <a16:creationId xmlns:a16="http://schemas.microsoft.com/office/drawing/2014/main" id="{C8F10CB3-3B5E-4C7A-98CF-B87454DDFA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8370" y="3966828"/>
            <a:ext cx="3339958" cy="2891173"/>
          </a:xfrm>
          <a:custGeom>
            <a:avLst/>
            <a:gdLst>
              <a:gd name="connsiteX0" fmla="*/ 2002536 w 3339958"/>
              <a:gd name="connsiteY0" fmla="*/ 0 h 2891173"/>
              <a:gd name="connsiteX1" fmla="*/ 3276335 w 3339958"/>
              <a:gd name="connsiteY1" fmla="*/ 457282 h 2891173"/>
              <a:gd name="connsiteX2" fmla="*/ 3339958 w 3339958"/>
              <a:gd name="connsiteY2" fmla="*/ 515107 h 2891173"/>
              <a:gd name="connsiteX3" fmla="*/ 3339958 w 3339958"/>
              <a:gd name="connsiteY3" fmla="*/ 2891173 h 2891173"/>
              <a:gd name="connsiteX4" fmla="*/ 209954 w 3339958"/>
              <a:gd name="connsiteY4" fmla="*/ 2891173 h 2891173"/>
              <a:gd name="connsiteX5" fmla="*/ 157369 w 3339958"/>
              <a:gd name="connsiteY5" fmla="*/ 2782014 h 2891173"/>
              <a:gd name="connsiteX6" fmla="*/ 0 w 3339958"/>
              <a:gd name="connsiteY6" fmla="*/ 2002536 h 2891173"/>
              <a:gd name="connsiteX7" fmla="*/ 2002536 w 3339958"/>
              <a:gd name="connsiteY7" fmla="*/ 0 h 2891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39958" h="2891173">
                <a:moveTo>
                  <a:pt x="2002536" y="0"/>
                </a:moveTo>
                <a:cubicBezTo>
                  <a:pt x="2486398" y="0"/>
                  <a:pt x="2930179" y="171609"/>
                  <a:pt x="3276335" y="457282"/>
                </a:cubicBezTo>
                <a:lnTo>
                  <a:pt x="3339958" y="515107"/>
                </a:lnTo>
                <a:lnTo>
                  <a:pt x="3339958" y="2891173"/>
                </a:lnTo>
                <a:lnTo>
                  <a:pt x="209954" y="2891173"/>
                </a:lnTo>
                <a:lnTo>
                  <a:pt x="157369" y="2782014"/>
                </a:lnTo>
                <a:cubicBezTo>
                  <a:pt x="56036" y="2542434"/>
                  <a:pt x="0" y="2279029"/>
                  <a:pt x="0" y="2002536"/>
                </a:cubicBezTo>
                <a:cubicBezTo>
                  <a:pt x="0" y="896566"/>
                  <a:pt x="896566" y="0"/>
                  <a:pt x="2002536" y="0"/>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4" name="Content Placeholder 3" descr="First aid by British Red Cross – Apps on Google Play">
            <a:extLst>
              <a:ext uri="{FF2B5EF4-FFF2-40B4-BE49-F238E27FC236}">
                <a16:creationId xmlns:a16="http://schemas.microsoft.com/office/drawing/2014/main" id="{1C7A1648-396B-C393-CE6E-8C424B87016C}"/>
              </a:ext>
            </a:extLst>
          </p:cNvPr>
          <p:cNvPicPr>
            <a:picLocks noChangeAspect="1"/>
          </p:cNvPicPr>
          <p:nvPr/>
        </p:nvPicPr>
        <p:blipFill rotWithShape="1">
          <a:blip r:embed="rId6"/>
          <a:srcRect r="3" b="14236"/>
          <a:stretch/>
        </p:blipFill>
        <p:spPr>
          <a:xfrm>
            <a:off x="9009416" y="4131546"/>
            <a:ext cx="3178912" cy="2726454"/>
          </a:xfrm>
          <a:custGeom>
            <a:avLst/>
            <a:gdLst/>
            <a:ahLst/>
            <a:cxnLst/>
            <a:rect l="l" t="t" r="r" b="b"/>
            <a:pathLst>
              <a:path w="3178912" h="2726454">
                <a:moveTo>
                  <a:pt x="1837818" y="0"/>
                </a:moveTo>
                <a:cubicBezTo>
                  <a:pt x="2345318" y="0"/>
                  <a:pt x="2804772" y="205705"/>
                  <a:pt x="3137352" y="538285"/>
                </a:cubicBezTo>
                <a:lnTo>
                  <a:pt x="3178912" y="584013"/>
                </a:lnTo>
                <a:lnTo>
                  <a:pt x="3178912" y="2726454"/>
                </a:lnTo>
                <a:lnTo>
                  <a:pt x="229483" y="2726454"/>
                </a:lnTo>
                <a:lnTo>
                  <a:pt x="221815" y="2713832"/>
                </a:lnTo>
                <a:cubicBezTo>
                  <a:pt x="80353" y="2453425"/>
                  <a:pt x="0" y="2155005"/>
                  <a:pt x="0" y="1837818"/>
                </a:cubicBezTo>
                <a:cubicBezTo>
                  <a:pt x="0" y="822819"/>
                  <a:pt x="822819" y="0"/>
                  <a:pt x="1837818" y="0"/>
                </a:cubicBezTo>
                <a:close/>
              </a:path>
            </a:pathLst>
          </a:custGeom>
        </p:spPr>
      </p:pic>
      <p:sp>
        <p:nvSpPr>
          <p:cNvPr id="3" name="Slide Number Placeholder 2">
            <a:extLst>
              <a:ext uri="{FF2B5EF4-FFF2-40B4-BE49-F238E27FC236}">
                <a16:creationId xmlns:a16="http://schemas.microsoft.com/office/drawing/2014/main" id="{18C2BC3D-60C7-0570-EF73-7CF35A2EDB68}"/>
              </a:ext>
            </a:extLst>
          </p:cNvPr>
          <p:cNvSpPr>
            <a:spLocks noGrp="1"/>
          </p:cNvSpPr>
          <p:nvPr>
            <p:ph type="sldNum" sz="quarter" idx="12"/>
          </p:nvPr>
        </p:nvSpPr>
        <p:spPr>
          <a:xfrm>
            <a:off x="8781661" y="6356350"/>
            <a:ext cx="2743200" cy="365125"/>
          </a:xfrm>
        </p:spPr>
        <p:txBody>
          <a:bodyPr/>
          <a:lstStyle/>
          <a:p>
            <a:fld id="{330EA680-D336-4FF7-8B7A-9848BB0A1C32}" type="slidenum">
              <a:rPr lang="en-US" sz="1600" dirty="0" smtClean="0">
                <a:solidFill>
                  <a:schemeClr val="tx1"/>
                </a:solidFill>
              </a:rPr>
              <a:t>13</a:t>
            </a:fld>
            <a:endParaRPr lang="en-US" sz="1600">
              <a:solidFill>
                <a:schemeClr val="tx1"/>
              </a:solidFill>
              <a:cs typeface="Calibri"/>
            </a:endParaRPr>
          </a:p>
        </p:txBody>
      </p:sp>
    </p:spTree>
    <p:extLst>
      <p:ext uri="{BB962C8B-B14F-4D97-AF65-F5344CB8AC3E}">
        <p14:creationId xmlns:p14="http://schemas.microsoft.com/office/powerpoint/2010/main" val="1991422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01B99-EA38-D55D-C21B-1108F2753878}"/>
              </a:ext>
            </a:extLst>
          </p:cNvPr>
          <p:cNvSpPr>
            <a:spLocks noGrp="1"/>
          </p:cNvSpPr>
          <p:nvPr>
            <p:ph type="title"/>
          </p:nvPr>
        </p:nvSpPr>
        <p:spPr>
          <a:xfrm>
            <a:off x="876693" y="608226"/>
            <a:ext cx="4355265" cy="920786"/>
          </a:xfrm>
        </p:spPr>
        <p:txBody>
          <a:bodyPr anchor="b">
            <a:normAutofit/>
          </a:bodyPr>
          <a:lstStyle/>
          <a:p>
            <a:r>
              <a:rPr lang="en-US" sz="6000" b="1">
                <a:cs typeface="Calibri Light"/>
              </a:rPr>
              <a:t>Challenges :</a:t>
            </a:r>
          </a:p>
        </p:txBody>
      </p:sp>
      <p:sp>
        <p:nvSpPr>
          <p:cNvPr id="3" name="Content Placeholder 2">
            <a:extLst>
              <a:ext uri="{FF2B5EF4-FFF2-40B4-BE49-F238E27FC236}">
                <a16:creationId xmlns:a16="http://schemas.microsoft.com/office/drawing/2014/main" id="{B22407D6-95A2-9A21-B33B-9F2B27EC4F5C}"/>
              </a:ext>
            </a:extLst>
          </p:cNvPr>
          <p:cNvSpPr>
            <a:spLocks noGrp="1"/>
          </p:cNvSpPr>
          <p:nvPr>
            <p:ph idx="1"/>
          </p:nvPr>
        </p:nvSpPr>
        <p:spPr>
          <a:xfrm>
            <a:off x="876692" y="1808467"/>
            <a:ext cx="4651187" cy="4172841"/>
          </a:xfrm>
        </p:spPr>
        <p:txBody>
          <a:bodyPr vert="horz" lIns="91440" tIns="45720" rIns="91440" bIns="45720" rtlCol="0" anchor="t">
            <a:noAutofit/>
          </a:bodyPr>
          <a:lstStyle/>
          <a:p>
            <a:pPr>
              <a:buFont typeface="Wingdings" panose="020B0604020202020204" pitchFamily="34" charset="0"/>
              <a:buChar char="§"/>
            </a:pPr>
            <a:r>
              <a:rPr lang="en-US" sz="2400">
                <a:latin typeface="Calibri Light"/>
                <a:ea typeface="+mn-lt"/>
                <a:cs typeface="+mn-lt"/>
              </a:rPr>
              <a:t>Competition </a:t>
            </a:r>
            <a:endParaRPr lang="en-US" sz="2400">
              <a:latin typeface="Calibri Light"/>
              <a:cs typeface="Calibri Light"/>
            </a:endParaRPr>
          </a:p>
          <a:p>
            <a:pPr>
              <a:buFont typeface="Wingdings" panose="020B0604020202020204" pitchFamily="34" charset="0"/>
              <a:buChar char="§"/>
            </a:pPr>
            <a:r>
              <a:rPr lang="en-US" sz="2400">
                <a:latin typeface="Calibri Light"/>
                <a:cs typeface="Calibri Light"/>
              </a:rPr>
              <a:t>Language limitations. </a:t>
            </a:r>
          </a:p>
          <a:p>
            <a:pPr>
              <a:buFont typeface="Wingdings" panose="020B0604020202020204" pitchFamily="34" charset="0"/>
              <a:buChar char="§"/>
            </a:pPr>
            <a:r>
              <a:rPr lang="en-US" sz="2400">
                <a:latin typeface="Calibri Light"/>
                <a:cs typeface="Calibri Light"/>
              </a:rPr>
              <a:t>Need regular Update. </a:t>
            </a:r>
          </a:p>
          <a:p>
            <a:pPr>
              <a:buFont typeface="Wingdings" panose="020B0604020202020204" pitchFamily="34" charset="0"/>
              <a:buChar char="§"/>
            </a:pPr>
            <a:r>
              <a:rPr lang="en-US" sz="2400">
                <a:latin typeface="Calibri Light"/>
                <a:cs typeface="Calibri Light"/>
              </a:rPr>
              <a:t>Some technical errors.  </a:t>
            </a:r>
          </a:p>
          <a:p>
            <a:pPr>
              <a:buFont typeface="Wingdings" panose="020B0604020202020204" pitchFamily="34" charset="0"/>
              <a:buChar char="§"/>
            </a:pPr>
            <a:r>
              <a:rPr lang="en-US" sz="2400">
                <a:latin typeface="Calibri Light"/>
                <a:cs typeface="Calibri Light"/>
              </a:rPr>
              <a:t>Marketing costs high. </a:t>
            </a:r>
          </a:p>
          <a:p>
            <a:pPr>
              <a:buFont typeface="Wingdings" panose="020B0604020202020204" pitchFamily="34" charset="0"/>
              <a:buChar char="§"/>
            </a:pPr>
            <a:r>
              <a:rPr lang="en-US" sz="2400">
                <a:latin typeface="Calibri Light"/>
                <a:cs typeface="Calibri Light"/>
              </a:rPr>
              <a:t>Keep up with market trends </a:t>
            </a:r>
          </a:p>
          <a:p>
            <a:pPr>
              <a:buFont typeface="Wingdings" panose="020B0604020202020204" pitchFamily="34" charset="0"/>
              <a:buChar char="§"/>
            </a:pPr>
            <a:r>
              <a:rPr lang="en-US" sz="2400">
                <a:latin typeface="Calibri Light"/>
                <a:cs typeface="Calibri Light"/>
              </a:rPr>
              <a:t>Implementing AI and IoT </a:t>
            </a:r>
          </a:p>
          <a:p>
            <a:pPr>
              <a:buFont typeface="Wingdings" panose="020B0604020202020204" pitchFamily="34" charset="0"/>
              <a:buChar char="§"/>
            </a:pPr>
            <a:r>
              <a:rPr lang="en-US" sz="2400">
                <a:latin typeface="Calibri Light"/>
                <a:ea typeface="+mn-lt"/>
                <a:cs typeface="Calibri Light"/>
              </a:rPr>
              <a:t> Required mid and high configuration device.</a:t>
            </a:r>
          </a:p>
          <a:p>
            <a:pPr>
              <a:buFont typeface="Wingdings" panose="020B0604020202020204" pitchFamily="34" charset="0"/>
              <a:buChar char="§"/>
            </a:pPr>
            <a:endParaRPr lang="en-US" sz="2400">
              <a:latin typeface="Calibri Light"/>
              <a:cs typeface="Calibri Light"/>
            </a:endParaRPr>
          </a:p>
          <a:p>
            <a:endParaRPr lang="en-US" sz="2400">
              <a:latin typeface="Calibri Light"/>
              <a:cs typeface="Calibri"/>
            </a:endParaRPr>
          </a:p>
          <a:p>
            <a:endParaRPr lang="en-US" sz="2400">
              <a:latin typeface="Calibri Light"/>
              <a:cs typeface="Calibri"/>
            </a:endParaRPr>
          </a:p>
        </p:txBody>
      </p:sp>
      <p:pic>
        <p:nvPicPr>
          <p:cNvPr id="5" name="Picture 4" descr="Single continuous line drawing of young happy male doctor giving warm  welcome greeting gesture to the patients. Medical health care service  workers concept one line draw design vector illustration 20292518 Vector Art">
            <a:extLst>
              <a:ext uri="{FF2B5EF4-FFF2-40B4-BE49-F238E27FC236}">
                <a16:creationId xmlns:a16="http://schemas.microsoft.com/office/drawing/2014/main" id="{66F63833-EA14-EB92-EFEC-9E566FFA22A8}"/>
              </a:ext>
            </a:extLst>
          </p:cNvPr>
          <p:cNvPicPr>
            <a:picLocks noChangeAspect="1"/>
          </p:cNvPicPr>
          <p:nvPr/>
        </p:nvPicPr>
        <p:blipFill rotWithShape="1">
          <a:blip r:embed="rId2"/>
          <a:srcRect l="34667" r="-2" b="-2"/>
          <a:stretch/>
        </p:blipFill>
        <p:spPr>
          <a:xfrm>
            <a:off x="6096000" y="10"/>
            <a:ext cx="6095999" cy="6857990"/>
          </a:xfrm>
          <a:prstGeom prst="rect">
            <a:avLst/>
          </a:prstGeom>
        </p:spPr>
      </p:pic>
      <p:sp>
        <p:nvSpPr>
          <p:cNvPr id="20" name="Rectangle 19">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69424" y="3028872"/>
            <a:ext cx="1559464" cy="6106313"/>
          </a:xfrm>
          <a:prstGeom prst="rect">
            <a:avLst/>
          </a:prstGeom>
          <a:gradFill>
            <a:gsLst>
              <a:gs pos="0">
                <a:schemeClr val="accent5">
                  <a:alpha val="77000"/>
                </a:schemeClr>
              </a:gs>
              <a:gs pos="57000">
                <a:schemeClr val="accent5">
                  <a:lumMod val="60000"/>
                  <a:lumOff val="40000"/>
                  <a:alpha val="0"/>
                </a:schemeClr>
              </a:gs>
            </a:gsLst>
            <a:lin ang="11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C3A50E9-9119-7BC3-083B-2D84CCC78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15441" y="-3760"/>
            <a:ext cx="2176557" cy="6857999"/>
          </a:xfrm>
          <a:prstGeom prst="rect">
            <a:avLst/>
          </a:prstGeom>
          <a:gradFill flip="none" rotWithShape="1">
            <a:gsLst>
              <a:gs pos="0">
                <a:schemeClr val="accent2"/>
              </a:gs>
              <a:gs pos="40000">
                <a:schemeClr val="accent2">
                  <a:alpha val="0"/>
                </a:schemeClr>
              </a:gs>
            </a:gsLst>
            <a:lin ang="11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096000" y="5502302"/>
            <a:ext cx="6106314" cy="1359456"/>
          </a:xfrm>
          <a:prstGeom prst="rect">
            <a:avLst/>
          </a:prstGeom>
          <a:gradFill flip="none" rotWithShape="1">
            <a:gsLst>
              <a:gs pos="0">
                <a:schemeClr val="accent2">
                  <a:alpha val="89000"/>
                </a:schemeClr>
              </a:gs>
              <a:gs pos="38000">
                <a:schemeClr val="accent5">
                  <a:lumMod val="60000"/>
                  <a:lumOff val="40000"/>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26" name="Rectangle 25">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9026892" y="2939627"/>
            <a:ext cx="3162908" cy="3914612"/>
          </a:xfrm>
          <a:prstGeom prst="rect">
            <a:avLst/>
          </a:prstGeom>
          <a:gradFill flip="none" rotWithShape="1">
            <a:gsLst>
              <a:gs pos="0">
                <a:schemeClr val="accent5">
                  <a:lumMod val="60000"/>
                  <a:lumOff val="40000"/>
                </a:schemeClr>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4" name="Slide Number Placeholder 3">
            <a:extLst>
              <a:ext uri="{FF2B5EF4-FFF2-40B4-BE49-F238E27FC236}">
                <a16:creationId xmlns:a16="http://schemas.microsoft.com/office/drawing/2014/main" id="{0452222C-EF3D-F0C1-A320-3473E17EBBA7}"/>
              </a:ext>
            </a:extLst>
          </p:cNvPr>
          <p:cNvSpPr>
            <a:spLocks noGrp="1"/>
          </p:cNvSpPr>
          <p:nvPr>
            <p:ph type="sldNum" sz="quarter" idx="12"/>
          </p:nvPr>
        </p:nvSpPr>
        <p:spPr/>
        <p:txBody>
          <a:bodyPr/>
          <a:lstStyle/>
          <a:p>
            <a:fld id="{330EA680-D336-4FF7-8B7A-9848BB0A1C32}" type="slidenum">
              <a:rPr lang="en-US" sz="1600" dirty="0" smtClean="0">
                <a:solidFill>
                  <a:schemeClr val="tx1"/>
                </a:solidFill>
              </a:rPr>
              <a:t>14</a:t>
            </a:fld>
            <a:endParaRPr lang="en-US" sz="1600">
              <a:solidFill>
                <a:schemeClr val="tx1"/>
              </a:solidFill>
              <a:cs typeface="Calibri"/>
            </a:endParaRPr>
          </a:p>
        </p:txBody>
      </p:sp>
    </p:spTree>
    <p:extLst>
      <p:ext uri="{BB962C8B-B14F-4D97-AF65-F5344CB8AC3E}">
        <p14:creationId xmlns:p14="http://schemas.microsoft.com/office/powerpoint/2010/main" val="2297477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31663-7E09-CB89-6208-3BE750551440}"/>
              </a:ext>
            </a:extLst>
          </p:cNvPr>
          <p:cNvSpPr>
            <a:spLocks noGrp="1"/>
          </p:cNvSpPr>
          <p:nvPr>
            <p:ph type="title"/>
          </p:nvPr>
        </p:nvSpPr>
        <p:spPr>
          <a:xfrm>
            <a:off x="2867035" y="373877"/>
            <a:ext cx="8652734" cy="2585823"/>
          </a:xfrm>
        </p:spPr>
        <p:txBody>
          <a:bodyPr anchor="b">
            <a:normAutofit/>
          </a:bodyPr>
          <a:lstStyle/>
          <a:p>
            <a:r>
              <a:rPr lang="en-US" sz="5400" b="1">
                <a:ea typeface="+mj-lt"/>
                <a:cs typeface="+mj-lt"/>
              </a:rPr>
              <a:t>Impact and Future Outlook: </a:t>
            </a:r>
          </a:p>
          <a:p>
            <a:endParaRPr lang="en-US" sz="5400" b="1">
              <a:ea typeface="+mj-lt"/>
              <a:cs typeface="+mj-lt"/>
            </a:endParaRPr>
          </a:p>
          <a:p>
            <a:endParaRPr lang="en-US" sz="5400" b="1">
              <a:cs typeface="Calibri Light"/>
            </a:endParaRPr>
          </a:p>
        </p:txBody>
      </p:sp>
      <p:sp>
        <p:nvSpPr>
          <p:cNvPr id="11" name="Freeform: Shape 10">
            <a:extLst>
              <a:ext uri="{FF2B5EF4-FFF2-40B4-BE49-F238E27FC236}">
                <a16:creationId xmlns:a16="http://schemas.microsoft.com/office/drawing/2014/main" id="{21D97BE6-4F2A-B440-1071-A8A323D324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619896">
            <a:off x="660206" y="92880"/>
            <a:ext cx="1683874" cy="843439"/>
          </a:xfrm>
          <a:custGeom>
            <a:avLst/>
            <a:gdLst>
              <a:gd name="connsiteX0" fmla="*/ 331851 w 1773159"/>
              <a:gd name="connsiteY0" fmla="*/ 168087 h 888161"/>
              <a:gd name="connsiteX1" fmla="*/ 1061121 w 1773159"/>
              <a:gd name="connsiteY1" fmla="*/ 7781 h 888161"/>
              <a:gd name="connsiteX2" fmla="*/ 1450508 w 1773159"/>
              <a:gd name="connsiteY2" fmla="*/ 169638 h 888161"/>
              <a:gd name="connsiteX3" fmla="*/ 1729064 w 1773159"/>
              <a:gd name="connsiteY3" fmla="*/ 463520 h 888161"/>
              <a:gd name="connsiteX4" fmla="*/ 1764017 w 1773159"/>
              <a:gd name="connsiteY4" fmla="*/ 534629 h 888161"/>
              <a:gd name="connsiteX5" fmla="*/ 1773159 w 1773159"/>
              <a:gd name="connsiteY5" fmla="*/ 565860 h 888161"/>
              <a:gd name="connsiteX6" fmla="*/ 1372626 w 1773159"/>
              <a:gd name="connsiteY6" fmla="*/ 790507 h 888161"/>
              <a:gd name="connsiteX7" fmla="*/ 1371284 w 1773159"/>
              <a:gd name="connsiteY7" fmla="*/ 768421 h 888161"/>
              <a:gd name="connsiteX8" fmla="*/ 1310100 w 1773159"/>
              <a:gd name="connsiteY8" fmla="*/ 594374 h 888161"/>
              <a:gd name="connsiteX9" fmla="*/ 1003331 w 1773159"/>
              <a:gd name="connsiteY9" fmla="*/ 404270 h 888161"/>
              <a:gd name="connsiteX10" fmla="*/ 716202 w 1773159"/>
              <a:gd name="connsiteY10" fmla="*/ 435893 h 888161"/>
              <a:gd name="connsiteX11" fmla="*/ 474677 w 1773159"/>
              <a:gd name="connsiteY11" fmla="*/ 618825 h 888161"/>
              <a:gd name="connsiteX12" fmla="*/ 402961 w 1773159"/>
              <a:gd name="connsiteY12" fmla="*/ 863892 h 888161"/>
              <a:gd name="connsiteX13" fmla="*/ 0 w 1773159"/>
              <a:gd name="connsiteY13" fmla="*/ 886600 h 888161"/>
              <a:gd name="connsiteX14" fmla="*/ 26790 w 1773159"/>
              <a:gd name="connsiteY14" fmla="*/ 642750 h 888161"/>
              <a:gd name="connsiteX15" fmla="*/ 331851 w 1773159"/>
              <a:gd name="connsiteY15" fmla="*/ 168087 h 8881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73159" h="888161">
                <a:moveTo>
                  <a:pt x="331851" y="168087"/>
                </a:moveTo>
                <a:cubicBezTo>
                  <a:pt x="538461" y="45254"/>
                  <a:pt x="770726" y="-24256"/>
                  <a:pt x="1061121" y="7781"/>
                </a:cubicBezTo>
                <a:cubicBezTo>
                  <a:pt x="1216744" y="10114"/>
                  <a:pt x="1339184" y="93681"/>
                  <a:pt x="1450508" y="169638"/>
                </a:cubicBezTo>
                <a:cubicBezTo>
                  <a:pt x="1561832" y="245594"/>
                  <a:pt x="1669245" y="361901"/>
                  <a:pt x="1729064" y="463520"/>
                </a:cubicBezTo>
                <a:cubicBezTo>
                  <a:pt x="1744018" y="488925"/>
                  <a:pt x="1755256" y="511984"/>
                  <a:pt x="1764017" y="534629"/>
                </a:cubicBezTo>
                <a:lnTo>
                  <a:pt x="1773159" y="565860"/>
                </a:lnTo>
                <a:lnTo>
                  <a:pt x="1372626" y="790507"/>
                </a:lnTo>
                <a:lnTo>
                  <a:pt x="1371284" y="768421"/>
                </a:lnTo>
                <a:cubicBezTo>
                  <a:pt x="1365900" y="713794"/>
                  <a:pt x="1348241" y="639179"/>
                  <a:pt x="1310100" y="594374"/>
                </a:cubicBezTo>
                <a:cubicBezTo>
                  <a:pt x="1249073" y="522685"/>
                  <a:pt x="1102314" y="430683"/>
                  <a:pt x="1003331" y="404270"/>
                </a:cubicBezTo>
                <a:cubicBezTo>
                  <a:pt x="904348" y="377856"/>
                  <a:pt x="804311" y="400134"/>
                  <a:pt x="716202" y="435893"/>
                </a:cubicBezTo>
                <a:cubicBezTo>
                  <a:pt x="628093" y="471652"/>
                  <a:pt x="526884" y="547492"/>
                  <a:pt x="474677" y="618825"/>
                </a:cubicBezTo>
                <a:cubicBezTo>
                  <a:pt x="422469" y="690158"/>
                  <a:pt x="431747" y="733610"/>
                  <a:pt x="402961" y="863892"/>
                </a:cubicBezTo>
                <a:cubicBezTo>
                  <a:pt x="272145" y="872835"/>
                  <a:pt x="38155" y="894063"/>
                  <a:pt x="0" y="886600"/>
                </a:cubicBezTo>
                <a:cubicBezTo>
                  <a:pt x="4030" y="794811"/>
                  <a:pt x="4785" y="790489"/>
                  <a:pt x="26790" y="642750"/>
                </a:cubicBezTo>
                <a:cubicBezTo>
                  <a:pt x="47889" y="545212"/>
                  <a:pt x="167623" y="275216"/>
                  <a:pt x="331851" y="168087"/>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31F7EC81-314C-BAEE-2457-1F002DEDD2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78977">
            <a:off x="1794656" y="1695389"/>
            <a:ext cx="383909" cy="400252"/>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849475"/>
              <a:gd name="connsiteY0" fmla="*/ -4 h 4963943"/>
              <a:gd name="connsiteX1" fmla="*/ 4735908 w 4849475"/>
              <a:gd name="connsiteY1" fmla="*/ 1905902 h 4963943"/>
              <a:gd name="connsiteX2" fmla="*/ 4451030 w 4849475"/>
              <a:gd name="connsiteY2" fmla="*/ 3809083 h 4963943"/>
              <a:gd name="connsiteX3" fmla="*/ 3419865 w 4849475"/>
              <a:gd name="connsiteY3" fmla="*/ 4844851 h 4963943"/>
              <a:gd name="connsiteX4" fmla="*/ 1074535 w 4849475"/>
              <a:gd name="connsiteY4" fmla="*/ 4657232 h 4963943"/>
              <a:gd name="connsiteX5" fmla="*/ 33359 w 4849475"/>
              <a:gd name="connsiteY5" fmla="*/ 2995661 h 4963943"/>
              <a:gd name="connsiteX6" fmla="*/ 592137 w 4849475"/>
              <a:gd name="connsiteY6" fmla="*/ 805852 h 4963943"/>
              <a:gd name="connsiteX7" fmla="*/ 2649000 w 4849475"/>
              <a:gd name="connsiteY7" fmla="*/ -4 h 4963943"/>
              <a:gd name="connsiteX0" fmla="*/ 2649000 w 4750338"/>
              <a:gd name="connsiteY0" fmla="*/ -4 h 4963943"/>
              <a:gd name="connsiteX1" fmla="*/ 4615020 w 4750338"/>
              <a:gd name="connsiteY1" fmla="*/ 1658609 h 4963943"/>
              <a:gd name="connsiteX2" fmla="*/ 4451030 w 4750338"/>
              <a:gd name="connsiteY2" fmla="*/ 3809083 h 4963943"/>
              <a:gd name="connsiteX3" fmla="*/ 3419865 w 4750338"/>
              <a:gd name="connsiteY3" fmla="*/ 4844851 h 4963943"/>
              <a:gd name="connsiteX4" fmla="*/ 1074535 w 4750338"/>
              <a:gd name="connsiteY4" fmla="*/ 4657232 h 4963943"/>
              <a:gd name="connsiteX5" fmla="*/ 33359 w 4750338"/>
              <a:gd name="connsiteY5" fmla="*/ 2995661 h 4963943"/>
              <a:gd name="connsiteX6" fmla="*/ 592137 w 4750338"/>
              <a:gd name="connsiteY6" fmla="*/ 805852 h 4963943"/>
              <a:gd name="connsiteX7" fmla="*/ 2649000 w 4750338"/>
              <a:gd name="connsiteY7" fmla="*/ -4 h 4963943"/>
              <a:gd name="connsiteX0" fmla="*/ 2158871 w 4260209"/>
              <a:gd name="connsiteY0" fmla="*/ -4 h 5086984"/>
              <a:gd name="connsiteX1" fmla="*/ 4124891 w 4260209"/>
              <a:gd name="connsiteY1" fmla="*/ 1658609 h 5086984"/>
              <a:gd name="connsiteX2" fmla="*/ 3960901 w 4260209"/>
              <a:gd name="connsiteY2" fmla="*/ 3809083 h 5086984"/>
              <a:gd name="connsiteX3" fmla="*/ 2929736 w 4260209"/>
              <a:gd name="connsiteY3" fmla="*/ 4844851 h 5086984"/>
              <a:gd name="connsiteX4" fmla="*/ 584406 w 4260209"/>
              <a:gd name="connsiteY4" fmla="*/ 4657232 h 5086984"/>
              <a:gd name="connsiteX5" fmla="*/ 102008 w 4260209"/>
              <a:gd name="connsiteY5" fmla="*/ 805852 h 5086984"/>
              <a:gd name="connsiteX6" fmla="*/ 2158871 w 4260209"/>
              <a:gd name="connsiteY6" fmla="*/ -4 h 5086984"/>
              <a:gd name="connsiteX0" fmla="*/ 2341715 w 4443053"/>
              <a:gd name="connsiteY0" fmla="*/ -4 h 4937580"/>
              <a:gd name="connsiteX1" fmla="*/ 4307735 w 4443053"/>
              <a:gd name="connsiteY1" fmla="*/ 1658609 h 4937580"/>
              <a:gd name="connsiteX2" fmla="*/ 4143745 w 4443053"/>
              <a:gd name="connsiteY2" fmla="*/ 3809083 h 4937580"/>
              <a:gd name="connsiteX3" fmla="*/ 3112580 w 4443053"/>
              <a:gd name="connsiteY3" fmla="*/ 4844851 h 4937580"/>
              <a:gd name="connsiteX4" fmla="*/ 321924 w 4443053"/>
              <a:gd name="connsiteY4" fmla="*/ 4230304 h 4937580"/>
              <a:gd name="connsiteX5" fmla="*/ 284852 w 4443053"/>
              <a:gd name="connsiteY5" fmla="*/ 805852 h 4937580"/>
              <a:gd name="connsiteX6" fmla="*/ 2341715 w 4443053"/>
              <a:gd name="connsiteY6" fmla="*/ -4 h 4937580"/>
              <a:gd name="connsiteX0" fmla="*/ 2567003 w 4668341"/>
              <a:gd name="connsiteY0" fmla="*/ -4 h 4924017"/>
              <a:gd name="connsiteX1" fmla="*/ 4533023 w 4668341"/>
              <a:gd name="connsiteY1" fmla="*/ 1658609 h 4924017"/>
              <a:gd name="connsiteX2" fmla="*/ 4369033 w 4668341"/>
              <a:gd name="connsiteY2" fmla="*/ 3809083 h 4924017"/>
              <a:gd name="connsiteX3" fmla="*/ 3337868 w 4668341"/>
              <a:gd name="connsiteY3" fmla="*/ 4844851 h 4924017"/>
              <a:gd name="connsiteX4" fmla="*/ 547212 w 4668341"/>
              <a:gd name="connsiteY4" fmla="*/ 4230304 h 4924017"/>
              <a:gd name="connsiteX5" fmla="*/ 169043 w 4668341"/>
              <a:gd name="connsiteY5" fmla="*/ 1352706 h 4924017"/>
              <a:gd name="connsiteX6" fmla="*/ 2567003 w 4668341"/>
              <a:gd name="connsiteY6" fmla="*/ -4 h 492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8341" h="4924017">
                <a:moveTo>
                  <a:pt x="2567003" y="-4"/>
                </a:moveTo>
                <a:cubicBezTo>
                  <a:pt x="3257631" y="183338"/>
                  <a:pt x="4232685" y="1023761"/>
                  <a:pt x="4533023" y="1658609"/>
                </a:cubicBezTo>
                <a:cubicBezTo>
                  <a:pt x="4833361" y="2293457"/>
                  <a:pt x="4568226" y="3278043"/>
                  <a:pt x="4369033" y="3809083"/>
                </a:cubicBezTo>
                <a:cubicBezTo>
                  <a:pt x="4169841" y="4340123"/>
                  <a:pt x="3650694" y="4729882"/>
                  <a:pt x="3337868" y="4844851"/>
                </a:cubicBezTo>
                <a:cubicBezTo>
                  <a:pt x="2627022" y="5065916"/>
                  <a:pt x="1075350" y="4812328"/>
                  <a:pt x="547212" y="4230304"/>
                </a:cubicBezTo>
                <a:cubicBezTo>
                  <a:pt x="19074" y="3648280"/>
                  <a:pt x="-167589" y="2057757"/>
                  <a:pt x="169043" y="1352706"/>
                </a:cubicBezTo>
                <a:cubicBezTo>
                  <a:pt x="505675" y="647655"/>
                  <a:pt x="1914330" y="30744"/>
                  <a:pt x="2567003" y="-4"/>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332631DA-E081-5FC1-2605-46027CDFE4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78977">
            <a:off x="355748" y="4615308"/>
            <a:ext cx="409502" cy="412308"/>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468508"/>
              <a:gd name="connsiteY0" fmla="*/ 326 h 4964273"/>
              <a:gd name="connsiteX1" fmla="*/ 3964140 w 4468508"/>
              <a:gd name="connsiteY1" fmla="*/ 591130 h 4964273"/>
              <a:gd name="connsiteX2" fmla="*/ 4451030 w 4468508"/>
              <a:gd name="connsiteY2" fmla="*/ 3809413 h 4964273"/>
              <a:gd name="connsiteX3" fmla="*/ 3419865 w 4468508"/>
              <a:gd name="connsiteY3" fmla="*/ 4845181 h 4964273"/>
              <a:gd name="connsiteX4" fmla="*/ 1074535 w 4468508"/>
              <a:gd name="connsiteY4" fmla="*/ 4657562 h 4964273"/>
              <a:gd name="connsiteX5" fmla="*/ 33359 w 4468508"/>
              <a:gd name="connsiteY5" fmla="*/ 2995991 h 4964273"/>
              <a:gd name="connsiteX6" fmla="*/ 592137 w 4468508"/>
              <a:gd name="connsiteY6" fmla="*/ 806182 h 4964273"/>
              <a:gd name="connsiteX7" fmla="*/ 2649000 w 4468508"/>
              <a:gd name="connsiteY7" fmla="*/ 326 h 4964273"/>
              <a:gd name="connsiteX0" fmla="*/ 2788684 w 4608192"/>
              <a:gd name="connsiteY0" fmla="*/ 326 h 4845177"/>
              <a:gd name="connsiteX1" fmla="*/ 4103824 w 4608192"/>
              <a:gd name="connsiteY1" fmla="*/ 591130 h 4845177"/>
              <a:gd name="connsiteX2" fmla="*/ 4590714 w 4608192"/>
              <a:gd name="connsiteY2" fmla="*/ 3809413 h 4845177"/>
              <a:gd name="connsiteX3" fmla="*/ 3559549 w 4608192"/>
              <a:gd name="connsiteY3" fmla="*/ 4845181 h 4845177"/>
              <a:gd name="connsiteX4" fmla="*/ 173043 w 4608192"/>
              <a:gd name="connsiteY4" fmla="*/ 2995991 h 4845177"/>
              <a:gd name="connsiteX5" fmla="*/ 731821 w 4608192"/>
              <a:gd name="connsiteY5" fmla="*/ 806182 h 4845177"/>
              <a:gd name="connsiteX6" fmla="*/ 2788684 w 4608192"/>
              <a:gd name="connsiteY6" fmla="*/ 326 h 4845177"/>
              <a:gd name="connsiteX0" fmla="*/ 2788684 w 4656382"/>
              <a:gd name="connsiteY0" fmla="*/ 326 h 4593408"/>
              <a:gd name="connsiteX1" fmla="*/ 4103824 w 4656382"/>
              <a:gd name="connsiteY1" fmla="*/ 591130 h 4593408"/>
              <a:gd name="connsiteX2" fmla="*/ 4590714 w 4656382"/>
              <a:gd name="connsiteY2" fmla="*/ 3809413 h 4593408"/>
              <a:gd name="connsiteX3" fmla="*/ 2737164 w 4656382"/>
              <a:gd name="connsiteY3" fmla="*/ 4593410 h 4593408"/>
              <a:gd name="connsiteX4" fmla="*/ 173043 w 4656382"/>
              <a:gd name="connsiteY4" fmla="*/ 2995991 h 4593408"/>
              <a:gd name="connsiteX5" fmla="*/ 731821 w 4656382"/>
              <a:gd name="connsiteY5" fmla="*/ 806182 h 4593408"/>
              <a:gd name="connsiteX6" fmla="*/ 2788684 w 4656382"/>
              <a:gd name="connsiteY6" fmla="*/ 326 h 4593408"/>
              <a:gd name="connsiteX0" fmla="*/ 2788684 w 4720632"/>
              <a:gd name="connsiteY0" fmla="*/ 326 h 4593408"/>
              <a:gd name="connsiteX1" fmla="*/ 4103824 w 4720632"/>
              <a:gd name="connsiteY1" fmla="*/ 591130 h 4593408"/>
              <a:gd name="connsiteX2" fmla="*/ 4661706 w 4720632"/>
              <a:gd name="connsiteY2" fmla="*/ 3597011 h 4593408"/>
              <a:gd name="connsiteX3" fmla="*/ 2737164 w 4720632"/>
              <a:gd name="connsiteY3" fmla="*/ 4593410 h 4593408"/>
              <a:gd name="connsiteX4" fmla="*/ 173043 w 4720632"/>
              <a:gd name="connsiteY4" fmla="*/ 2995991 h 4593408"/>
              <a:gd name="connsiteX5" fmla="*/ 731821 w 4720632"/>
              <a:gd name="connsiteY5" fmla="*/ 806182 h 4593408"/>
              <a:gd name="connsiteX6" fmla="*/ 2788684 w 4720632"/>
              <a:gd name="connsiteY6" fmla="*/ 326 h 4593408"/>
              <a:gd name="connsiteX0" fmla="*/ 2615637 w 4547585"/>
              <a:gd name="connsiteY0" fmla="*/ 326 h 4593408"/>
              <a:gd name="connsiteX1" fmla="*/ 3930777 w 4547585"/>
              <a:gd name="connsiteY1" fmla="*/ 591130 h 4593408"/>
              <a:gd name="connsiteX2" fmla="*/ 4488659 w 4547585"/>
              <a:gd name="connsiteY2" fmla="*/ 3597011 h 4593408"/>
              <a:gd name="connsiteX3" fmla="*/ 2564117 w 4547585"/>
              <a:gd name="connsiteY3" fmla="*/ 4593410 h 4593408"/>
              <a:gd name="connsiteX4" fmla="*/ -4 w 4547585"/>
              <a:gd name="connsiteY4" fmla="*/ 2995991 h 4593408"/>
              <a:gd name="connsiteX5" fmla="*/ 2615637 w 4547585"/>
              <a:gd name="connsiteY5" fmla="*/ 326 h 4593408"/>
              <a:gd name="connsiteX0" fmla="*/ 1599114 w 4547585"/>
              <a:gd name="connsiteY0" fmla="*/ 673 h 4392722"/>
              <a:gd name="connsiteX1" fmla="*/ 3930777 w 4547585"/>
              <a:gd name="connsiteY1" fmla="*/ 390444 h 4392722"/>
              <a:gd name="connsiteX2" fmla="*/ 4488659 w 4547585"/>
              <a:gd name="connsiteY2" fmla="*/ 3396325 h 4392722"/>
              <a:gd name="connsiteX3" fmla="*/ 2564117 w 4547585"/>
              <a:gd name="connsiteY3" fmla="*/ 4392724 h 4392722"/>
              <a:gd name="connsiteX4" fmla="*/ -4 w 4547585"/>
              <a:gd name="connsiteY4" fmla="*/ 2795305 h 4392722"/>
              <a:gd name="connsiteX5" fmla="*/ 1599114 w 4547585"/>
              <a:gd name="connsiteY5" fmla="*/ 673 h 4392722"/>
              <a:gd name="connsiteX0" fmla="*/ 1599114 w 4556102"/>
              <a:gd name="connsiteY0" fmla="*/ 673 h 4345138"/>
              <a:gd name="connsiteX1" fmla="*/ 3930777 w 4556102"/>
              <a:gd name="connsiteY1" fmla="*/ 390444 h 4345138"/>
              <a:gd name="connsiteX2" fmla="*/ 4488659 w 4556102"/>
              <a:gd name="connsiteY2" fmla="*/ 3396325 h 4345138"/>
              <a:gd name="connsiteX3" fmla="*/ 2425030 w 4556102"/>
              <a:gd name="connsiteY3" fmla="*/ 4345136 h 4345138"/>
              <a:gd name="connsiteX4" fmla="*/ -4 w 4556102"/>
              <a:gd name="connsiteY4" fmla="*/ 2795305 h 4345138"/>
              <a:gd name="connsiteX5" fmla="*/ 1599114 w 4556102"/>
              <a:gd name="connsiteY5" fmla="*/ 673 h 4345138"/>
              <a:gd name="connsiteX0" fmla="*/ 1308676 w 4265664"/>
              <a:gd name="connsiteY0" fmla="*/ 673 h 4345138"/>
              <a:gd name="connsiteX1" fmla="*/ 3640339 w 4265664"/>
              <a:gd name="connsiteY1" fmla="*/ 390444 h 4345138"/>
              <a:gd name="connsiteX2" fmla="*/ 4198221 w 4265664"/>
              <a:gd name="connsiteY2" fmla="*/ 3396325 h 4345138"/>
              <a:gd name="connsiteX3" fmla="*/ 2134592 w 4265664"/>
              <a:gd name="connsiteY3" fmla="*/ 4345136 h 4345138"/>
              <a:gd name="connsiteX4" fmla="*/ 2 w 4265664"/>
              <a:gd name="connsiteY4" fmla="*/ 2737868 h 4345138"/>
              <a:gd name="connsiteX5" fmla="*/ 1308676 w 4265664"/>
              <a:gd name="connsiteY5" fmla="*/ 673 h 434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65664" h="4345138">
                <a:moveTo>
                  <a:pt x="1308676" y="673"/>
                </a:moveTo>
                <a:cubicBezTo>
                  <a:pt x="1850442" y="-12337"/>
                  <a:pt x="3307336" y="165670"/>
                  <a:pt x="3640339" y="390444"/>
                </a:cubicBezTo>
                <a:cubicBezTo>
                  <a:pt x="3940677" y="1025292"/>
                  <a:pt x="4449179" y="2737210"/>
                  <a:pt x="4198221" y="3396325"/>
                </a:cubicBezTo>
                <a:cubicBezTo>
                  <a:pt x="3947263" y="4055440"/>
                  <a:pt x="2447418" y="4230167"/>
                  <a:pt x="2134592" y="4345136"/>
                </a:cubicBezTo>
                <a:cubicBezTo>
                  <a:pt x="1398314" y="4209566"/>
                  <a:pt x="471290" y="3411035"/>
                  <a:pt x="2" y="2737868"/>
                </a:cubicBezTo>
                <a:cubicBezTo>
                  <a:pt x="8589" y="1972354"/>
                  <a:pt x="653546" y="401483"/>
                  <a:pt x="1308676" y="673"/>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C071B213-EC30-5E3F-D622-6D49E83093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204894" flipH="1" flipV="1">
            <a:off x="1271566" y="2653221"/>
            <a:ext cx="1221800" cy="1936199"/>
          </a:xfrm>
          <a:custGeom>
            <a:avLst/>
            <a:gdLst>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99666 w 1914334"/>
              <a:gd name="connsiteY28" fmla="*/ 437421 h 2986466"/>
              <a:gd name="connsiteX29" fmla="*/ 685894 w 1914334"/>
              <a:gd name="connsiteY29" fmla="*/ 678417 h 2986466"/>
              <a:gd name="connsiteX30" fmla="*/ 508792 w 1914334"/>
              <a:gd name="connsiteY30" fmla="*/ 1006120 h 2986466"/>
              <a:gd name="connsiteX31" fmla="*/ 511266 w 1914334"/>
              <a:gd name="connsiteY31" fmla="*/ 1050185 h 2986466"/>
              <a:gd name="connsiteX32" fmla="*/ 930004 w 1914334"/>
              <a:gd name="connsiteY32" fmla="*/ 813729 h 2986466"/>
              <a:gd name="connsiteX33" fmla="*/ 1422398 w 1914334"/>
              <a:gd name="connsiteY33" fmla="*/ 701643 h 2986466"/>
              <a:gd name="connsiteX34" fmla="*/ 1435000 w 1914334"/>
              <a:gd name="connsiteY34"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733 h 2986466"/>
              <a:gd name="connsiteX1" fmla="*/ 1372407 w 1914334"/>
              <a:gd name="connsiteY1" fmla="*/ 920145 h 2986466"/>
              <a:gd name="connsiteX2" fmla="*/ 1151204 w 1914334"/>
              <a:gd name="connsiteY2" fmla="*/ 1213461 h 2986466"/>
              <a:gd name="connsiteX3" fmla="*/ 870323 w 1914334"/>
              <a:gd name="connsiteY3" fmla="*/ 1450908 h 2986466"/>
              <a:gd name="connsiteX4" fmla="*/ 413435 w 1914334"/>
              <a:gd name="connsiteY4" fmla="*/ 1646154 h 2986466"/>
              <a:gd name="connsiteX5" fmla="*/ 544953 w 1914334"/>
              <a:gd name="connsiteY5" fmla="*/ 1655582 h 2986466"/>
              <a:gd name="connsiteX6" fmla="*/ 1236024 w 1914334"/>
              <a:gd name="connsiteY6" fmla="*/ 1655582 h 2986466"/>
              <a:gd name="connsiteX7" fmla="*/ 1636116 w 1914334"/>
              <a:gd name="connsiteY7" fmla="*/ 1750148 h 2986466"/>
              <a:gd name="connsiteX8" fmla="*/ 1893405 w 1914334"/>
              <a:gd name="connsiteY8" fmla="*/ 1866540 h 2986466"/>
              <a:gd name="connsiteX9" fmla="*/ 1867279 w 1914334"/>
              <a:gd name="connsiteY9" fmla="*/ 1944294 h 2986466"/>
              <a:gd name="connsiteX10" fmla="*/ 1614292 w 1914334"/>
              <a:gd name="connsiteY10" fmla="*/ 2106595 h 2986466"/>
              <a:gd name="connsiteX11" fmla="*/ 1214200 w 1914334"/>
              <a:gd name="connsiteY11" fmla="*/ 2208436 h 2986466"/>
              <a:gd name="connsiteX12" fmla="*/ 896885 w 1914334"/>
              <a:gd name="connsiteY12" fmla="*/ 2195582 h 2986466"/>
              <a:gd name="connsiteX13" fmla="*/ 539793 w 1914334"/>
              <a:gd name="connsiteY13" fmla="*/ 2089496 h 2986466"/>
              <a:gd name="connsiteX14" fmla="*/ 282999 w 1914334"/>
              <a:gd name="connsiteY14" fmla="*/ 1949873 h 2986466"/>
              <a:gd name="connsiteX15" fmla="*/ 253272 w 1914334"/>
              <a:gd name="connsiteY15" fmla="*/ 2002564 h 2986466"/>
              <a:gd name="connsiteX16" fmla="*/ 302234 w 1914334"/>
              <a:gd name="connsiteY16" fmla="*/ 2395658 h 2986466"/>
              <a:gd name="connsiteX17" fmla="*/ 387549 w 1914334"/>
              <a:gd name="connsiteY17" fmla="*/ 2772667 h 2986466"/>
              <a:gd name="connsiteX18" fmla="*/ 426333 w 1914334"/>
              <a:gd name="connsiteY18" fmla="*/ 2892034 h 2986466"/>
              <a:gd name="connsiteX19" fmla="*/ 207913 w 1914334"/>
              <a:gd name="connsiteY19" fmla="*/ 2986466 h 2986466"/>
              <a:gd name="connsiteX20" fmla="*/ 38108 w 1914334"/>
              <a:gd name="connsiteY20" fmla="*/ 2353249 h 2986466"/>
              <a:gd name="connsiteX21" fmla="*/ 2226 w 1914334"/>
              <a:gd name="connsiteY21" fmla="*/ 1730757 h 2986466"/>
              <a:gd name="connsiteX22" fmla="*/ 66957 w 1914334"/>
              <a:gd name="connsiteY22" fmla="*/ 905117 h 2986466"/>
              <a:gd name="connsiteX23" fmla="*/ 239428 w 1914334"/>
              <a:gd name="connsiteY23" fmla="*/ 433480 h 2986466"/>
              <a:gd name="connsiteX24" fmla="*/ 404935 w 1914334"/>
              <a:gd name="connsiteY24" fmla="*/ 172847 h 2986466"/>
              <a:gd name="connsiteX25" fmla="*/ 573786 w 1914334"/>
              <a:gd name="connsiteY25" fmla="*/ 332 h 2986466"/>
              <a:gd name="connsiteX26" fmla="*/ 576067 w 1914334"/>
              <a:gd name="connsiteY26" fmla="*/ 0 h 2986466"/>
              <a:gd name="connsiteX27" fmla="*/ 693008 w 1914334"/>
              <a:gd name="connsiteY27" fmla="*/ 332388 h 2986466"/>
              <a:gd name="connsiteX28" fmla="*/ 685894 w 1914334"/>
              <a:gd name="connsiteY28" fmla="*/ 678417 h 2986466"/>
              <a:gd name="connsiteX29" fmla="*/ 508792 w 1914334"/>
              <a:gd name="connsiteY29" fmla="*/ 1006120 h 2986466"/>
              <a:gd name="connsiteX30" fmla="*/ 511266 w 1914334"/>
              <a:gd name="connsiteY30" fmla="*/ 1050185 h 2986466"/>
              <a:gd name="connsiteX31" fmla="*/ 930004 w 1914334"/>
              <a:gd name="connsiteY31" fmla="*/ 813729 h 2986466"/>
              <a:gd name="connsiteX32" fmla="*/ 1422398 w 1914334"/>
              <a:gd name="connsiteY32" fmla="*/ 701643 h 2986466"/>
              <a:gd name="connsiteX33" fmla="*/ 1435000 w 1914334"/>
              <a:gd name="connsiteY33" fmla="*/ 708733 h 2986466"/>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544953 w 1914334"/>
              <a:gd name="connsiteY5" fmla="*/ 1655250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413435 w 1914334"/>
              <a:gd name="connsiteY4" fmla="*/ 1645822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528062 w 1914334"/>
              <a:gd name="connsiteY4" fmla="*/ 1632245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35000 w 1914334"/>
              <a:gd name="connsiteY0" fmla="*/ 708401 h 2986134"/>
              <a:gd name="connsiteX1" fmla="*/ 1372407 w 1914334"/>
              <a:gd name="connsiteY1" fmla="*/ 919813 h 2986134"/>
              <a:gd name="connsiteX2" fmla="*/ 1151204 w 1914334"/>
              <a:gd name="connsiteY2" fmla="*/ 1213129 h 2986134"/>
              <a:gd name="connsiteX3" fmla="*/ 870323 w 1914334"/>
              <a:gd name="connsiteY3" fmla="*/ 1450576 h 2986134"/>
              <a:gd name="connsiteX4" fmla="*/ 528062 w 1914334"/>
              <a:gd name="connsiteY4" fmla="*/ 1632245 h 2986134"/>
              <a:gd name="connsiteX5" fmla="*/ 698410 w 1914334"/>
              <a:gd name="connsiteY5" fmla="*/ 1653421 h 2986134"/>
              <a:gd name="connsiteX6" fmla="*/ 1236024 w 1914334"/>
              <a:gd name="connsiteY6" fmla="*/ 1655250 h 2986134"/>
              <a:gd name="connsiteX7" fmla="*/ 1636116 w 1914334"/>
              <a:gd name="connsiteY7" fmla="*/ 1749816 h 2986134"/>
              <a:gd name="connsiteX8" fmla="*/ 1893405 w 1914334"/>
              <a:gd name="connsiteY8" fmla="*/ 1866208 h 2986134"/>
              <a:gd name="connsiteX9" fmla="*/ 1867279 w 1914334"/>
              <a:gd name="connsiteY9" fmla="*/ 1943962 h 2986134"/>
              <a:gd name="connsiteX10" fmla="*/ 1614292 w 1914334"/>
              <a:gd name="connsiteY10" fmla="*/ 2106263 h 2986134"/>
              <a:gd name="connsiteX11" fmla="*/ 1214200 w 1914334"/>
              <a:gd name="connsiteY11" fmla="*/ 2208104 h 2986134"/>
              <a:gd name="connsiteX12" fmla="*/ 896885 w 1914334"/>
              <a:gd name="connsiteY12" fmla="*/ 2195250 h 2986134"/>
              <a:gd name="connsiteX13" fmla="*/ 539793 w 1914334"/>
              <a:gd name="connsiteY13" fmla="*/ 2089164 h 2986134"/>
              <a:gd name="connsiteX14" fmla="*/ 282999 w 1914334"/>
              <a:gd name="connsiteY14" fmla="*/ 1949541 h 2986134"/>
              <a:gd name="connsiteX15" fmla="*/ 253272 w 1914334"/>
              <a:gd name="connsiteY15" fmla="*/ 2002232 h 2986134"/>
              <a:gd name="connsiteX16" fmla="*/ 302234 w 1914334"/>
              <a:gd name="connsiteY16" fmla="*/ 2395326 h 2986134"/>
              <a:gd name="connsiteX17" fmla="*/ 387549 w 1914334"/>
              <a:gd name="connsiteY17" fmla="*/ 2772335 h 2986134"/>
              <a:gd name="connsiteX18" fmla="*/ 426333 w 1914334"/>
              <a:gd name="connsiteY18" fmla="*/ 2891702 h 2986134"/>
              <a:gd name="connsiteX19" fmla="*/ 207913 w 1914334"/>
              <a:gd name="connsiteY19" fmla="*/ 2986134 h 2986134"/>
              <a:gd name="connsiteX20" fmla="*/ 38108 w 1914334"/>
              <a:gd name="connsiteY20" fmla="*/ 2352917 h 2986134"/>
              <a:gd name="connsiteX21" fmla="*/ 2226 w 1914334"/>
              <a:gd name="connsiteY21" fmla="*/ 1730425 h 2986134"/>
              <a:gd name="connsiteX22" fmla="*/ 66957 w 1914334"/>
              <a:gd name="connsiteY22" fmla="*/ 904785 h 2986134"/>
              <a:gd name="connsiteX23" fmla="*/ 239428 w 1914334"/>
              <a:gd name="connsiteY23" fmla="*/ 433148 h 2986134"/>
              <a:gd name="connsiteX24" fmla="*/ 404935 w 1914334"/>
              <a:gd name="connsiteY24" fmla="*/ 172515 h 2986134"/>
              <a:gd name="connsiteX25" fmla="*/ 573786 w 1914334"/>
              <a:gd name="connsiteY25" fmla="*/ 0 h 2986134"/>
              <a:gd name="connsiteX26" fmla="*/ 693008 w 1914334"/>
              <a:gd name="connsiteY26" fmla="*/ 332056 h 2986134"/>
              <a:gd name="connsiteX27" fmla="*/ 685894 w 1914334"/>
              <a:gd name="connsiteY27" fmla="*/ 678085 h 2986134"/>
              <a:gd name="connsiteX28" fmla="*/ 508792 w 1914334"/>
              <a:gd name="connsiteY28" fmla="*/ 1005788 h 2986134"/>
              <a:gd name="connsiteX29" fmla="*/ 511266 w 1914334"/>
              <a:gd name="connsiteY29" fmla="*/ 1049853 h 2986134"/>
              <a:gd name="connsiteX30" fmla="*/ 930004 w 1914334"/>
              <a:gd name="connsiteY30" fmla="*/ 813397 h 2986134"/>
              <a:gd name="connsiteX31" fmla="*/ 1422398 w 1914334"/>
              <a:gd name="connsiteY31" fmla="*/ 701311 h 2986134"/>
              <a:gd name="connsiteX32" fmla="*/ 1435000 w 1914334"/>
              <a:gd name="connsiteY32" fmla="*/ 708401 h 2986134"/>
              <a:gd name="connsiteX0" fmla="*/ 1469659 w 1948993"/>
              <a:gd name="connsiteY0" fmla="*/ 708401 h 2986134"/>
              <a:gd name="connsiteX1" fmla="*/ 1407066 w 1948993"/>
              <a:gd name="connsiteY1" fmla="*/ 919813 h 2986134"/>
              <a:gd name="connsiteX2" fmla="*/ 1185863 w 1948993"/>
              <a:gd name="connsiteY2" fmla="*/ 1213129 h 2986134"/>
              <a:gd name="connsiteX3" fmla="*/ 904982 w 1948993"/>
              <a:gd name="connsiteY3" fmla="*/ 1450576 h 2986134"/>
              <a:gd name="connsiteX4" fmla="*/ 562721 w 1948993"/>
              <a:gd name="connsiteY4" fmla="*/ 1632245 h 2986134"/>
              <a:gd name="connsiteX5" fmla="*/ 733069 w 1948993"/>
              <a:gd name="connsiteY5" fmla="*/ 1653421 h 2986134"/>
              <a:gd name="connsiteX6" fmla="*/ 1270683 w 1948993"/>
              <a:gd name="connsiteY6" fmla="*/ 1655250 h 2986134"/>
              <a:gd name="connsiteX7" fmla="*/ 1670775 w 1948993"/>
              <a:gd name="connsiteY7" fmla="*/ 1749816 h 2986134"/>
              <a:gd name="connsiteX8" fmla="*/ 1928064 w 1948993"/>
              <a:gd name="connsiteY8" fmla="*/ 1866208 h 2986134"/>
              <a:gd name="connsiteX9" fmla="*/ 1901938 w 1948993"/>
              <a:gd name="connsiteY9" fmla="*/ 1943962 h 2986134"/>
              <a:gd name="connsiteX10" fmla="*/ 1648951 w 1948993"/>
              <a:gd name="connsiteY10" fmla="*/ 2106263 h 2986134"/>
              <a:gd name="connsiteX11" fmla="*/ 1248859 w 1948993"/>
              <a:gd name="connsiteY11" fmla="*/ 2208104 h 2986134"/>
              <a:gd name="connsiteX12" fmla="*/ 931544 w 1948993"/>
              <a:gd name="connsiteY12" fmla="*/ 2195250 h 2986134"/>
              <a:gd name="connsiteX13" fmla="*/ 574452 w 1948993"/>
              <a:gd name="connsiteY13" fmla="*/ 2089164 h 2986134"/>
              <a:gd name="connsiteX14" fmla="*/ 317658 w 1948993"/>
              <a:gd name="connsiteY14" fmla="*/ 1949541 h 2986134"/>
              <a:gd name="connsiteX15" fmla="*/ 287931 w 1948993"/>
              <a:gd name="connsiteY15" fmla="*/ 2002232 h 2986134"/>
              <a:gd name="connsiteX16" fmla="*/ 336893 w 1948993"/>
              <a:gd name="connsiteY16" fmla="*/ 2395326 h 2986134"/>
              <a:gd name="connsiteX17" fmla="*/ 422208 w 1948993"/>
              <a:gd name="connsiteY17" fmla="*/ 2772335 h 2986134"/>
              <a:gd name="connsiteX18" fmla="*/ 460992 w 1948993"/>
              <a:gd name="connsiteY18" fmla="*/ 2891702 h 2986134"/>
              <a:gd name="connsiteX19" fmla="*/ 242572 w 1948993"/>
              <a:gd name="connsiteY19" fmla="*/ 2986134 h 2986134"/>
              <a:gd name="connsiteX20" fmla="*/ 72767 w 1948993"/>
              <a:gd name="connsiteY20" fmla="*/ 2352917 h 2986134"/>
              <a:gd name="connsiteX21" fmla="*/ 142 w 1948993"/>
              <a:gd name="connsiteY21" fmla="*/ 1734338 h 2986134"/>
              <a:gd name="connsiteX22" fmla="*/ 101616 w 1948993"/>
              <a:gd name="connsiteY22" fmla="*/ 904785 h 2986134"/>
              <a:gd name="connsiteX23" fmla="*/ 274087 w 1948993"/>
              <a:gd name="connsiteY23" fmla="*/ 433148 h 2986134"/>
              <a:gd name="connsiteX24" fmla="*/ 439594 w 1948993"/>
              <a:gd name="connsiteY24" fmla="*/ 172515 h 2986134"/>
              <a:gd name="connsiteX25" fmla="*/ 608445 w 1948993"/>
              <a:gd name="connsiteY25" fmla="*/ 0 h 2986134"/>
              <a:gd name="connsiteX26" fmla="*/ 727667 w 1948993"/>
              <a:gd name="connsiteY26" fmla="*/ 332056 h 2986134"/>
              <a:gd name="connsiteX27" fmla="*/ 720553 w 1948993"/>
              <a:gd name="connsiteY27" fmla="*/ 678085 h 2986134"/>
              <a:gd name="connsiteX28" fmla="*/ 543451 w 1948993"/>
              <a:gd name="connsiteY28" fmla="*/ 1005788 h 2986134"/>
              <a:gd name="connsiteX29" fmla="*/ 545925 w 1948993"/>
              <a:gd name="connsiteY29" fmla="*/ 1049853 h 2986134"/>
              <a:gd name="connsiteX30" fmla="*/ 964663 w 1948993"/>
              <a:gd name="connsiteY30" fmla="*/ 813397 h 2986134"/>
              <a:gd name="connsiteX31" fmla="*/ 1457057 w 1948993"/>
              <a:gd name="connsiteY31" fmla="*/ 701311 h 2986134"/>
              <a:gd name="connsiteX32" fmla="*/ 1469659 w 1948993"/>
              <a:gd name="connsiteY32" fmla="*/ 708401 h 2986134"/>
              <a:gd name="connsiteX0" fmla="*/ 1478361 w 1957695"/>
              <a:gd name="connsiteY0" fmla="*/ 708401 h 2986134"/>
              <a:gd name="connsiteX1" fmla="*/ 1415768 w 1957695"/>
              <a:gd name="connsiteY1" fmla="*/ 919813 h 2986134"/>
              <a:gd name="connsiteX2" fmla="*/ 1194565 w 1957695"/>
              <a:gd name="connsiteY2" fmla="*/ 1213129 h 2986134"/>
              <a:gd name="connsiteX3" fmla="*/ 913684 w 1957695"/>
              <a:gd name="connsiteY3" fmla="*/ 1450576 h 2986134"/>
              <a:gd name="connsiteX4" fmla="*/ 571423 w 1957695"/>
              <a:gd name="connsiteY4" fmla="*/ 1632245 h 2986134"/>
              <a:gd name="connsiteX5" fmla="*/ 741771 w 1957695"/>
              <a:gd name="connsiteY5" fmla="*/ 1653421 h 2986134"/>
              <a:gd name="connsiteX6" fmla="*/ 1279385 w 1957695"/>
              <a:gd name="connsiteY6" fmla="*/ 1655250 h 2986134"/>
              <a:gd name="connsiteX7" fmla="*/ 1679477 w 1957695"/>
              <a:gd name="connsiteY7" fmla="*/ 1749816 h 2986134"/>
              <a:gd name="connsiteX8" fmla="*/ 1936766 w 1957695"/>
              <a:gd name="connsiteY8" fmla="*/ 1866208 h 2986134"/>
              <a:gd name="connsiteX9" fmla="*/ 1910640 w 1957695"/>
              <a:gd name="connsiteY9" fmla="*/ 1943962 h 2986134"/>
              <a:gd name="connsiteX10" fmla="*/ 1657653 w 1957695"/>
              <a:gd name="connsiteY10" fmla="*/ 2106263 h 2986134"/>
              <a:gd name="connsiteX11" fmla="*/ 1257561 w 1957695"/>
              <a:gd name="connsiteY11" fmla="*/ 2208104 h 2986134"/>
              <a:gd name="connsiteX12" fmla="*/ 940246 w 1957695"/>
              <a:gd name="connsiteY12" fmla="*/ 2195250 h 2986134"/>
              <a:gd name="connsiteX13" fmla="*/ 583154 w 1957695"/>
              <a:gd name="connsiteY13" fmla="*/ 2089164 h 2986134"/>
              <a:gd name="connsiteX14" fmla="*/ 326360 w 1957695"/>
              <a:gd name="connsiteY14" fmla="*/ 1949541 h 2986134"/>
              <a:gd name="connsiteX15" fmla="*/ 296633 w 1957695"/>
              <a:gd name="connsiteY15" fmla="*/ 2002232 h 2986134"/>
              <a:gd name="connsiteX16" fmla="*/ 345595 w 1957695"/>
              <a:gd name="connsiteY16" fmla="*/ 2395326 h 2986134"/>
              <a:gd name="connsiteX17" fmla="*/ 430910 w 1957695"/>
              <a:gd name="connsiteY17" fmla="*/ 2772335 h 2986134"/>
              <a:gd name="connsiteX18" fmla="*/ 469694 w 1957695"/>
              <a:gd name="connsiteY18" fmla="*/ 2891702 h 2986134"/>
              <a:gd name="connsiteX19" fmla="*/ 251274 w 1957695"/>
              <a:gd name="connsiteY19" fmla="*/ 2986134 h 2986134"/>
              <a:gd name="connsiteX20" fmla="*/ 81469 w 1957695"/>
              <a:gd name="connsiteY20" fmla="*/ 2352917 h 2986134"/>
              <a:gd name="connsiteX21" fmla="*/ 119 w 1957695"/>
              <a:gd name="connsiteY21" fmla="*/ 1728351 h 2986134"/>
              <a:gd name="connsiteX22" fmla="*/ 110318 w 1957695"/>
              <a:gd name="connsiteY22" fmla="*/ 904785 h 2986134"/>
              <a:gd name="connsiteX23" fmla="*/ 282789 w 1957695"/>
              <a:gd name="connsiteY23" fmla="*/ 433148 h 2986134"/>
              <a:gd name="connsiteX24" fmla="*/ 448296 w 1957695"/>
              <a:gd name="connsiteY24" fmla="*/ 172515 h 2986134"/>
              <a:gd name="connsiteX25" fmla="*/ 617147 w 1957695"/>
              <a:gd name="connsiteY25" fmla="*/ 0 h 2986134"/>
              <a:gd name="connsiteX26" fmla="*/ 736369 w 1957695"/>
              <a:gd name="connsiteY26" fmla="*/ 332056 h 2986134"/>
              <a:gd name="connsiteX27" fmla="*/ 729255 w 1957695"/>
              <a:gd name="connsiteY27" fmla="*/ 678085 h 2986134"/>
              <a:gd name="connsiteX28" fmla="*/ 552153 w 1957695"/>
              <a:gd name="connsiteY28" fmla="*/ 1005788 h 2986134"/>
              <a:gd name="connsiteX29" fmla="*/ 554627 w 1957695"/>
              <a:gd name="connsiteY29" fmla="*/ 1049853 h 2986134"/>
              <a:gd name="connsiteX30" fmla="*/ 973365 w 1957695"/>
              <a:gd name="connsiteY30" fmla="*/ 813397 h 2986134"/>
              <a:gd name="connsiteX31" fmla="*/ 1465759 w 1957695"/>
              <a:gd name="connsiteY31" fmla="*/ 701311 h 2986134"/>
              <a:gd name="connsiteX32" fmla="*/ 1478361 w 1957695"/>
              <a:gd name="connsiteY32" fmla="*/ 708401 h 2986134"/>
              <a:gd name="connsiteX0" fmla="*/ 1478428 w 1957762"/>
              <a:gd name="connsiteY0" fmla="*/ 708401 h 2986134"/>
              <a:gd name="connsiteX1" fmla="*/ 1415835 w 1957762"/>
              <a:gd name="connsiteY1" fmla="*/ 919813 h 2986134"/>
              <a:gd name="connsiteX2" fmla="*/ 1194632 w 1957762"/>
              <a:gd name="connsiteY2" fmla="*/ 1213129 h 2986134"/>
              <a:gd name="connsiteX3" fmla="*/ 913751 w 1957762"/>
              <a:gd name="connsiteY3" fmla="*/ 1450576 h 2986134"/>
              <a:gd name="connsiteX4" fmla="*/ 571490 w 1957762"/>
              <a:gd name="connsiteY4" fmla="*/ 1632245 h 2986134"/>
              <a:gd name="connsiteX5" fmla="*/ 741838 w 1957762"/>
              <a:gd name="connsiteY5" fmla="*/ 1653421 h 2986134"/>
              <a:gd name="connsiteX6" fmla="*/ 1279452 w 1957762"/>
              <a:gd name="connsiteY6" fmla="*/ 1655250 h 2986134"/>
              <a:gd name="connsiteX7" fmla="*/ 1679544 w 1957762"/>
              <a:gd name="connsiteY7" fmla="*/ 1749816 h 2986134"/>
              <a:gd name="connsiteX8" fmla="*/ 1936833 w 1957762"/>
              <a:gd name="connsiteY8" fmla="*/ 1866208 h 2986134"/>
              <a:gd name="connsiteX9" fmla="*/ 1910707 w 1957762"/>
              <a:gd name="connsiteY9" fmla="*/ 1943962 h 2986134"/>
              <a:gd name="connsiteX10" fmla="*/ 1657720 w 1957762"/>
              <a:gd name="connsiteY10" fmla="*/ 2106263 h 2986134"/>
              <a:gd name="connsiteX11" fmla="*/ 1257628 w 1957762"/>
              <a:gd name="connsiteY11" fmla="*/ 2208104 h 2986134"/>
              <a:gd name="connsiteX12" fmla="*/ 940313 w 1957762"/>
              <a:gd name="connsiteY12" fmla="*/ 2195250 h 2986134"/>
              <a:gd name="connsiteX13" fmla="*/ 583221 w 1957762"/>
              <a:gd name="connsiteY13" fmla="*/ 2089164 h 2986134"/>
              <a:gd name="connsiteX14" fmla="*/ 326427 w 1957762"/>
              <a:gd name="connsiteY14" fmla="*/ 1949541 h 2986134"/>
              <a:gd name="connsiteX15" fmla="*/ 296700 w 1957762"/>
              <a:gd name="connsiteY15" fmla="*/ 2002232 h 2986134"/>
              <a:gd name="connsiteX16" fmla="*/ 345662 w 1957762"/>
              <a:gd name="connsiteY16" fmla="*/ 2395326 h 2986134"/>
              <a:gd name="connsiteX17" fmla="*/ 430977 w 1957762"/>
              <a:gd name="connsiteY17" fmla="*/ 2772335 h 2986134"/>
              <a:gd name="connsiteX18" fmla="*/ 469761 w 1957762"/>
              <a:gd name="connsiteY18" fmla="*/ 2891702 h 2986134"/>
              <a:gd name="connsiteX19" fmla="*/ 251341 w 1957762"/>
              <a:gd name="connsiteY19" fmla="*/ 2986134 h 2986134"/>
              <a:gd name="connsiteX20" fmla="*/ 65336 w 1957762"/>
              <a:gd name="connsiteY20" fmla="*/ 2357104 h 2986134"/>
              <a:gd name="connsiteX21" fmla="*/ 186 w 1957762"/>
              <a:gd name="connsiteY21" fmla="*/ 1728351 h 2986134"/>
              <a:gd name="connsiteX22" fmla="*/ 110385 w 1957762"/>
              <a:gd name="connsiteY22" fmla="*/ 904785 h 2986134"/>
              <a:gd name="connsiteX23" fmla="*/ 282856 w 1957762"/>
              <a:gd name="connsiteY23" fmla="*/ 433148 h 2986134"/>
              <a:gd name="connsiteX24" fmla="*/ 448363 w 1957762"/>
              <a:gd name="connsiteY24" fmla="*/ 172515 h 2986134"/>
              <a:gd name="connsiteX25" fmla="*/ 617214 w 1957762"/>
              <a:gd name="connsiteY25" fmla="*/ 0 h 2986134"/>
              <a:gd name="connsiteX26" fmla="*/ 736436 w 1957762"/>
              <a:gd name="connsiteY26" fmla="*/ 332056 h 2986134"/>
              <a:gd name="connsiteX27" fmla="*/ 729322 w 1957762"/>
              <a:gd name="connsiteY27" fmla="*/ 678085 h 2986134"/>
              <a:gd name="connsiteX28" fmla="*/ 552220 w 1957762"/>
              <a:gd name="connsiteY28" fmla="*/ 1005788 h 2986134"/>
              <a:gd name="connsiteX29" fmla="*/ 554694 w 1957762"/>
              <a:gd name="connsiteY29" fmla="*/ 1049853 h 2986134"/>
              <a:gd name="connsiteX30" fmla="*/ 973432 w 1957762"/>
              <a:gd name="connsiteY30" fmla="*/ 813397 h 2986134"/>
              <a:gd name="connsiteX31" fmla="*/ 1465826 w 1957762"/>
              <a:gd name="connsiteY31" fmla="*/ 701311 h 2986134"/>
              <a:gd name="connsiteX32" fmla="*/ 1478428 w 1957762"/>
              <a:gd name="connsiteY32" fmla="*/ 708401 h 2986134"/>
              <a:gd name="connsiteX0" fmla="*/ 1478428 w 1957762"/>
              <a:gd name="connsiteY0" fmla="*/ 708401 h 2986134"/>
              <a:gd name="connsiteX1" fmla="*/ 1415835 w 1957762"/>
              <a:gd name="connsiteY1" fmla="*/ 919813 h 2986134"/>
              <a:gd name="connsiteX2" fmla="*/ 1194632 w 1957762"/>
              <a:gd name="connsiteY2" fmla="*/ 1213129 h 2986134"/>
              <a:gd name="connsiteX3" fmla="*/ 913751 w 1957762"/>
              <a:gd name="connsiteY3" fmla="*/ 1450576 h 2986134"/>
              <a:gd name="connsiteX4" fmla="*/ 571490 w 1957762"/>
              <a:gd name="connsiteY4" fmla="*/ 1632245 h 2986134"/>
              <a:gd name="connsiteX5" fmla="*/ 741838 w 1957762"/>
              <a:gd name="connsiteY5" fmla="*/ 1653421 h 2986134"/>
              <a:gd name="connsiteX6" fmla="*/ 1279452 w 1957762"/>
              <a:gd name="connsiteY6" fmla="*/ 1655250 h 2986134"/>
              <a:gd name="connsiteX7" fmla="*/ 1679544 w 1957762"/>
              <a:gd name="connsiteY7" fmla="*/ 1749816 h 2986134"/>
              <a:gd name="connsiteX8" fmla="*/ 1936833 w 1957762"/>
              <a:gd name="connsiteY8" fmla="*/ 1866208 h 2986134"/>
              <a:gd name="connsiteX9" fmla="*/ 1910707 w 1957762"/>
              <a:gd name="connsiteY9" fmla="*/ 1943962 h 2986134"/>
              <a:gd name="connsiteX10" fmla="*/ 1657720 w 1957762"/>
              <a:gd name="connsiteY10" fmla="*/ 2106263 h 2986134"/>
              <a:gd name="connsiteX11" fmla="*/ 1257628 w 1957762"/>
              <a:gd name="connsiteY11" fmla="*/ 2208104 h 2986134"/>
              <a:gd name="connsiteX12" fmla="*/ 940313 w 1957762"/>
              <a:gd name="connsiteY12" fmla="*/ 2195250 h 2986134"/>
              <a:gd name="connsiteX13" fmla="*/ 583221 w 1957762"/>
              <a:gd name="connsiteY13" fmla="*/ 2089164 h 2986134"/>
              <a:gd name="connsiteX14" fmla="*/ 326427 w 1957762"/>
              <a:gd name="connsiteY14" fmla="*/ 1949541 h 2986134"/>
              <a:gd name="connsiteX15" fmla="*/ 296700 w 1957762"/>
              <a:gd name="connsiteY15" fmla="*/ 2002232 h 2986134"/>
              <a:gd name="connsiteX16" fmla="*/ 345662 w 1957762"/>
              <a:gd name="connsiteY16" fmla="*/ 2395326 h 2986134"/>
              <a:gd name="connsiteX17" fmla="*/ 476134 w 1957762"/>
              <a:gd name="connsiteY17" fmla="*/ 2797888 h 2986134"/>
              <a:gd name="connsiteX18" fmla="*/ 469761 w 1957762"/>
              <a:gd name="connsiteY18" fmla="*/ 2891702 h 2986134"/>
              <a:gd name="connsiteX19" fmla="*/ 251341 w 1957762"/>
              <a:gd name="connsiteY19" fmla="*/ 2986134 h 2986134"/>
              <a:gd name="connsiteX20" fmla="*/ 65336 w 1957762"/>
              <a:gd name="connsiteY20" fmla="*/ 2357104 h 2986134"/>
              <a:gd name="connsiteX21" fmla="*/ 186 w 1957762"/>
              <a:gd name="connsiteY21" fmla="*/ 1728351 h 2986134"/>
              <a:gd name="connsiteX22" fmla="*/ 110385 w 1957762"/>
              <a:gd name="connsiteY22" fmla="*/ 904785 h 2986134"/>
              <a:gd name="connsiteX23" fmla="*/ 282856 w 1957762"/>
              <a:gd name="connsiteY23" fmla="*/ 433148 h 2986134"/>
              <a:gd name="connsiteX24" fmla="*/ 448363 w 1957762"/>
              <a:gd name="connsiteY24" fmla="*/ 172515 h 2986134"/>
              <a:gd name="connsiteX25" fmla="*/ 617214 w 1957762"/>
              <a:gd name="connsiteY25" fmla="*/ 0 h 2986134"/>
              <a:gd name="connsiteX26" fmla="*/ 736436 w 1957762"/>
              <a:gd name="connsiteY26" fmla="*/ 332056 h 2986134"/>
              <a:gd name="connsiteX27" fmla="*/ 729322 w 1957762"/>
              <a:gd name="connsiteY27" fmla="*/ 678085 h 2986134"/>
              <a:gd name="connsiteX28" fmla="*/ 552220 w 1957762"/>
              <a:gd name="connsiteY28" fmla="*/ 1005788 h 2986134"/>
              <a:gd name="connsiteX29" fmla="*/ 554694 w 1957762"/>
              <a:gd name="connsiteY29" fmla="*/ 1049853 h 2986134"/>
              <a:gd name="connsiteX30" fmla="*/ 973432 w 1957762"/>
              <a:gd name="connsiteY30" fmla="*/ 813397 h 2986134"/>
              <a:gd name="connsiteX31" fmla="*/ 1465826 w 1957762"/>
              <a:gd name="connsiteY31" fmla="*/ 701311 h 2986134"/>
              <a:gd name="connsiteX32" fmla="*/ 1478428 w 1957762"/>
              <a:gd name="connsiteY32" fmla="*/ 708401 h 2986134"/>
              <a:gd name="connsiteX0" fmla="*/ 1478428 w 1957762"/>
              <a:gd name="connsiteY0" fmla="*/ 708401 h 2986134"/>
              <a:gd name="connsiteX1" fmla="*/ 1415835 w 1957762"/>
              <a:gd name="connsiteY1" fmla="*/ 919813 h 2986134"/>
              <a:gd name="connsiteX2" fmla="*/ 1194632 w 1957762"/>
              <a:gd name="connsiteY2" fmla="*/ 1213129 h 2986134"/>
              <a:gd name="connsiteX3" fmla="*/ 913751 w 1957762"/>
              <a:gd name="connsiteY3" fmla="*/ 1450576 h 2986134"/>
              <a:gd name="connsiteX4" fmla="*/ 571490 w 1957762"/>
              <a:gd name="connsiteY4" fmla="*/ 1632245 h 2986134"/>
              <a:gd name="connsiteX5" fmla="*/ 741838 w 1957762"/>
              <a:gd name="connsiteY5" fmla="*/ 1653421 h 2986134"/>
              <a:gd name="connsiteX6" fmla="*/ 1279452 w 1957762"/>
              <a:gd name="connsiteY6" fmla="*/ 1655250 h 2986134"/>
              <a:gd name="connsiteX7" fmla="*/ 1679544 w 1957762"/>
              <a:gd name="connsiteY7" fmla="*/ 1749816 h 2986134"/>
              <a:gd name="connsiteX8" fmla="*/ 1936833 w 1957762"/>
              <a:gd name="connsiteY8" fmla="*/ 1866208 h 2986134"/>
              <a:gd name="connsiteX9" fmla="*/ 1910707 w 1957762"/>
              <a:gd name="connsiteY9" fmla="*/ 1943962 h 2986134"/>
              <a:gd name="connsiteX10" fmla="*/ 1657720 w 1957762"/>
              <a:gd name="connsiteY10" fmla="*/ 2106263 h 2986134"/>
              <a:gd name="connsiteX11" fmla="*/ 1257628 w 1957762"/>
              <a:gd name="connsiteY11" fmla="*/ 2208104 h 2986134"/>
              <a:gd name="connsiteX12" fmla="*/ 940313 w 1957762"/>
              <a:gd name="connsiteY12" fmla="*/ 2195250 h 2986134"/>
              <a:gd name="connsiteX13" fmla="*/ 583221 w 1957762"/>
              <a:gd name="connsiteY13" fmla="*/ 2089164 h 2986134"/>
              <a:gd name="connsiteX14" fmla="*/ 326427 w 1957762"/>
              <a:gd name="connsiteY14" fmla="*/ 1949541 h 2986134"/>
              <a:gd name="connsiteX15" fmla="*/ 296700 w 1957762"/>
              <a:gd name="connsiteY15" fmla="*/ 2002232 h 2986134"/>
              <a:gd name="connsiteX16" fmla="*/ 363154 w 1957762"/>
              <a:gd name="connsiteY16" fmla="*/ 2404366 h 2986134"/>
              <a:gd name="connsiteX17" fmla="*/ 476134 w 1957762"/>
              <a:gd name="connsiteY17" fmla="*/ 2797888 h 2986134"/>
              <a:gd name="connsiteX18" fmla="*/ 469761 w 1957762"/>
              <a:gd name="connsiteY18" fmla="*/ 2891702 h 2986134"/>
              <a:gd name="connsiteX19" fmla="*/ 251341 w 1957762"/>
              <a:gd name="connsiteY19" fmla="*/ 2986134 h 2986134"/>
              <a:gd name="connsiteX20" fmla="*/ 65336 w 1957762"/>
              <a:gd name="connsiteY20" fmla="*/ 2357104 h 2986134"/>
              <a:gd name="connsiteX21" fmla="*/ 186 w 1957762"/>
              <a:gd name="connsiteY21" fmla="*/ 1728351 h 2986134"/>
              <a:gd name="connsiteX22" fmla="*/ 110385 w 1957762"/>
              <a:gd name="connsiteY22" fmla="*/ 904785 h 2986134"/>
              <a:gd name="connsiteX23" fmla="*/ 282856 w 1957762"/>
              <a:gd name="connsiteY23" fmla="*/ 433148 h 2986134"/>
              <a:gd name="connsiteX24" fmla="*/ 448363 w 1957762"/>
              <a:gd name="connsiteY24" fmla="*/ 172515 h 2986134"/>
              <a:gd name="connsiteX25" fmla="*/ 617214 w 1957762"/>
              <a:gd name="connsiteY25" fmla="*/ 0 h 2986134"/>
              <a:gd name="connsiteX26" fmla="*/ 736436 w 1957762"/>
              <a:gd name="connsiteY26" fmla="*/ 332056 h 2986134"/>
              <a:gd name="connsiteX27" fmla="*/ 729322 w 1957762"/>
              <a:gd name="connsiteY27" fmla="*/ 678085 h 2986134"/>
              <a:gd name="connsiteX28" fmla="*/ 552220 w 1957762"/>
              <a:gd name="connsiteY28" fmla="*/ 1005788 h 2986134"/>
              <a:gd name="connsiteX29" fmla="*/ 554694 w 1957762"/>
              <a:gd name="connsiteY29" fmla="*/ 1049853 h 2986134"/>
              <a:gd name="connsiteX30" fmla="*/ 973432 w 1957762"/>
              <a:gd name="connsiteY30" fmla="*/ 813397 h 2986134"/>
              <a:gd name="connsiteX31" fmla="*/ 1465826 w 1957762"/>
              <a:gd name="connsiteY31" fmla="*/ 701311 h 2986134"/>
              <a:gd name="connsiteX32" fmla="*/ 1478428 w 1957762"/>
              <a:gd name="connsiteY32" fmla="*/ 708401 h 2986134"/>
              <a:gd name="connsiteX0" fmla="*/ 1478428 w 1957762"/>
              <a:gd name="connsiteY0" fmla="*/ 708401 h 2986134"/>
              <a:gd name="connsiteX1" fmla="*/ 1415835 w 1957762"/>
              <a:gd name="connsiteY1" fmla="*/ 919813 h 2986134"/>
              <a:gd name="connsiteX2" fmla="*/ 1194632 w 1957762"/>
              <a:gd name="connsiteY2" fmla="*/ 1213129 h 2986134"/>
              <a:gd name="connsiteX3" fmla="*/ 913751 w 1957762"/>
              <a:gd name="connsiteY3" fmla="*/ 1450576 h 2986134"/>
              <a:gd name="connsiteX4" fmla="*/ 571490 w 1957762"/>
              <a:gd name="connsiteY4" fmla="*/ 1632245 h 2986134"/>
              <a:gd name="connsiteX5" fmla="*/ 741838 w 1957762"/>
              <a:gd name="connsiteY5" fmla="*/ 1653421 h 2986134"/>
              <a:gd name="connsiteX6" fmla="*/ 1279452 w 1957762"/>
              <a:gd name="connsiteY6" fmla="*/ 1655250 h 2986134"/>
              <a:gd name="connsiteX7" fmla="*/ 1679544 w 1957762"/>
              <a:gd name="connsiteY7" fmla="*/ 1749816 h 2986134"/>
              <a:gd name="connsiteX8" fmla="*/ 1936833 w 1957762"/>
              <a:gd name="connsiteY8" fmla="*/ 1866208 h 2986134"/>
              <a:gd name="connsiteX9" fmla="*/ 1910707 w 1957762"/>
              <a:gd name="connsiteY9" fmla="*/ 1943962 h 2986134"/>
              <a:gd name="connsiteX10" fmla="*/ 1657720 w 1957762"/>
              <a:gd name="connsiteY10" fmla="*/ 2106263 h 2986134"/>
              <a:gd name="connsiteX11" fmla="*/ 1257628 w 1957762"/>
              <a:gd name="connsiteY11" fmla="*/ 2208104 h 2986134"/>
              <a:gd name="connsiteX12" fmla="*/ 940313 w 1957762"/>
              <a:gd name="connsiteY12" fmla="*/ 2195250 h 2986134"/>
              <a:gd name="connsiteX13" fmla="*/ 583221 w 1957762"/>
              <a:gd name="connsiteY13" fmla="*/ 2089164 h 2986134"/>
              <a:gd name="connsiteX14" fmla="*/ 326427 w 1957762"/>
              <a:gd name="connsiteY14" fmla="*/ 1949541 h 2986134"/>
              <a:gd name="connsiteX15" fmla="*/ 296700 w 1957762"/>
              <a:gd name="connsiteY15" fmla="*/ 2002232 h 2986134"/>
              <a:gd name="connsiteX16" fmla="*/ 363154 w 1957762"/>
              <a:gd name="connsiteY16" fmla="*/ 2404366 h 2986134"/>
              <a:gd name="connsiteX17" fmla="*/ 476134 w 1957762"/>
              <a:gd name="connsiteY17" fmla="*/ 2797888 h 2986134"/>
              <a:gd name="connsiteX18" fmla="*/ 469761 w 1957762"/>
              <a:gd name="connsiteY18" fmla="*/ 2891702 h 2986134"/>
              <a:gd name="connsiteX19" fmla="*/ 251341 w 1957762"/>
              <a:gd name="connsiteY19" fmla="*/ 2986134 h 2986134"/>
              <a:gd name="connsiteX20" fmla="*/ 65336 w 1957762"/>
              <a:gd name="connsiteY20" fmla="*/ 2357104 h 2986134"/>
              <a:gd name="connsiteX21" fmla="*/ 186 w 1957762"/>
              <a:gd name="connsiteY21" fmla="*/ 1728351 h 2986134"/>
              <a:gd name="connsiteX22" fmla="*/ 282856 w 1957762"/>
              <a:gd name="connsiteY22" fmla="*/ 433148 h 2986134"/>
              <a:gd name="connsiteX23" fmla="*/ 448363 w 1957762"/>
              <a:gd name="connsiteY23" fmla="*/ 172515 h 2986134"/>
              <a:gd name="connsiteX24" fmla="*/ 617214 w 1957762"/>
              <a:gd name="connsiteY24" fmla="*/ 0 h 2986134"/>
              <a:gd name="connsiteX25" fmla="*/ 736436 w 1957762"/>
              <a:gd name="connsiteY25" fmla="*/ 332056 h 2986134"/>
              <a:gd name="connsiteX26" fmla="*/ 729322 w 1957762"/>
              <a:gd name="connsiteY26" fmla="*/ 678085 h 2986134"/>
              <a:gd name="connsiteX27" fmla="*/ 552220 w 1957762"/>
              <a:gd name="connsiteY27" fmla="*/ 1005788 h 2986134"/>
              <a:gd name="connsiteX28" fmla="*/ 554694 w 1957762"/>
              <a:gd name="connsiteY28" fmla="*/ 1049853 h 2986134"/>
              <a:gd name="connsiteX29" fmla="*/ 973432 w 1957762"/>
              <a:gd name="connsiteY29" fmla="*/ 813397 h 2986134"/>
              <a:gd name="connsiteX30" fmla="*/ 1465826 w 1957762"/>
              <a:gd name="connsiteY30" fmla="*/ 701311 h 2986134"/>
              <a:gd name="connsiteX31" fmla="*/ 1478428 w 1957762"/>
              <a:gd name="connsiteY31" fmla="*/ 708401 h 2986134"/>
              <a:gd name="connsiteX0" fmla="*/ 1478428 w 1957762"/>
              <a:gd name="connsiteY0" fmla="*/ 708401 h 2986134"/>
              <a:gd name="connsiteX1" fmla="*/ 1415835 w 1957762"/>
              <a:gd name="connsiteY1" fmla="*/ 919813 h 2986134"/>
              <a:gd name="connsiteX2" fmla="*/ 1194632 w 1957762"/>
              <a:gd name="connsiteY2" fmla="*/ 1213129 h 2986134"/>
              <a:gd name="connsiteX3" fmla="*/ 913751 w 1957762"/>
              <a:gd name="connsiteY3" fmla="*/ 1450576 h 2986134"/>
              <a:gd name="connsiteX4" fmla="*/ 571490 w 1957762"/>
              <a:gd name="connsiteY4" fmla="*/ 1632245 h 2986134"/>
              <a:gd name="connsiteX5" fmla="*/ 741838 w 1957762"/>
              <a:gd name="connsiteY5" fmla="*/ 1653421 h 2986134"/>
              <a:gd name="connsiteX6" fmla="*/ 1279452 w 1957762"/>
              <a:gd name="connsiteY6" fmla="*/ 1655250 h 2986134"/>
              <a:gd name="connsiteX7" fmla="*/ 1679544 w 1957762"/>
              <a:gd name="connsiteY7" fmla="*/ 1749816 h 2986134"/>
              <a:gd name="connsiteX8" fmla="*/ 1936833 w 1957762"/>
              <a:gd name="connsiteY8" fmla="*/ 1866208 h 2986134"/>
              <a:gd name="connsiteX9" fmla="*/ 1910707 w 1957762"/>
              <a:gd name="connsiteY9" fmla="*/ 1943962 h 2986134"/>
              <a:gd name="connsiteX10" fmla="*/ 1657720 w 1957762"/>
              <a:gd name="connsiteY10" fmla="*/ 2106263 h 2986134"/>
              <a:gd name="connsiteX11" fmla="*/ 1257628 w 1957762"/>
              <a:gd name="connsiteY11" fmla="*/ 2208104 h 2986134"/>
              <a:gd name="connsiteX12" fmla="*/ 940313 w 1957762"/>
              <a:gd name="connsiteY12" fmla="*/ 2195250 h 2986134"/>
              <a:gd name="connsiteX13" fmla="*/ 583221 w 1957762"/>
              <a:gd name="connsiteY13" fmla="*/ 2089164 h 2986134"/>
              <a:gd name="connsiteX14" fmla="*/ 326427 w 1957762"/>
              <a:gd name="connsiteY14" fmla="*/ 1949541 h 2986134"/>
              <a:gd name="connsiteX15" fmla="*/ 296700 w 1957762"/>
              <a:gd name="connsiteY15" fmla="*/ 2002232 h 2986134"/>
              <a:gd name="connsiteX16" fmla="*/ 363154 w 1957762"/>
              <a:gd name="connsiteY16" fmla="*/ 2404366 h 2986134"/>
              <a:gd name="connsiteX17" fmla="*/ 476134 w 1957762"/>
              <a:gd name="connsiteY17" fmla="*/ 2797888 h 2986134"/>
              <a:gd name="connsiteX18" fmla="*/ 469761 w 1957762"/>
              <a:gd name="connsiteY18" fmla="*/ 2891702 h 2986134"/>
              <a:gd name="connsiteX19" fmla="*/ 251341 w 1957762"/>
              <a:gd name="connsiteY19" fmla="*/ 2986134 h 2986134"/>
              <a:gd name="connsiteX20" fmla="*/ 65336 w 1957762"/>
              <a:gd name="connsiteY20" fmla="*/ 2357104 h 2986134"/>
              <a:gd name="connsiteX21" fmla="*/ 186 w 1957762"/>
              <a:gd name="connsiteY21" fmla="*/ 1728351 h 2986134"/>
              <a:gd name="connsiteX22" fmla="*/ 206473 w 1957762"/>
              <a:gd name="connsiteY22" fmla="*/ 548072 h 2986134"/>
              <a:gd name="connsiteX23" fmla="*/ 448363 w 1957762"/>
              <a:gd name="connsiteY23" fmla="*/ 172515 h 2986134"/>
              <a:gd name="connsiteX24" fmla="*/ 617214 w 1957762"/>
              <a:gd name="connsiteY24" fmla="*/ 0 h 2986134"/>
              <a:gd name="connsiteX25" fmla="*/ 736436 w 1957762"/>
              <a:gd name="connsiteY25" fmla="*/ 332056 h 2986134"/>
              <a:gd name="connsiteX26" fmla="*/ 729322 w 1957762"/>
              <a:gd name="connsiteY26" fmla="*/ 678085 h 2986134"/>
              <a:gd name="connsiteX27" fmla="*/ 552220 w 1957762"/>
              <a:gd name="connsiteY27" fmla="*/ 1005788 h 2986134"/>
              <a:gd name="connsiteX28" fmla="*/ 554694 w 1957762"/>
              <a:gd name="connsiteY28" fmla="*/ 1049853 h 2986134"/>
              <a:gd name="connsiteX29" fmla="*/ 973432 w 1957762"/>
              <a:gd name="connsiteY29" fmla="*/ 813397 h 2986134"/>
              <a:gd name="connsiteX30" fmla="*/ 1465826 w 1957762"/>
              <a:gd name="connsiteY30" fmla="*/ 701311 h 2986134"/>
              <a:gd name="connsiteX31" fmla="*/ 1478428 w 1957762"/>
              <a:gd name="connsiteY31" fmla="*/ 708401 h 2986134"/>
              <a:gd name="connsiteX0" fmla="*/ 1478428 w 1957762"/>
              <a:gd name="connsiteY0" fmla="*/ 708401 h 2986134"/>
              <a:gd name="connsiteX1" fmla="*/ 1415835 w 1957762"/>
              <a:gd name="connsiteY1" fmla="*/ 919813 h 2986134"/>
              <a:gd name="connsiteX2" fmla="*/ 1194632 w 1957762"/>
              <a:gd name="connsiteY2" fmla="*/ 1213129 h 2986134"/>
              <a:gd name="connsiteX3" fmla="*/ 913751 w 1957762"/>
              <a:gd name="connsiteY3" fmla="*/ 1450576 h 2986134"/>
              <a:gd name="connsiteX4" fmla="*/ 571490 w 1957762"/>
              <a:gd name="connsiteY4" fmla="*/ 1632245 h 2986134"/>
              <a:gd name="connsiteX5" fmla="*/ 741838 w 1957762"/>
              <a:gd name="connsiteY5" fmla="*/ 1653421 h 2986134"/>
              <a:gd name="connsiteX6" fmla="*/ 1279452 w 1957762"/>
              <a:gd name="connsiteY6" fmla="*/ 1655250 h 2986134"/>
              <a:gd name="connsiteX7" fmla="*/ 1679544 w 1957762"/>
              <a:gd name="connsiteY7" fmla="*/ 1749816 h 2986134"/>
              <a:gd name="connsiteX8" fmla="*/ 1936833 w 1957762"/>
              <a:gd name="connsiteY8" fmla="*/ 1866208 h 2986134"/>
              <a:gd name="connsiteX9" fmla="*/ 1910707 w 1957762"/>
              <a:gd name="connsiteY9" fmla="*/ 1943962 h 2986134"/>
              <a:gd name="connsiteX10" fmla="*/ 1657720 w 1957762"/>
              <a:gd name="connsiteY10" fmla="*/ 2106263 h 2986134"/>
              <a:gd name="connsiteX11" fmla="*/ 1257628 w 1957762"/>
              <a:gd name="connsiteY11" fmla="*/ 2208104 h 2986134"/>
              <a:gd name="connsiteX12" fmla="*/ 940313 w 1957762"/>
              <a:gd name="connsiteY12" fmla="*/ 2195250 h 2986134"/>
              <a:gd name="connsiteX13" fmla="*/ 583221 w 1957762"/>
              <a:gd name="connsiteY13" fmla="*/ 2089164 h 2986134"/>
              <a:gd name="connsiteX14" fmla="*/ 326427 w 1957762"/>
              <a:gd name="connsiteY14" fmla="*/ 1949541 h 2986134"/>
              <a:gd name="connsiteX15" fmla="*/ 296700 w 1957762"/>
              <a:gd name="connsiteY15" fmla="*/ 2002232 h 2986134"/>
              <a:gd name="connsiteX16" fmla="*/ 363154 w 1957762"/>
              <a:gd name="connsiteY16" fmla="*/ 2404366 h 2986134"/>
              <a:gd name="connsiteX17" fmla="*/ 476134 w 1957762"/>
              <a:gd name="connsiteY17" fmla="*/ 2797888 h 2986134"/>
              <a:gd name="connsiteX18" fmla="*/ 469761 w 1957762"/>
              <a:gd name="connsiteY18" fmla="*/ 2891702 h 2986134"/>
              <a:gd name="connsiteX19" fmla="*/ 251341 w 1957762"/>
              <a:gd name="connsiteY19" fmla="*/ 2986134 h 2986134"/>
              <a:gd name="connsiteX20" fmla="*/ 65336 w 1957762"/>
              <a:gd name="connsiteY20" fmla="*/ 2357104 h 2986134"/>
              <a:gd name="connsiteX21" fmla="*/ 186 w 1957762"/>
              <a:gd name="connsiteY21" fmla="*/ 1728351 h 2986134"/>
              <a:gd name="connsiteX22" fmla="*/ 153686 w 1957762"/>
              <a:gd name="connsiteY22" fmla="*/ 654505 h 2986134"/>
              <a:gd name="connsiteX23" fmla="*/ 448363 w 1957762"/>
              <a:gd name="connsiteY23" fmla="*/ 172515 h 2986134"/>
              <a:gd name="connsiteX24" fmla="*/ 617214 w 1957762"/>
              <a:gd name="connsiteY24" fmla="*/ 0 h 2986134"/>
              <a:gd name="connsiteX25" fmla="*/ 736436 w 1957762"/>
              <a:gd name="connsiteY25" fmla="*/ 332056 h 2986134"/>
              <a:gd name="connsiteX26" fmla="*/ 729322 w 1957762"/>
              <a:gd name="connsiteY26" fmla="*/ 678085 h 2986134"/>
              <a:gd name="connsiteX27" fmla="*/ 552220 w 1957762"/>
              <a:gd name="connsiteY27" fmla="*/ 1005788 h 2986134"/>
              <a:gd name="connsiteX28" fmla="*/ 554694 w 1957762"/>
              <a:gd name="connsiteY28" fmla="*/ 1049853 h 2986134"/>
              <a:gd name="connsiteX29" fmla="*/ 973432 w 1957762"/>
              <a:gd name="connsiteY29" fmla="*/ 813397 h 2986134"/>
              <a:gd name="connsiteX30" fmla="*/ 1465826 w 1957762"/>
              <a:gd name="connsiteY30" fmla="*/ 701311 h 2986134"/>
              <a:gd name="connsiteX31" fmla="*/ 1478428 w 1957762"/>
              <a:gd name="connsiteY31" fmla="*/ 708401 h 2986134"/>
              <a:gd name="connsiteX0" fmla="*/ 1524533 w 2003867"/>
              <a:gd name="connsiteY0" fmla="*/ 708401 h 2986134"/>
              <a:gd name="connsiteX1" fmla="*/ 1461940 w 2003867"/>
              <a:gd name="connsiteY1" fmla="*/ 919813 h 2986134"/>
              <a:gd name="connsiteX2" fmla="*/ 1240737 w 2003867"/>
              <a:gd name="connsiteY2" fmla="*/ 1213129 h 2986134"/>
              <a:gd name="connsiteX3" fmla="*/ 959856 w 2003867"/>
              <a:gd name="connsiteY3" fmla="*/ 1450576 h 2986134"/>
              <a:gd name="connsiteX4" fmla="*/ 617595 w 2003867"/>
              <a:gd name="connsiteY4" fmla="*/ 1632245 h 2986134"/>
              <a:gd name="connsiteX5" fmla="*/ 787943 w 2003867"/>
              <a:gd name="connsiteY5" fmla="*/ 1653421 h 2986134"/>
              <a:gd name="connsiteX6" fmla="*/ 1325557 w 2003867"/>
              <a:gd name="connsiteY6" fmla="*/ 1655250 h 2986134"/>
              <a:gd name="connsiteX7" fmla="*/ 1725649 w 2003867"/>
              <a:gd name="connsiteY7" fmla="*/ 1749816 h 2986134"/>
              <a:gd name="connsiteX8" fmla="*/ 1982938 w 2003867"/>
              <a:gd name="connsiteY8" fmla="*/ 1866208 h 2986134"/>
              <a:gd name="connsiteX9" fmla="*/ 1956812 w 2003867"/>
              <a:gd name="connsiteY9" fmla="*/ 1943962 h 2986134"/>
              <a:gd name="connsiteX10" fmla="*/ 1703825 w 2003867"/>
              <a:gd name="connsiteY10" fmla="*/ 2106263 h 2986134"/>
              <a:gd name="connsiteX11" fmla="*/ 1303733 w 2003867"/>
              <a:gd name="connsiteY11" fmla="*/ 2208104 h 2986134"/>
              <a:gd name="connsiteX12" fmla="*/ 986418 w 2003867"/>
              <a:gd name="connsiteY12" fmla="*/ 2195250 h 2986134"/>
              <a:gd name="connsiteX13" fmla="*/ 629326 w 2003867"/>
              <a:gd name="connsiteY13" fmla="*/ 2089164 h 2986134"/>
              <a:gd name="connsiteX14" fmla="*/ 372532 w 2003867"/>
              <a:gd name="connsiteY14" fmla="*/ 1949541 h 2986134"/>
              <a:gd name="connsiteX15" fmla="*/ 342805 w 2003867"/>
              <a:gd name="connsiteY15" fmla="*/ 2002232 h 2986134"/>
              <a:gd name="connsiteX16" fmla="*/ 409259 w 2003867"/>
              <a:gd name="connsiteY16" fmla="*/ 2404366 h 2986134"/>
              <a:gd name="connsiteX17" fmla="*/ 522239 w 2003867"/>
              <a:gd name="connsiteY17" fmla="*/ 2797888 h 2986134"/>
              <a:gd name="connsiteX18" fmla="*/ 515866 w 2003867"/>
              <a:gd name="connsiteY18" fmla="*/ 2891702 h 2986134"/>
              <a:gd name="connsiteX19" fmla="*/ 297446 w 2003867"/>
              <a:gd name="connsiteY19" fmla="*/ 2986134 h 2986134"/>
              <a:gd name="connsiteX20" fmla="*/ 111441 w 2003867"/>
              <a:gd name="connsiteY20" fmla="*/ 2357104 h 2986134"/>
              <a:gd name="connsiteX21" fmla="*/ 79 w 2003867"/>
              <a:gd name="connsiteY21" fmla="*/ 1671964 h 2986134"/>
              <a:gd name="connsiteX22" fmla="*/ 199791 w 2003867"/>
              <a:gd name="connsiteY22" fmla="*/ 654505 h 2986134"/>
              <a:gd name="connsiteX23" fmla="*/ 494468 w 2003867"/>
              <a:gd name="connsiteY23" fmla="*/ 172515 h 2986134"/>
              <a:gd name="connsiteX24" fmla="*/ 663319 w 2003867"/>
              <a:gd name="connsiteY24" fmla="*/ 0 h 2986134"/>
              <a:gd name="connsiteX25" fmla="*/ 782541 w 2003867"/>
              <a:gd name="connsiteY25" fmla="*/ 332056 h 2986134"/>
              <a:gd name="connsiteX26" fmla="*/ 775427 w 2003867"/>
              <a:gd name="connsiteY26" fmla="*/ 678085 h 2986134"/>
              <a:gd name="connsiteX27" fmla="*/ 598325 w 2003867"/>
              <a:gd name="connsiteY27" fmla="*/ 1005788 h 2986134"/>
              <a:gd name="connsiteX28" fmla="*/ 600799 w 2003867"/>
              <a:gd name="connsiteY28" fmla="*/ 1049853 h 2986134"/>
              <a:gd name="connsiteX29" fmla="*/ 1019537 w 2003867"/>
              <a:gd name="connsiteY29" fmla="*/ 813397 h 2986134"/>
              <a:gd name="connsiteX30" fmla="*/ 1511931 w 2003867"/>
              <a:gd name="connsiteY30" fmla="*/ 701311 h 2986134"/>
              <a:gd name="connsiteX31" fmla="*/ 1524533 w 2003867"/>
              <a:gd name="connsiteY31" fmla="*/ 708401 h 2986134"/>
              <a:gd name="connsiteX0" fmla="*/ 1524533 w 2003867"/>
              <a:gd name="connsiteY0" fmla="*/ 708401 h 2986134"/>
              <a:gd name="connsiteX1" fmla="*/ 1461940 w 2003867"/>
              <a:gd name="connsiteY1" fmla="*/ 919813 h 2986134"/>
              <a:gd name="connsiteX2" fmla="*/ 1240737 w 2003867"/>
              <a:gd name="connsiteY2" fmla="*/ 1213129 h 2986134"/>
              <a:gd name="connsiteX3" fmla="*/ 959856 w 2003867"/>
              <a:gd name="connsiteY3" fmla="*/ 1450576 h 2986134"/>
              <a:gd name="connsiteX4" fmla="*/ 617595 w 2003867"/>
              <a:gd name="connsiteY4" fmla="*/ 1632245 h 2986134"/>
              <a:gd name="connsiteX5" fmla="*/ 787943 w 2003867"/>
              <a:gd name="connsiteY5" fmla="*/ 1653421 h 2986134"/>
              <a:gd name="connsiteX6" fmla="*/ 1325557 w 2003867"/>
              <a:gd name="connsiteY6" fmla="*/ 1655250 h 2986134"/>
              <a:gd name="connsiteX7" fmla="*/ 1725649 w 2003867"/>
              <a:gd name="connsiteY7" fmla="*/ 1749816 h 2986134"/>
              <a:gd name="connsiteX8" fmla="*/ 1982938 w 2003867"/>
              <a:gd name="connsiteY8" fmla="*/ 1866208 h 2986134"/>
              <a:gd name="connsiteX9" fmla="*/ 1956812 w 2003867"/>
              <a:gd name="connsiteY9" fmla="*/ 1943962 h 2986134"/>
              <a:gd name="connsiteX10" fmla="*/ 1703825 w 2003867"/>
              <a:gd name="connsiteY10" fmla="*/ 2106263 h 2986134"/>
              <a:gd name="connsiteX11" fmla="*/ 1303733 w 2003867"/>
              <a:gd name="connsiteY11" fmla="*/ 2208104 h 2986134"/>
              <a:gd name="connsiteX12" fmla="*/ 986418 w 2003867"/>
              <a:gd name="connsiteY12" fmla="*/ 2195250 h 2986134"/>
              <a:gd name="connsiteX13" fmla="*/ 629326 w 2003867"/>
              <a:gd name="connsiteY13" fmla="*/ 2089164 h 2986134"/>
              <a:gd name="connsiteX14" fmla="*/ 372532 w 2003867"/>
              <a:gd name="connsiteY14" fmla="*/ 1949541 h 2986134"/>
              <a:gd name="connsiteX15" fmla="*/ 342805 w 2003867"/>
              <a:gd name="connsiteY15" fmla="*/ 2002232 h 2986134"/>
              <a:gd name="connsiteX16" fmla="*/ 409259 w 2003867"/>
              <a:gd name="connsiteY16" fmla="*/ 2404366 h 2986134"/>
              <a:gd name="connsiteX17" fmla="*/ 522239 w 2003867"/>
              <a:gd name="connsiteY17" fmla="*/ 2797888 h 2986134"/>
              <a:gd name="connsiteX18" fmla="*/ 515866 w 2003867"/>
              <a:gd name="connsiteY18" fmla="*/ 2891702 h 2986134"/>
              <a:gd name="connsiteX19" fmla="*/ 297446 w 2003867"/>
              <a:gd name="connsiteY19" fmla="*/ 2986134 h 2986134"/>
              <a:gd name="connsiteX20" fmla="*/ 111441 w 2003867"/>
              <a:gd name="connsiteY20" fmla="*/ 2357104 h 2986134"/>
              <a:gd name="connsiteX21" fmla="*/ 79 w 2003867"/>
              <a:gd name="connsiteY21" fmla="*/ 1671964 h 2986134"/>
              <a:gd name="connsiteX22" fmla="*/ 199791 w 2003867"/>
              <a:gd name="connsiteY22" fmla="*/ 654505 h 2986134"/>
              <a:gd name="connsiteX23" fmla="*/ 494468 w 2003867"/>
              <a:gd name="connsiteY23" fmla="*/ 172515 h 2986134"/>
              <a:gd name="connsiteX24" fmla="*/ 663319 w 2003867"/>
              <a:gd name="connsiteY24" fmla="*/ 0 h 2986134"/>
              <a:gd name="connsiteX25" fmla="*/ 782541 w 2003867"/>
              <a:gd name="connsiteY25" fmla="*/ 332056 h 2986134"/>
              <a:gd name="connsiteX26" fmla="*/ 775427 w 2003867"/>
              <a:gd name="connsiteY26" fmla="*/ 678085 h 2986134"/>
              <a:gd name="connsiteX27" fmla="*/ 598325 w 2003867"/>
              <a:gd name="connsiteY27" fmla="*/ 1005788 h 2986134"/>
              <a:gd name="connsiteX28" fmla="*/ 600799 w 2003867"/>
              <a:gd name="connsiteY28" fmla="*/ 1049853 h 2986134"/>
              <a:gd name="connsiteX29" fmla="*/ 1019537 w 2003867"/>
              <a:gd name="connsiteY29" fmla="*/ 813397 h 2986134"/>
              <a:gd name="connsiteX30" fmla="*/ 1511931 w 2003867"/>
              <a:gd name="connsiteY30" fmla="*/ 701311 h 2986134"/>
              <a:gd name="connsiteX31" fmla="*/ 1524533 w 2003867"/>
              <a:gd name="connsiteY31" fmla="*/ 708401 h 2986134"/>
              <a:gd name="connsiteX0" fmla="*/ 1524533 w 2003867"/>
              <a:gd name="connsiteY0" fmla="*/ 708401 h 2986134"/>
              <a:gd name="connsiteX1" fmla="*/ 1461940 w 2003867"/>
              <a:gd name="connsiteY1" fmla="*/ 919813 h 2986134"/>
              <a:gd name="connsiteX2" fmla="*/ 1240737 w 2003867"/>
              <a:gd name="connsiteY2" fmla="*/ 1213129 h 2986134"/>
              <a:gd name="connsiteX3" fmla="*/ 959856 w 2003867"/>
              <a:gd name="connsiteY3" fmla="*/ 1450576 h 2986134"/>
              <a:gd name="connsiteX4" fmla="*/ 617595 w 2003867"/>
              <a:gd name="connsiteY4" fmla="*/ 1632245 h 2986134"/>
              <a:gd name="connsiteX5" fmla="*/ 787943 w 2003867"/>
              <a:gd name="connsiteY5" fmla="*/ 1653421 h 2986134"/>
              <a:gd name="connsiteX6" fmla="*/ 1325557 w 2003867"/>
              <a:gd name="connsiteY6" fmla="*/ 1655250 h 2986134"/>
              <a:gd name="connsiteX7" fmla="*/ 1725649 w 2003867"/>
              <a:gd name="connsiteY7" fmla="*/ 1749816 h 2986134"/>
              <a:gd name="connsiteX8" fmla="*/ 1982938 w 2003867"/>
              <a:gd name="connsiteY8" fmla="*/ 1866208 h 2986134"/>
              <a:gd name="connsiteX9" fmla="*/ 1956812 w 2003867"/>
              <a:gd name="connsiteY9" fmla="*/ 1943962 h 2986134"/>
              <a:gd name="connsiteX10" fmla="*/ 1703825 w 2003867"/>
              <a:gd name="connsiteY10" fmla="*/ 2106263 h 2986134"/>
              <a:gd name="connsiteX11" fmla="*/ 1303733 w 2003867"/>
              <a:gd name="connsiteY11" fmla="*/ 2208104 h 2986134"/>
              <a:gd name="connsiteX12" fmla="*/ 986418 w 2003867"/>
              <a:gd name="connsiteY12" fmla="*/ 2195250 h 2986134"/>
              <a:gd name="connsiteX13" fmla="*/ 629326 w 2003867"/>
              <a:gd name="connsiteY13" fmla="*/ 2089164 h 2986134"/>
              <a:gd name="connsiteX14" fmla="*/ 372532 w 2003867"/>
              <a:gd name="connsiteY14" fmla="*/ 1949541 h 2986134"/>
              <a:gd name="connsiteX15" fmla="*/ 342805 w 2003867"/>
              <a:gd name="connsiteY15" fmla="*/ 2002232 h 2986134"/>
              <a:gd name="connsiteX16" fmla="*/ 409259 w 2003867"/>
              <a:gd name="connsiteY16" fmla="*/ 2404366 h 2986134"/>
              <a:gd name="connsiteX17" fmla="*/ 522239 w 2003867"/>
              <a:gd name="connsiteY17" fmla="*/ 2797888 h 2986134"/>
              <a:gd name="connsiteX18" fmla="*/ 515866 w 2003867"/>
              <a:gd name="connsiteY18" fmla="*/ 2891702 h 2986134"/>
              <a:gd name="connsiteX19" fmla="*/ 297446 w 2003867"/>
              <a:gd name="connsiteY19" fmla="*/ 2986134 h 2986134"/>
              <a:gd name="connsiteX20" fmla="*/ 111441 w 2003867"/>
              <a:gd name="connsiteY20" fmla="*/ 2357104 h 2986134"/>
              <a:gd name="connsiteX21" fmla="*/ 79 w 2003867"/>
              <a:gd name="connsiteY21" fmla="*/ 1671964 h 2986134"/>
              <a:gd name="connsiteX22" fmla="*/ 199791 w 2003867"/>
              <a:gd name="connsiteY22" fmla="*/ 654505 h 2986134"/>
              <a:gd name="connsiteX23" fmla="*/ 494468 w 2003867"/>
              <a:gd name="connsiteY23" fmla="*/ 172515 h 2986134"/>
              <a:gd name="connsiteX24" fmla="*/ 663319 w 2003867"/>
              <a:gd name="connsiteY24" fmla="*/ 0 h 2986134"/>
              <a:gd name="connsiteX25" fmla="*/ 782541 w 2003867"/>
              <a:gd name="connsiteY25" fmla="*/ 332056 h 2986134"/>
              <a:gd name="connsiteX26" fmla="*/ 775427 w 2003867"/>
              <a:gd name="connsiteY26" fmla="*/ 678085 h 2986134"/>
              <a:gd name="connsiteX27" fmla="*/ 598325 w 2003867"/>
              <a:gd name="connsiteY27" fmla="*/ 1005788 h 2986134"/>
              <a:gd name="connsiteX28" fmla="*/ 600799 w 2003867"/>
              <a:gd name="connsiteY28" fmla="*/ 1049853 h 2986134"/>
              <a:gd name="connsiteX29" fmla="*/ 1019537 w 2003867"/>
              <a:gd name="connsiteY29" fmla="*/ 813397 h 2986134"/>
              <a:gd name="connsiteX30" fmla="*/ 1511931 w 2003867"/>
              <a:gd name="connsiteY30" fmla="*/ 701311 h 2986134"/>
              <a:gd name="connsiteX31" fmla="*/ 1524533 w 2003867"/>
              <a:gd name="connsiteY31" fmla="*/ 708401 h 2986134"/>
              <a:gd name="connsiteX0" fmla="*/ 1524533 w 2003867"/>
              <a:gd name="connsiteY0" fmla="*/ 708401 h 2986134"/>
              <a:gd name="connsiteX1" fmla="*/ 1461940 w 2003867"/>
              <a:gd name="connsiteY1" fmla="*/ 919813 h 2986134"/>
              <a:gd name="connsiteX2" fmla="*/ 1240737 w 2003867"/>
              <a:gd name="connsiteY2" fmla="*/ 1213129 h 2986134"/>
              <a:gd name="connsiteX3" fmla="*/ 959856 w 2003867"/>
              <a:gd name="connsiteY3" fmla="*/ 1450576 h 2986134"/>
              <a:gd name="connsiteX4" fmla="*/ 617595 w 2003867"/>
              <a:gd name="connsiteY4" fmla="*/ 1632245 h 2986134"/>
              <a:gd name="connsiteX5" fmla="*/ 787943 w 2003867"/>
              <a:gd name="connsiteY5" fmla="*/ 1653421 h 2986134"/>
              <a:gd name="connsiteX6" fmla="*/ 1325557 w 2003867"/>
              <a:gd name="connsiteY6" fmla="*/ 1655250 h 2986134"/>
              <a:gd name="connsiteX7" fmla="*/ 1725649 w 2003867"/>
              <a:gd name="connsiteY7" fmla="*/ 1749816 h 2986134"/>
              <a:gd name="connsiteX8" fmla="*/ 1982938 w 2003867"/>
              <a:gd name="connsiteY8" fmla="*/ 1866208 h 2986134"/>
              <a:gd name="connsiteX9" fmla="*/ 1956812 w 2003867"/>
              <a:gd name="connsiteY9" fmla="*/ 1943962 h 2986134"/>
              <a:gd name="connsiteX10" fmla="*/ 1703825 w 2003867"/>
              <a:gd name="connsiteY10" fmla="*/ 2106263 h 2986134"/>
              <a:gd name="connsiteX11" fmla="*/ 1303733 w 2003867"/>
              <a:gd name="connsiteY11" fmla="*/ 2208104 h 2986134"/>
              <a:gd name="connsiteX12" fmla="*/ 986418 w 2003867"/>
              <a:gd name="connsiteY12" fmla="*/ 2195250 h 2986134"/>
              <a:gd name="connsiteX13" fmla="*/ 629326 w 2003867"/>
              <a:gd name="connsiteY13" fmla="*/ 2089164 h 2986134"/>
              <a:gd name="connsiteX14" fmla="*/ 372532 w 2003867"/>
              <a:gd name="connsiteY14" fmla="*/ 1949541 h 2986134"/>
              <a:gd name="connsiteX15" fmla="*/ 342805 w 2003867"/>
              <a:gd name="connsiteY15" fmla="*/ 2002232 h 2986134"/>
              <a:gd name="connsiteX16" fmla="*/ 409259 w 2003867"/>
              <a:gd name="connsiteY16" fmla="*/ 2404366 h 2986134"/>
              <a:gd name="connsiteX17" fmla="*/ 522239 w 2003867"/>
              <a:gd name="connsiteY17" fmla="*/ 2797888 h 2986134"/>
              <a:gd name="connsiteX18" fmla="*/ 515866 w 2003867"/>
              <a:gd name="connsiteY18" fmla="*/ 2891702 h 2986134"/>
              <a:gd name="connsiteX19" fmla="*/ 297446 w 2003867"/>
              <a:gd name="connsiteY19" fmla="*/ 2986134 h 2986134"/>
              <a:gd name="connsiteX20" fmla="*/ 111441 w 2003867"/>
              <a:gd name="connsiteY20" fmla="*/ 2357104 h 2986134"/>
              <a:gd name="connsiteX21" fmla="*/ 79 w 2003867"/>
              <a:gd name="connsiteY21" fmla="*/ 1671964 h 2986134"/>
              <a:gd name="connsiteX22" fmla="*/ 199791 w 2003867"/>
              <a:gd name="connsiteY22" fmla="*/ 654505 h 2986134"/>
              <a:gd name="connsiteX23" fmla="*/ 494468 w 2003867"/>
              <a:gd name="connsiteY23" fmla="*/ 172515 h 2986134"/>
              <a:gd name="connsiteX24" fmla="*/ 663319 w 2003867"/>
              <a:gd name="connsiteY24" fmla="*/ 0 h 2986134"/>
              <a:gd name="connsiteX25" fmla="*/ 782541 w 2003867"/>
              <a:gd name="connsiteY25" fmla="*/ 332056 h 2986134"/>
              <a:gd name="connsiteX26" fmla="*/ 775427 w 2003867"/>
              <a:gd name="connsiteY26" fmla="*/ 678085 h 2986134"/>
              <a:gd name="connsiteX27" fmla="*/ 598325 w 2003867"/>
              <a:gd name="connsiteY27" fmla="*/ 1005788 h 2986134"/>
              <a:gd name="connsiteX28" fmla="*/ 600799 w 2003867"/>
              <a:gd name="connsiteY28" fmla="*/ 1049853 h 2986134"/>
              <a:gd name="connsiteX29" fmla="*/ 1019537 w 2003867"/>
              <a:gd name="connsiteY29" fmla="*/ 813397 h 2986134"/>
              <a:gd name="connsiteX30" fmla="*/ 1511931 w 2003867"/>
              <a:gd name="connsiteY30" fmla="*/ 701311 h 2986134"/>
              <a:gd name="connsiteX31" fmla="*/ 1524533 w 2003867"/>
              <a:gd name="connsiteY31" fmla="*/ 708401 h 2986134"/>
              <a:gd name="connsiteX0" fmla="*/ 1524533 w 2003867"/>
              <a:gd name="connsiteY0" fmla="*/ 708401 h 3028004"/>
              <a:gd name="connsiteX1" fmla="*/ 1461940 w 2003867"/>
              <a:gd name="connsiteY1" fmla="*/ 919813 h 3028004"/>
              <a:gd name="connsiteX2" fmla="*/ 1240737 w 2003867"/>
              <a:gd name="connsiteY2" fmla="*/ 1213129 h 3028004"/>
              <a:gd name="connsiteX3" fmla="*/ 959856 w 2003867"/>
              <a:gd name="connsiteY3" fmla="*/ 1450576 h 3028004"/>
              <a:gd name="connsiteX4" fmla="*/ 617595 w 2003867"/>
              <a:gd name="connsiteY4" fmla="*/ 1632245 h 3028004"/>
              <a:gd name="connsiteX5" fmla="*/ 787943 w 2003867"/>
              <a:gd name="connsiteY5" fmla="*/ 1653421 h 3028004"/>
              <a:gd name="connsiteX6" fmla="*/ 1325557 w 2003867"/>
              <a:gd name="connsiteY6" fmla="*/ 1655250 h 3028004"/>
              <a:gd name="connsiteX7" fmla="*/ 1725649 w 2003867"/>
              <a:gd name="connsiteY7" fmla="*/ 1749816 h 3028004"/>
              <a:gd name="connsiteX8" fmla="*/ 1982938 w 2003867"/>
              <a:gd name="connsiteY8" fmla="*/ 1866208 h 3028004"/>
              <a:gd name="connsiteX9" fmla="*/ 1956812 w 2003867"/>
              <a:gd name="connsiteY9" fmla="*/ 1943962 h 3028004"/>
              <a:gd name="connsiteX10" fmla="*/ 1703825 w 2003867"/>
              <a:gd name="connsiteY10" fmla="*/ 2106263 h 3028004"/>
              <a:gd name="connsiteX11" fmla="*/ 1303733 w 2003867"/>
              <a:gd name="connsiteY11" fmla="*/ 2208104 h 3028004"/>
              <a:gd name="connsiteX12" fmla="*/ 986418 w 2003867"/>
              <a:gd name="connsiteY12" fmla="*/ 2195250 h 3028004"/>
              <a:gd name="connsiteX13" fmla="*/ 629326 w 2003867"/>
              <a:gd name="connsiteY13" fmla="*/ 2089164 h 3028004"/>
              <a:gd name="connsiteX14" fmla="*/ 372532 w 2003867"/>
              <a:gd name="connsiteY14" fmla="*/ 1949541 h 3028004"/>
              <a:gd name="connsiteX15" fmla="*/ 342805 w 2003867"/>
              <a:gd name="connsiteY15" fmla="*/ 2002232 h 3028004"/>
              <a:gd name="connsiteX16" fmla="*/ 409259 w 2003867"/>
              <a:gd name="connsiteY16" fmla="*/ 2404366 h 3028004"/>
              <a:gd name="connsiteX17" fmla="*/ 522239 w 2003867"/>
              <a:gd name="connsiteY17" fmla="*/ 2797888 h 3028004"/>
              <a:gd name="connsiteX18" fmla="*/ 703741 w 2003867"/>
              <a:gd name="connsiteY18" fmla="*/ 3010749 h 3028004"/>
              <a:gd name="connsiteX19" fmla="*/ 297446 w 2003867"/>
              <a:gd name="connsiteY19" fmla="*/ 2986134 h 3028004"/>
              <a:gd name="connsiteX20" fmla="*/ 111441 w 2003867"/>
              <a:gd name="connsiteY20" fmla="*/ 2357104 h 3028004"/>
              <a:gd name="connsiteX21" fmla="*/ 79 w 2003867"/>
              <a:gd name="connsiteY21" fmla="*/ 1671964 h 3028004"/>
              <a:gd name="connsiteX22" fmla="*/ 199791 w 2003867"/>
              <a:gd name="connsiteY22" fmla="*/ 654505 h 3028004"/>
              <a:gd name="connsiteX23" fmla="*/ 494468 w 2003867"/>
              <a:gd name="connsiteY23" fmla="*/ 172515 h 3028004"/>
              <a:gd name="connsiteX24" fmla="*/ 663319 w 2003867"/>
              <a:gd name="connsiteY24" fmla="*/ 0 h 3028004"/>
              <a:gd name="connsiteX25" fmla="*/ 782541 w 2003867"/>
              <a:gd name="connsiteY25" fmla="*/ 332056 h 3028004"/>
              <a:gd name="connsiteX26" fmla="*/ 775427 w 2003867"/>
              <a:gd name="connsiteY26" fmla="*/ 678085 h 3028004"/>
              <a:gd name="connsiteX27" fmla="*/ 598325 w 2003867"/>
              <a:gd name="connsiteY27" fmla="*/ 1005788 h 3028004"/>
              <a:gd name="connsiteX28" fmla="*/ 600799 w 2003867"/>
              <a:gd name="connsiteY28" fmla="*/ 1049853 h 3028004"/>
              <a:gd name="connsiteX29" fmla="*/ 1019537 w 2003867"/>
              <a:gd name="connsiteY29" fmla="*/ 813397 h 3028004"/>
              <a:gd name="connsiteX30" fmla="*/ 1511931 w 2003867"/>
              <a:gd name="connsiteY30" fmla="*/ 701311 h 3028004"/>
              <a:gd name="connsiteX31" fmla="*/ 1524533 w 2003867"/>
              <a:gd name="connsiteY31" fmla="*/ 708401 h 3028004"/>
              <a:gd name="connsiteX0" fmla="*/ 1524533 w 2003867"/>
              <a:gd name="connsiteY0" fmla="*/ 708401 h 3028004"/>
              <a:gd name="connsiteX1" fmla="*/ 1461940 w 2003867"/>
              <a:gd name="connsiteY1" fmla="*/ 919813 h 3028004"/>
              <a:gd name="connsiteX2" fmla="*/ 1240737 w 2003867"/>
              <a:gd name="connsiteY2" fmla="*/ 1213129 h 3028004"/>
              <a:gd name="connsiteX3" fmla="*/ 959856 w 2003867"/>
              <a:gd name="connsiteY3" fmla="*/ 1450576 h 3028004"/>
              <a:gd name="connsiteX4" fmla="*/ 617595 w 2003867"/>
              <a:gd name="connsiteY4" fmla="*/ 1632245 h 3028004"/>
              <a:gd name="connsiteX5" fmla="*/ 787943 w 2003867"/>
              <a:gd name="connsiteY5" fmla="*/ 1653421 h 3028004"/>
              <a:gd name="connsiteX6" fmla="*/ 1325557 w 2003867"/>
              <a:gd name="connsiteY6" fmla="*/ 1655250 h 3028004"/>
              <a:gd name="connsiteX7" fmla="*/ 1725649 w 2003867"/>
              <a:gd name="connsiteY7" fmla="*/ 1749816 h 3028004"/>
              <a:gd name="connsiteX8" fmla="*/ 1982938 w 2003867"/>
              <a:gd name="connsiteY8" fmla="*/ 1866208 h 3028004"/>
              <a:gd name="connsiteX9" fmla="*/ 1956812 w 2003867"/>
              <a:gd name="connsiteY9" fmla="*/ 1943962 h 3028004"/>
              <a:gd name="connsiteX10" fmla="*/ 1703825 w 2003867"/>
              <a:gd name="connsiteY10" fmla="*/ 2106263 h 3028004"/>
              <a:gd name="connsiteX11" fmla="*/ 1303733 w 2003867"/>
              <a:gd name="connsiteY11" fmla="*/ 2208104 h 3028004"/>
              <a:gd name="connsiteX12" fmla="*/ 986418 w 2003867"/>
              <a:gd name="connsiteY12" fmla="*/ 2195250 h 3028004"/>
              <a:gd name="connsiteX13" fmla="*/ 629326 w 2003867"/>
              <a:gd name="connsiteY13" fmla="*/ 2089164 h 3028004"/>
              <a:gd name="connsiteX14" fmla="*/ 372532 w 2003867"/>
              <a:gd name="connsiteY14" fmla="*/ 1949541 h 3028004"/>
              <a:gd name="connsiteX15" fmla="*/ 342805 w 2003867"/>
              <a:gd name="connsiteY15" fmla="*/ 2002232 h 3028004"/>
              <a:gd name="connsiteX16" fmla="*/ 409259 w 2003867"/>
              <a:gd name="connsiteY16" fmla="*/ 2404366 h 3028004"/>
              <a:gd name="connsiteX17" fmla="*/ 588277 w 2003867"/>
              <a:gd name="connsiteY17" fmla="*/ 2840249 h 3028004"/>
              <a:gd name="connsiteX18" fmla="*/ 703741 w 2003867"/>
              <a:gd name="connsiteY18" fmla="*/ 3010749 h 3028004"/>
              <a:gd name="connsiteX19" fmla="*/ 297446 w 2003867"/>
              <a:gd name="connsiteY19" fmla="*/ 2986134 h 3028004"/>
              <a:gd name="connsiteX20" fmla="*/ 111441 w 2003867"/>
              <a:gd name="connsiteY20" fmla="*/ 2357104 h 3028004"/>
              <a:gd name="connsiteX21" fmla="*/ 79 w 2003867"/>
              <a:gd name="connsiteY21" fmla="*/ 1671964 h 3028004"/>
              <a:gd name="connsiteX22" fmla="*/ 199791 w 2003867"/>
              <a:gd name="connsiteY22" fmla="*/ 654505 h 3028004"/>
              <a:gd name="connsiteX23" fmla="*/ 494468 w 2003867"/>
              <a:gd name="connsiteY23" fmla="*/ 172515 h 3028004"/>
              <a:gd name="connsiteX24" fmla="*/ 663319 w 2003867"/>
              <a:gd name="connsiteY24" fmla="*/ 0 h 3028004"/>
              <a:gd name="connsiteX25" fmla="*/ 782541 w 2003867"/>
              <a:gd name="connsiteY25" fmla="*/ 332056 h 3028004"/>
              <a:gd name="connsiteX26" fmla="*/ 775427 w 2003867"/>
              <a:gd name="connsiteY26" fmla="*/ 678085 h 3028004"/>
              <a:gd name="connsiteX27" fmla="*/ 598325 w 2003867"/>
              <a:gd name="connsiteY27" fmla="*/ 1005788 h 3028004"/>
              <a:gd name="connsiteX28" fmla="*/ 600799 w 2003867"/>
              <a:gd name="connsiteY28" fmla="*/ 1049853 h 3028004"/>
              <a:gd name="connsiteX29" fmla="*/ 1019537 w 2003867"/>
              <a:gd name="connsiteY29" fmla="*/ 813397 h 3028004"/>
              <a:gd name="connsiteX30" fmla="*/ 1511931 w 2003867"/>
              <a:gd name="connsiteY30" fmla="*/ 701311 h 3028004"/>
              <a:gd name="connsiteX31" fmla="*/ 1524533 w 2003867"/>
              <a:gd name="connsiteY31" fmla="*/ 708401 h 3028004"/>
              <a:gd name="connsiteX0" fmla="*/ 1524533 w 2003867"/>
              <a:gd name="connsiteY0" fmla="*/ 708401 h 3028004"/>
              <a:gd name="connsiteX1" fmla="*/ 1461940 w 2003867"/>
              <a:gd name="connsiteY1" fmla="*/ 919813 h 3028004"/>
              <a:gd name="connsiteX2" fmla="*/ 1240737 w 2003867"/>
              <a:gd name="connsiteY2" fmla="*/ 1213129 h 3028004"/>
              <a:gd name="connsiteX3" fmla="*/ 959856 w 2003867"/>
              <a:gd name="connsiteY3" fmla="*/ 1450576 h 3028004"/>
              <a:gd name="connsiteX4" fmla="*/ 617595 w 2003867"/>
              <a:gd name="connsiteY4" fmla="*/ 1632245 h 3028004"/>
              <a:gd name="connsiteX5" fmla="*/ 787943 w 2003867"/>
              <a:gd name="connsiteY5" fmla="*/ 1653421 h 3028004"/>
              <a:gd name="connsiteX6" fmla="*/ 1325557 w 2003867"/>
              <a:gd name="connsiteY6" fmla="*/ 1655250 h 3028004"/>
              <a:gd name="connsiteX7" fmla="*/ 1725649 w 2003867"/>
              <a:gd name="connsiteY7" fmla="*/ 1749816 h 3028004"/>
              <a:gd name="connsiteX8" fmla="*/ 1982938 w 2003867"/>
              <a:gd name="connsiteY8" fmla="*/ 1866208 h 3028004"/>
              <a:gd name="connsiteX9" fmla="*/ 1956812 w 2003867"/>
              <a:gd name="connsiteY9" fmla="*/ 1943962 h 3028004"/>
              <a:gd name="connsiteX10" fmla="*/ 1703825 w 2003867"/>
              <a:gd name="connsiteY10" fmla="*/ 2106263 h 3028004"/>
              <a:gd name="connsiteX11" fmla="*/ 1303733 w 2003867"/>
              <a:gd name="connsiteY11" fmla="*/ 2208104 h 3028004"/>
              <a:gd name="connsiteX12" fmla="*/ 986418 w 2003867"/>
              <a:gd name="connsiteY12" fmla="*/ 2195250 h 3028004"/>
              <a:gd name="connsiteX13" fmla="*/ 629326 w 2003867"/>
              <a:gd name="connsiteY13" fmla="*/ 2089164 h 3028004"/>
              <a:gd name="connsiteX14" fmla="*/ 372532 w 2003867"/>
              <a:gd name="connsiteY14" fmla="*/ 1949541 h 3028004"/>
              <a:gd name="connsiteX15" fmla="*/ 342805 w 2003867"/>
              <a:gd name="connsiteY15" fmla="*/ 2002232 h 3028004"/>
              <a:gd name="connsiteX16" fmla="*/ 434962 w 2003867"/>
              <a:gd name="connsiteY16" fmla="*/ 2419807 h 3028004"/>
              <a:gd name="connsiteX17" fmla="*/ 588277 w 2003867"/>
              <a:gd name="connsiteY17" fmla="*/ 2840249 h 3028004"/>
              <a:gd name="connsiteX18" fmla="*/ 703741 w 2003867"/>
              <a:gd name="connsiteY18" fmla="*/ 3010749 h 3028004"/>
              <a:gd name="connsiteX19" fmla="*/ 297446 w 2003867"/>
              <a:gd name="connsiteY19" fmla="*/ 2986134 h 3028004"/>
              <a:gd name="connsiteX20" fmla="*/ 111441 w 2003867"/>
              <a:gd name="connsiteY20" fmla="*/ 2357104 h 3028004"/>
              <a:gd name="connsiteX21" fmla="*/ 79 w 2003867"/>
              <a:gd name="connsiteY21" fmla="*/ 1671964 h 3028004"/>
              <a:gd name="connsiteX22" fmla="*/ 199791 w 2003867"/>
              <a:gd name="connsiteY22" fmla="*/ 654505 h 3028004"/>
              <a:gd name="connsiteX23" fmla="*/ 494468 w 2003867"/>
              <a:gd name="connsiteY23" fmla="*/ 172515 h 3028004"/>
              <a:gd name="connsiteX24" fmla="*/ 663319 w 2003867"/>
              <a:gd name="connsiteY24" fmla="*/ 0 h 3028004"/>
              <a:gd name="connsiteX25" fmla="*/ 782541 w 2003867"/>
              <a:gd name="connsiteY25" fmla="*/ 332056 h 3028004"/>
              <a:gd name="connsiteX26" fmla="*/ 775427 w 2003867"/>
              <a:gd name="connsiteY26" fmla="*/ 678085 h 3028004"/>
              <a:gd name="connsiteX27" fmla="*/ 598325 w 2003867"/>
              <a:gd name="connsiteY27" fmla="*/ 1005788 h 3028004"/>
              <a:gd name="connsiteX28" fmla="*/ 600799 w 2003867"/>
              <a:gd name="connsiteY28" fmla="*/ 1049853 h 3028004"/>
              <a:gd name="connsiteX29" fmla="*/ 1019537 w 2003867"/>
              <a:gd name="connsiteY29" fmla="*/ 813397 h 3028004"/>
              <a:gd name="connsiteX30" fmla="*/ 1511931 w 2003867"/>
              <a:gd name="connsiteY30" fmla="*/ 701311 h 3028004"/>
              <a:gd name="connsiteX31" fmla="*/ 1524533 w 2003867"/>
              <a:gd name="connsiteY31" fmla="*/ 708401 h 3028004"/>
              <a:gd name="connsiteX0" fmla="*/ 1524553 w 2003887"/>
              <a:gd name="connsiteY0" fmla="*/ 708401 h 3079769"/>
              <a:gd name="connsiteX1" fmla="*/ 1461960 w 2003887"/>
              <a:gd name="connsiteY1" fmla="*/ 919813 h 3079769"/>
              <a:gd name="connsiteX2" fmla="*/ 1240757 w 2003887"/>
              <a:gd name="connsiteY2" fmla="*/ 1213129 h 3079769"/>
              <a:gd name="connsiteX3" fmla="*/ 959876 w 2003887"/>
              <a:gd name="connsiteY3" fmla="*/ 1450576 h 3079769"/>
              <a:gd name="connsiteX4" fmla="*/ 617615 w 2003887"/>
              <a:gd name="connsiteY4" fmla="*/ 1632245 h 3079769"/>
              <a:gd name="connsiteX5" fmla="*/ 787963 w 2003887"/>
              <a:gd name="connsiteY5" fmla="*/ 1653421 h 3079769"/>
              <a:gd name="connsiteX6" fmla="*/ 1325577 w 2003887"/>
              <a:gd name="connsiteY6" fmla="*/ 1655250 h 3079769"/>
              <a:gd name="connsiteX7" fmla="*/ 1725669 w 2003887"/>
              <a:gd name="connsiteY7" fmla="*/ 1749816 h 3079769"/>
              <a:gd name="connsiteX8" fmla="*/ 1982958 w 2003887"/>
              <a:gd name="connsiteY8" fmla="*/ 1866208 h 3079769"/>
              <a:gd name="connsiteX9" fmla="*/ 1956832 w 2003887"/>
              <a:gd name="connsiteY9" fmla="*/ 1943962 h 3079769"/>
              <a:gd name="connsiteX10" fmla="*/ 1703845 w 2003887"/>
              <a:gd name="connsiteY10" fmla="*/ 2106263 h 3079769"/>
              <a:gd name="connsiteX11" fmla="*/ 1303753 w 2003887"/>
              <a:gd name="connsiteY11" fmla="*/ 2208104 h 3079769"/>
              <a:gd name="connsiteX12" fmla="*/ 986438 w 2003887"/>
              <a:gd name="connsiteY12" fmla="*/ 2195250 h 3079769"/>
              <a:gd name="connsiteX13" fmla="*/ 629346 w 2003887"/>
              <a:gd name="connsiteY13" fmla="*/ 2089164 h 3079769"/>
              <a:gd name="connsiteX14" fmla="*/ 372552 w 2003887"/>
              <a:gd name="connsiteY14" fmla="*/ 1949541 h 3079769"/>
              <a:gd name="connsiteX15" fmla="*/ 342825 w 2003887"/>
              <a:gd name="connsiteY15" fmla="*/ 2002232 h 3079769"/>
              <a:gd name="connsiteX16" fmla="*/ 434982 w 2003887"/>
              <a:gd name="connsiteY16" fmla="*/ 2419807 h 3079769"/>
              <a:gd name="connsiteX17" fmla="*/ 588297 w 2003887"/>
              <a:gd name="connsiteY17" fmla="*/ 2840249 h 3079769"/>
              <a:gd name="connsiteX18" fmla="*/ 703761 w 2003887"/>
              <a:gd name="connsiteY18" fmla="*/ 3010749 h 3079769"/>
              <a:gd name="connsiteX19" fmla="*/ 377640 w 2003887"/>
              <a:gd name="connsiteY19" fmla="*/ 3079769 h 3079769"/>
              <a:gd name="connsiteX20" fmla="*/ 111461 w 2003887"/>
              <a:gd name="connsiteY20" fmla="*/ 2357104 h 3079769"/>
              <a:gd name="connsiteX21" fmla="*/ 99 w 2003887"/>
              <a:gd name="connsiteY21" fmla="*/ 1671964 h 3079769"/>
              <a:gd name="connsiteX22" fmla="*/ 199811 w 2003887"/>
              <a:gd name="connsiteY22" fmla="*/ 654505 h 3079769"/>
              <a:gd name="connsiteX23" fmla="*/ 494488 w 2003887"/>
              <a:gd name="connsiteY23" fmla="*/ 172515 h 3079769"/>
              <a:gd name="connsiteX24" fmla="*/ 663339 w 2003887"/>
              <a:gd name="connsiteY24" fmla="*/ 0 h 3079769"/>
              <a:gd name="connsiteX25" fmla="*/ 782561 w 2003887"/>
              <a:gd name="connsiteY25" fmla="*/ 332056 h 3079769"/>
              <a:gd name="connsiteX26" fmla="*/ 775447 w 2003887"/>
              <a:gd name="connsiteY26" fmla="*/ 678085 h 3079769"/>
              <a:gd name="connsiteX27" fmla="*/ 598345 w 2003887"/>
              <a:gd name="connsiteY27" fmla="*/ 1005788 h 3079769"/>
              <a:gd name="connsiteX28" fmla="*/ 600819 w 2003887"/>
              <a:gd name="connsiteY28" fmla="*/ 1049853 h 3079769"/>
              <a:gd name="connsiteX29" fmla="*/ 1019557 w 2003887"/>
              <a:gd name="connsiteY29" fmla="*/ 813397 h 3079769"/>
              <a:gd name="connsiteX30" fmla="*/ 1511951 w 2003887"/>
              <a:gd name="connsiteY30" fmla="*/ 701311 h 3079769"/>
              <a:gd name="connsiteX31" fmla="*/ 1524553 w 2003887"/>
              <a:gd name="connsiteY31" fmla="*/ 708401 h 3079769"/>
              <a:gd name="connsiteX0" fmla="*/ 1524553 w 2003887"/>
              <a:gd name="connsiteY0" fmla="*/ 708401 h 3079769"/>
              <a:gd name="connsiteX1" fmla="*/ 1461960 w 2003887"/>
              <a:gd name="connsiteY1" fmla="*/ 919813 h 3079769"/>
              <a:gd name="connsiteX2" fmla="*/ 1240757 w 2003887"/>
              <a:gd name="connsiteY2" fmla="*/ 1213129 h 3079769"/>
              <a:gd name="connsiteX3" fmla="*/ 959876 w 2003887"/>
              <a:gd name="connsiteY3" fmla="*/ 1450576 h 3079769"/>
              <a:gd name="connsiteX4" fmla="*/ 617615 w 2003887"/>
              <a:gd name="connsiteY4" fmla="*/ 1632245 h 3079769"/>
              <a:gd name="connsiteX5" fmla="*/ 787963 w 2003887"/>
              <a:gd name="connsiteY5" fmla="*/ 1653421 h 3079769"/>
              <a:gd name="connsiteX6" fmla="*/ 1325577 w 2003887"/>
              <a:gd name="connsiteY6" fmla="*/ 1655250 h 3079769"/>
              <a:gd name="connsiteX7" fmla="*/ 1725669 w 2003887"/>
              <a:gd name="connsiteY7" fmla="*/ 1749816 h 3079769"/>
              <a:gd name="connsiteX8" fmla="*/ 1982958 w 2003887"/>
              <a:gd name="connsiteY8" fmla="*/ 1866208 h 3079769"/>
              <a:gd name="connsiteX9" fmla="*/ 1956832 w 2003887"/>
              <a:gd name="connsiteY9" fmla="*/ 1943962 h 3079769"/>
              <a:gd name="connsiteX10" fmla="*/ 1703845 w 2003887"/>
              <a:gd name="connsiteY10" fmla="*/ 2106263 h 3079769"/>
              <a:gd name="connsiteX11" fmla="*/ 1303753 w 2003887"/>
              <a:gd name="connsiteY11" fmla="*/ 2208104 h 3079769"/>
              <a:gd name="connsiteX12" fmla="*/ 986438 w 2003887"/>
              <a:gd name="connsiteY12" fmla="*/ 2195250 h 3079769"/>
              <a:gd name="connsiteX13" fmla="*/ 629346 w 2003887"/>
              <a:gd name="connsiteY13" fmla="*/ 2089164 h 3079769"/>
              <a:gd name="connsiteX14" fmla="*/ 372552 w 2003887"/>
              <a:gd name="connsiteY14" fmla="*/ 1949541 h 3079769"/>
              <a:gd name="connsiteX15" fmla="*/ 342825 w 2003887"/>
              <a:gd name="connsiteY15" fmla="*/ 2002232 h 3079769"/>
              <a:gd name="connsiteX16" fmla="*/ 434982 w 2003887"/>
              <a:gd name="connsiteY16" fmla="*/ 2419807 h 3079769"/>
              <a:gd name="connsiteX17" fmla="*/ 588297 w 2003887"/>
              <a:gd name="connsiteY17" fmla="*/ 2840249 h 3079769"/>
              <a:gd name="connsiteX18" fmla="*/ 703761 w 2003887"/>
              <a:gd name="connsiteY18" fmla="*/ 3010749 h 3079769"/>
              <a:gd name="connsiteX19" fmla="*/ 377640 w 2003887"/>
              <a:gd name="connsiteY19" fmla="*/ 3079769 h 3079769"/>
              <a:gd name="connsiteX20" fmla="*/ 111461 w 2003887"/>
              <a:gd name="connsiteY20" fmla="*/ 2357104 h 3079769"/>
              <a:gd name="connsiteX21" fmla="*/ 99 w 2003887"/>
              <a:gd name="connsiteY21" fmla="*/ 1671964 h 3079769"/>
              <a:gd name="connsiteX22" fmla="*/ 199811 w 2003887"/>
              <a:gd name="connsiteY22" fmla="*/ 654505 h 3079769"/>
              <a:gd name="connsiteX23" fmla="*/ 494488 w 2003887"/>
              <a:gd name="connsiteY23" fmla="*/ 172515 h 3079769"/>
              <a:gd name="connsiteX24" fmla="*/ 663339 w 2003887"/>
              <a:gd name="connsiteY24" fmla="*/ 0 h 3079769"/>
              <a:gd name="connsiteX25" fmla="*/ 782561 w 2003887"/>
              <a:gd name="connsiteY25" fmla="*/ 332056 h 3079769"/>
              <a:gd name="connsiteX26" fmla="*/ 775447 w 2003887"/>
              <a:gd name="connsiteY26" fmla="*/ 678085 h 3079769"/>
              <a:gd name="connsiteX27" fmla="*/ 598345 w 2003887"/>
              <a:gd name="connsiteY27" fmla="*/ 1005788 h 3079769"/>
              <a:gd name="connsiteX28" fmla="*/ 600819 w 2003887"/>
              <a:gd name="connsiteY28" fmla="*/ 1049853 h 3079769"/>
              <a:gd name="connsiteX29" fmla="*/ 1019557 w 2003887"/>
              <a:gd name="connsiteY29" fmla="*/ 813397 h 3079769"/>
              <a:gd name="connsiteX30" fmla="*/ 1511951 w 2003887"/>
              <a:gd name="connsiteY30" fmla="*/ 701311 h 3079769"/>
              <a:gd name="connsiteX31" fmla="*/ 1524553 w 2003887"/>
              <a:gd name="connsiteY31" fmla="*/ 708401 h 3079769"/>
              <a:gd name="connsiteX0" fmla="*/ 1524553 w 2003887"/>
              <a:gd name="connsiteY0" fmla="*/ 708401 h 3079769"/>
              <a:gd name="connsiteX1" fmla="*/ 1461960 w 2003887"/>
              <a:gd name="connsiteY1" fmla="*/ 919813 h 3079769"/>
              <a:gd name="connsiteX2" fmla="*/ 1240757 w 2003887"/>
              <a:gd name="connsiteY2" fmla="*/ 1213129 h 3079769"/>
              <a:gd name="connsiteX3" fmla="*/ 959876 w 2003887"/>
              <a:gd name="connsiteY3" fmla="*/ 1450576 h 3079769"/>
              <a:gd name="connsiteX4" fmla="*/ 617615 w 2003887"/>
              <a:gd name="connsiteY4" fmla="*/ 1632245 h 3079769"/>
              <a:gd name="connsiteX5" fmla="*/ 787963 w 2003887"/>
              <a:gd name="connsiteY5" fmla="*/ 1653421 h 3079769"/>
              <a:gd name="connsiteX6" fmla="*/ 1325577 w 2003887"/>
              <a:gd name="connsiteY6" fmla="*/ 1655250 h 3079769"/>
              <a:gd name="connsiteX7" fmla="*/ 1725669 w 2003887"/>
              <a:gd name="connsiteY7" fmla="*/ 1749816 h 3079769"/>
              <a:gd name="connsiteX8" fmla="*/ 1982958 w 2003887"/>
              <a:gd name="connsiteY8" fmla="*/ 1866208 h 3079769"/>
              <a:gd name="connsiteX9" fmla="*/ 1956832 w 2003887"/>
              <a:gd name="connsiteY9" fmla="*/ 1943962 h 3079769"/>
              <a:gd name="connsiteX10" fmla="*/ 1703845 w 2003887"/>
              <a:gd name="connsiteY10" fmla="*/ 2106263 h 3079769"/>
              <a:gd name="connsiteX11" fmla="*/ 1303753 w 2003887"/>
              <a:gd name="connsiteY11" fmla="*/ 2208104 h 3079769"/>
              <a:gd name="connsiteX12" fmla="*/ 986438 w 2003887"/>
              <a:gd name="connsiteY12" fmla="*/ 2195250 h 3079769"/>
              <a:gd name="connsiteX13" fmla="*/ 629346 w 2003887"/>
              <a:gd name="connsiteY13" fmla="*/ 2089164 h 3079769"/>
              <a:gd name="connsiteX14" fmla="*/ 372552 w 2003887"/>
              <a:gd name="connsiteY14" fmla="*/ 1949541 h 3079769"/>
              <a:gd name="connsiteX15" fmla="*/ 342825 w 2003887"/>
              <a:gd name="connsiteY15" fmla="*/ 2002232 h 3079769"/>
              <a:gd name="connsiteX16" fmla="*/ 434982 w 2003887"/>
              <a:gd name="connsiteY16" fmla="*/ 2419807 h 3079769"/>
              <a:gd name="connsiteX17" fmla="*/ 631444 w 2003887"/>
              <a:gd name="connsiteY17" fmla="*/ 2857558 h 3079769"/>
              <a:gd name="connsiteX18" fmla="*/ 703761 w 2003887"/>
              <a:gd name="connsiteY18" fmla="*/ 3010749 h 3079769"/>
              <a:gd name="connsiteX19" fmla="*/ 377640 w 2003887"/>
              <a:gd name="connsiteY19" fmla="*/ 3079769 h 3079769"/>
              <a:gd name="connsiteX20" fmla="*/ 111461 w 2003887"/>
              <a:gd name="connsiteY20" fmla="*/ 2357104 h 3079769"/>
              <a:gd name="connsiteX21" fmla="*/ 99 w 2003887"/>
              <a:gd name="connsiteY21" fmla="*/ 1671964 h 3079769"/>
              <a:gd name="connsiteX22" fmla="*/ 199811 w 2003887"/>
              <a:gd name="connsiteY22" fmla="*/ 654505 h 3079769"/>
              <a:gd name="connsiteX23" fmla="*/ 494488 w 2003887"/>
              <a:gd name="connsiteY23" fmla="*/ 172515 h 3079769"/>
              <a:gd name="connsiteX24" fmla="*/ 663339 w 2003887"/>
              <a:gd name="connsiteY24" fmla="*/ 0 h 3079769"/>
              <a:gd name="connsiteX25" fmla="*/ 782561 w 2003887"/>
              <a:gd name="connsiteY25" fmla="*/ 332056 h 3079769"/>
              <a:gd name="connsiteX26" fmla="*/ 775447 w 2003887"/>
              <a:gd name="connsiteY26" fmla="*/ 678085 h 3079769"/>
              <a:gd name="connsiteX27" fmla="*/ 598345 w 2003887"/>
              <a:gd name="connsiteY27" fmla="*/ 1005788 h 3079769"/>
              <a:gd name="connsiteX28" fmla="*/ 600819 w 2003887"/>
              <a:gd name="connsiteY28" fmla="*/ 1049853 h 3079769"/>
              <a:gd name="connsiteX29" fmla="*/ 1019557 w 2003887"/>
              <a:gd name="connsiteY29" fmla="*/ 813397 h 3079769"/>
              <a:gd name="connsiteX30" fmla="*/ 1511951 w 2003887"/>
              <a:gd name="connsiteY30" fmla="*/ 701311 h 3079769"/>
              <a:gd name="connsiteX31" fmla="*/ 1524553 w 2003887"/>
              <a:gd name="connsiteY31" fmla="*/ 708401 h 3079769"/>
              <a:gd name="connsiteX0" fmla="*/ 1524553 w 2003887"/>
              <a:gd name="connsiteY0" fmla="*/ 708401 h 3079769"/>
              <a:gd name="connsiteX1" fmla="*/ 1461960 w 2003887"/>
              <a:gd name="connsiteY1" fmla="*/ 919813 h 3079769"/>
              <a:gd name="connsiteX2" fmla="*/ 1240757 w 2003887"/>
              <a:gd name="connsiteY2" fmla="*/ 1213129 h 3079769"/>
              <a:gd name="connsiteX3" fmla="*/ 959876 w 2003887"/>
              <a:gd name="connsiteY3" fmla="*/ 1450576 h 3079769"/>
              <a:gd name="connsiteX4" fmla="*/ 617615 w 2003887"/>
              <a:gd name="connsiteY4" fmla="*/ 1632245 h 3079769"/>
              <a:gd name="connsiteX5" fmla="*/ 787963 w 2003887"/>
              <a:gd name="connsiteY5" fmla="*/ 1653421 h 3079769"/>
              <a:gd name="connsiteX6" fmla="*/ 1325577 w 2003887"/>
              <a:gd name="connsiteY6" fmla="*/ 1655250 h 3079769"/>
              <a:gd name="connsiteX7" fmla="*/ 1725669 w 2003887"/>
              <a:gd name="connsiteY7" fmla="*/ 1749816 h 3079769"/>
              <a:gd name="connsiteX8" fmla="*/ 1982958 w 2003887"/>
              <a:gd name="connsiteY8" fmla="*/ 1866208 h 3079769"/>
              <a:gd name="connsiteX9" fmla="*/ 1956832 w 2003887"/>
              <a:gd name="connsiteY9" fmla="*/ 1943962 h 3079769"/>
              <a:gd name="connsiteX10" fmla="*/ 1703845 w 2003887"/>
              <a:gd name="connsiteY10" fmla="*/ 2106263 h 3079769"/>
              <a:gd name="connsiteX11" fmla="*/ 1303753 w 2003887"/>
              <a:gd name="connsiteY11" fmla="*/ 2208104 h 3079769"/>
              <a:gd name="connsiteX12" fmla="*/ 986438 w 2003887"/>
              <a:gd name="connsiteY12" fmla="*/ 2195250 h 3079769"/>
              <a:gd name="connsiteX13" fmla="*/ 629346 w 2003887"/>
              <a:gd name="connsiteY13" fmla="*/ 2089164 h 3079769"/>
              <a:gd name="connsiteX14" fmla="*/ 372552 w 2003887"/>
              <a:gd name="connsiteY14" fmla="*/ 1949541 h 3079769"/>
              <a:gd name="connsiteX15" fmla="*/ 342825 w 2003887"/>
              <a:gd name="connsiteY15" fmla="*/ 2002232 h 3079769"/>
              <a:gd name="connsiteX16" fmla="*/ 476036 w 2003887"/>
              <a:gd name="connsiteY16" fmla="*/ 2430747 h 3079769"/>
              <a:gd name="connsiteX17" fmla="*/ 631444 w 2003887"/>
              <a:gd name="connsiteY17" fmla="*/ 2857558 h 3079769"/>
              <a:gd name="connsiteX18" fmla="*/ 703761 w 2003887"/>
              <a:gd name="connsiteY18" fmla="*/ 3010749 h 3079769"/>
              <a:gd name="connsiteX19" fmla="*/ 377640 w 2003887"/>
              <a:gd name="connsiteY19" fmla="*/ 3079769 h 3079769"/>
              <a:gd name="connsiteX20" fmla="*/ 111461 w 2003887"/>
              <a:gd name="connsiteY20" fmla="*/ 2357104 h 3079769"/>
              <a:gd name="connsiteX21" fmla="*/ 99 w 2003887"/>
              <a:gd name="connsiteY21" fmla="*/ 1671964 h 3079769"/>
              <a:gd name="connsiteX22" fmla="*/ 199811 w 2003887"/>
              <a:gd name="connsiteY22" fmla="*/ 654505 h 3079769"/>
              <a:gd name="connsiteX23" fmla="*/ 494488 w 2003887"/>
              <a:gd name="connsiteY23" fmla="*/ 172515 h 3079769"/>
              <a:gd name="connsiteX24" fmla="*/ 663339 w 2003887"/>
              <a:gd name="connsiteY24" fmla="*/ 0 h 3079769"/>
              <a:gd name="connsiteX25" fmla="*/ 782561 w 2003887"/>
              <a:gd name="connsiteY25" fmla="*/ 332056 h 3079769"/>
              <a:gd name="connsiteX26" fmla="*/ 775447 w 2003887"/>
              <a:gd name="connsiteY26" fmla="*/ 678085 h 3079769"/>
              <a:gd name="connsiteX27" fmla="*/ 598345 w 2003887"/>
              <a:gd name="connsiteY27" fmla="*/ 1005788 h 3079769"/>
              <a:gd name="connsiteX28" fmla="*/ 600819 w 2003887"/>
              <a:gd name="connsiteY28" fmla="*/ 1049853 h 3079769"/>
              <a:gd name="connsiteX29" fmla="*/ 1019557 w 2003887"/>
              <a:gd name="connsiteY29" fmla="*/ 813397 h 3079769"/>
              <a:gd name="connsiteX30" fmla="*/ 1511951 w 2003887"/>
              <a:gd name="connsiteY30" fmla="*/ 701311 h 3079769"/>
              <a:gd name="connsiteX31" fmla="*/ 1524553 w 2003887"/>
              <a:gd name="connsiteY31" fmla="*/ 708401 h 3079769"/>
              <a:gd name="connsiteX0" fmla="*/ 1524553 w 2003887"/>
              <a:gd name="connsiteY0" fmla="*/ 708401 h 3079769"/>
              <a:gd name="connsiteX1" fmla="*/ 1461960 w 2003887"/>
              <a:gd name="connsiteY1" fmla="*/ 919813 h 3079769"/>
              <a:gd name="connsiteX2" fmla="*/ 1240757 w 2003887"/>
              <a:gd name="connsiteY2" fmla="*/ 1213129 h 3079769"/>
              <a:gd name="connsiteX3" fmla="*/ 959876 w 2003887"/>
              <a:gd name="connsiteY3" fmla="*/ 1450576 h 3079769"/>
              <a:gd name="connsiteX4" fmla="*/ 617615 w 2003887"/>
              <a:gd name="connsiteY4" fmla="*/ 1632245 h 3079769"/>
              <a:gd name="connsiteX5" fmla="*/ 787963 w 2003887"/>
              <a:gd name="connsiteY5" fmla="*/ 1653421 h 3079769"/>
              <a:gd name="connsiteX6" fmla="*/ 1325577 w 2003887"/>
              <a:gd name="connsiteY6" fmla="*/ 1655250 h 3079769"/>
              <a:gd name="connsiteX7" fmla="*/ 1725669 w 2003887"/>
              <a:gd name="connsiteY7" fmla="*/ 1749816 h 3079769"/>
              <a:gd name="connsiteX8" fmla="*/ 1982958 w 2003887"/>
              <a:gd name="connsiteY8" fmla="*/ 1866208 h 3079769"/>
              <a:gd name="connsiteX9" fmla="*/ 1956832 w 2003887"/>
              <a:gd name="connsiteY9" fmla="*/ 1943962 h 3079769"/>
              <a:gd name="connsiteX10" fmla="*/ 1703845 w 2003887"/>
              <a:gd name="connsiteY10" fmla="*/ 2106263 h 3079769"/>
              <a:gd name="connsiteX11" fmla="*/ 1303753 w 2003887"/>
              <a:gd name="connsiteY11" fmla="*/ 2208104 h 3079769"/>
              <a:gd name="connsiteX12" fmla="*/ 986438 w 2003887"/>
              <a:gd name="connsiteY12" fmla="*/ 2195250 h 3079769"/>
              <a:gd name="connsiteX13" fmla="*/ 629346 w 2003887"/>
              <a:gd name="connsiteY13" fmla="*/ 2089164 h 3079769"/>
              <a:gd name="connsiteX14" fmla="*/ 372552 w 2003887"/>
              <a:gd name="connsiteY14" fmla="*/ 1949541 h 3079769"/>
              <a:gd name="connsiteX15" fmla="*/ 342825 w 2003887"/>
              <a:gd name="connsiteY15" fmla="*/ 2002232 h 3079769"/>
              <a:gd name="connsiteX16" fmla="*/ 476036 w 2003887"/>
              <a:gd name="connsiteY16" fmla="*/ 2430747 h 3079769"/>
              <a:gd name="connsiteX17" fmla="*/ 680757 w 2003887"/>
              <a:gd name="connsiteY17" fmla="*/ 2882070 h 3079769"/>
              <a:gd name="connsiteX18" fmla="*/ 703761 w 2003887"/>
              <a:gd name="connsiteY18" fmla="*/ 3010749 h 3079769"/>
              <a:gd name="connsiteX19" fmla="*/ 377640 w 2003887"/>
              <a:gd name="connsiteY19" fmla="*/ 3079769 h 3079769"/>
              <a:gd name="connsiteX20" fmla="*/ 111461 w 2003887"/>
              <a:gd name="connsiteY20" fmla="*/ 2357104 h 3079769"/>
              <a:gd name="connsiteX21" fmla="*/ 99 w 2003887"/>
              <a:gd name="connsiteY21" fmla="*/ 1671964 h 3079769"/>
              <a:gd name="connsiteX22" fmla="*/ 199811 w 2003887"/>
              <a:gd name="connsiteY22" fmla="*/ 654505 h 3079769"/>
              <a:gd name="connsiteX23" fmla="*/ 494488 w 2003887"/>
              <a:gd name="connsiteY23" fmla="*/ 172515 h 3079769"/>
              <a:gd name="connsiteX24" fmla="*/ 663339 w 2003887"/>
              <a:gd name="connsiteY24" fmla="*/ 0 h 3079769"/>
              <a:gd name="connsiteX25" fmla="*/ 782561 w 2003887"/>
              <a:gd name="connsiteY25" fmla="*/ 332056 h 3079769"/>
              <a:gd name="connsiteX26" fmla="*/ 775447 w 2003887"/>
              <a:gd name="connsiteY26" fmla="*/ 678085 h 3079769"/>
              <a:gd name="connsiteX27" fmla="*/ 598345 w 2003887"/>
              <a:gd name="connsiteY27" fmla="*/ 1005788 h 3079769"/>
              <a:gd name="connsiteX28" fmla="*/ 600819 w 2003887"/>
              <a:gd name="connsiteY28" fmla="*/ 1049853 h 3079769"/>
              <a:gd name="connsiteX29" fmla="*/ 1019557 w 2003887"/>
              <a:gd name="connsiteY29" fmla="*/ 813397 h 3079769"/>
              <a:gd name="connsiteX30" fmla="*/ 1511951 w 2003887"/>
              <a:gd name="connsiteY30" fmla="*/ 701311 h 3079769"/>
              <a:gd name="connsiteX31" fmla="*/ 1524553 w 2003887"/>
              <a:gd name="connsiteY31" fmla="*/ 708401 h 3079769"/>
              <a:gd name="connsiteX0" fmla="*/ 1524553 w 2003887"/>
              <a:gd name="connsiteY0" fmla="*/ 708401 h 3079769"/>
              <a:gd name="connsiteX1" fmla="*/ 1461960 w 2003887"/>
              <a:gd name="connsiteY1" fmla="*/ 919813 h 3079769"/>
              <a:gd name="connsiteX2" fmla="*/ 1240757 w 2003887"/>
              <a:gd name="connsiteY2" fmla="*/ 1213129 h 3079769"/>
              <a:gd name="connsiteX3" fmla="*/ 959876 w 2003887"/>
              <a:gd name="connsiteY3" fmla="*/ 1450576 h 3079769"/>
              <a:gd name="connsiteX4" fmla="*/ 617615 w 2003887"/>
              <a:gd name="connsiteY4" fmla="*/ 1632245 h 3079769"/>
              <a:gd name="connsiteX5" fmla="*/ 787963 w 2003887"/>
              <a:gd name="connsiteY5" fmla="*/ 1653421 h 3079769"/>
              <a:gd name="connsiteX6" fmla="*/ 1325577 w 2003887"/>
              <a:gd name="connsiteY6" fmla="*/ 1655250 h 3079769"/>
              <a:gd name="connsiteX7" fmla="*/ 1725669 w 2003887"/>
              <a:gd name="connsiteY7" fmla="*/ 1749816 h 3079769"/>
              <a:gd name="connsiteX8" fmla="*/ 1982958 w 2003887"/>
              <a:gd name="connsiteY8" fmla="*/ 1866208 h 3079769"/>
              <a:gd name="connsiteX9" fmla="*/ 1956832 w 2003887"/>
              <a:gd name="connsiteY9" fmla="*/ 1943962 h 3079769"/>
              <a:gd name="connsiteX10" fmla="*/ 1703845 w 2003887"/>
              <a:gd name="connsiteY10" fmla="*/ 2106263 h 3079769"/>
              <a:gd name="connsiteX11" fmla="*/ 1303753 w 2003887"/>
              <a:gd name="connsiteY11" fmla="*/ 2208104 h 3079769"/>
              <a:gd name="connsiteX12" fmla="*/ 986438 w 2003887"/>
              <a:gd name="connsiteY12" fmla="*/ 2195250 h 3079769"/>
              <a:gd name="connsiteX13" fmla="*/ 629346 w 2003887"/>
              <a:gd name="connsiteY13" fmla="*/ 2089164 h 3079769"/>
              <a:gd name="connsiteX14" fmla="*/ 372552 w 2003887"/>
              <a:gd name="connsiteY14" fmla="*/ 1949541 h 3079769"/>
              <a:gd name="connsiteX15" fmla="*/ 342825 w 2003887"/>
              <a:gd name="connsiteY15" fmla="*/ 2002232 h 3079769"/>
              <a:gd name="connsiteX16" fmla="*/ 476036 w 2003887"/>
              <a:gd name="connsiteY16" fmla="*/ 2430747 h 3079769"/>
              <a:gd name="connsiteX17" fmla="*/ 680757 w 2003887"/>
              <a:gd name="connsiteY17" fmla="*/ 2882070 h 3079769"/>
              <a:gd name="connsiteX18" fmla="*/ 703761 w 2003887"/>
              <a:gd name="connsiteY18" fmla="*/ 3010749 h 3079769"/>
              <a:gd name="connsiteX19" fmla="*/ 377640 w 2003887"/>
              <a:gd name="connsiteY19" fmla="*/ 3079769 h 3079769"/>
              <a:gd name="connsiteX20" fmla="*/ 111461 w 2003887"/>
              <a:gd name="connsiteY20" fmla="*/ 2357104 h 3079769"/>
              <a:gd name="connsiteX21" fmla="*/ 99 w 2003887"/>
              <a:gd name="connsiteY21" fmla="*/ 1671964 h 3079769"/>
              <a:gd name="connsiteX22" fmla="*/ 199811 w 2003887"/>
              <a:gd name="connsiteY22" fmla="*/ 654505 h 3079769"/>
              <a:gd name="connsiteX23" fmla="*/ 494488 w 2003887"/>
              <a:gd name="connsiteY23" fmla="*/ 172515 h 3079769"/>
              <a:gd name="connsiteX24" fmla="*/ 663339 w 2003887"/>
              <a:gd name="connsiteY24" fmla="*/ 0 h 3079769"/>
              <a:gd name="connsiteX25" fmla="*/ 782561 w 2003887"/>
              <a:gd name="connsiteY25" fmla="*/ 332056 h 3079769"/>
              <a:gd name="connsiteX26" fmla="*/ 775447 w 2003887"/>
              <a:gd name="connsiteY26" fmla="*/ 678085 h 3079769"/>
              <a:gd name="connsiteX27" fmla="*/ 598345 w 2003887"/>
              <a:gd name="connsiteY27" fmla="*/ 1005788 h 3079769"/>
              <a:gd name="connsiteX28" fmla="*/ 600819 w 2003887"/>
              <a:gd name="connsiteY28" fmla="*/ 1049853 h 3079769"/>
              <a:gd name="connsiteX29" fmla="*/ 1019557 w 2003887"/>
              <a:gd name="connsiteY29" fmla="*/ 813397 h 3079769"/>
              <a:gd name="connsiteX30" fmla="*/ 1511951 w 2003887"/>
              <a:gd name="connsiteY30" fmla="*/ 701311 h 3079769"/>
              <a:gd name="connsiteX31" fmla="*/ 1524553 w 2003887"/>
              <a:gd name="connsiteY31" fmla="*/ 708401 h 3079769"/>
              <a:gd name="connsiteX0" fmla="*/ 1524645 w 2003979"/>
              <a:gd name="connsiteY0" fmla="*/ 708401 h 3079769"/>
              <a:gd name="connsiteX1" fmla="*/ 1462052 w 2003979"/>
              <a:gd name="connsiteY1" fmla="*/ 919813 h 3079769"/>
              <a:gd name="connsiteX2" fmla="*/ 1240849 w 2003979"/>
              <a:gd name="connsiteY2" fmla="*/ 1213129 h 3079769"/>
              <a:gd name="connsiteX3" fmla="*/ 959968 w 2003979"/>
              <a:gd name="connsiteY3" fmla="*/ 1450576 h 3079769"/>
              <a:gd name="connsiteX4" fmla="*/ 617707 w 2003979"/>
              <a:gd name="connsiteY4" fmla="*/ 1632245 h 3079769"/>
              <a:gd name="connsiteX5" fmla="*/ 788055 w 2003979"/>
              <a:gd name="connsiteY5" fmla="*/ 1653421 h 3079769"/>
              <a:gd name="connsiteX6" fmla="*/ 1325669 w 2003979"/>
              <a:gd name="connsiteY6" fmla="*/ 1655250 h 3079769"/>
              <a:gd name="connsiteX7" fmla="*/ 1725761 w 2003979"/>
              <a:gd name="connsiteY7" fmla="*/ 1749816 h 3079769"/>
              <a:gd name="connsiteX8" fmla="*/ 1983050 w 2003979"/>
              <a:gd name="connsiteY8" fmla="*/ 1866208 h 3079769"/>
              <a:gd name="connsiteX9" fmla="*/ 1956924 w 2003979"/>
              <a:gd name="connsiteY9" fmla="*/ 1943962 h 3079769"/>
              <a:gd name="connsiteX10" fmla="*/ 1703937 w 2003979"/>
              <a:gd name="connsiteY10" fmla="*/ 2106263 h 3079769"/>
              <a:gd name="connsiteX11" fmla="*/ 1303845 w 2003979"/>
              <a:gd name="connsiteY11" fmla="*/ 2208104 h 3079769"/>
              <a:gd name="connsiteX12" fmla="*/ 986530 w 2003979"/>
              <a:gd name="connsiteY12" fmla="*/ 2195250 h 3079769"/>
              <a:gd name="connsiteX13" fmla="*/ 629438 w 2003979"/>
              <a:gd name="connsiteY13" fmla="*/ 2089164 h 3079769"/>
              <a:gd name="connsiteX14" fmla="*/ 372644 w 2003979"/>
              <a:gd name="connsiteY14" fmla="*/ 1949541 h 3079769"/>
              <a:gd name="connsiteX15" fmla="*/ 342917 w 2003979"/>
              <a:gd name="connsiteY15" fmla="*/ 2002232 h 3079769"/>
              <a:gd name="connsiteX16" fmla="*/ 476128 w 2003979"/>
              <a:gd name="connsiteY16" fmla="*/ 2430747 h 3079769"/>
              <a:gd name="connsiteX17" fmla="*/ 680849 w 2003979"/>
              <a:gd name="connsiteY17" fmla="*/ 2882070 h 3079769"/>
              <a:gd name="connsiteX18" fmla="*/ 703853 w 2003979"/>
              <a:gd name="connsiteY18" fmla="*/ 3010749 h 3079769"/>
              <a:gd name="connsiteX19" fmla="*/ 377732 w 2003979"/>
              <a:gd name="connsiteY19" fmla="*/ 3079769 h 3079769"/>
              <a:gd name="connsiteX20" fmla="*/ 85218 w 2003979"/>
              <a:gd name="connsiteY20" fmla="*/ 2336442 h 3079769"/>
              <a:gd name="connsiteX21" fmla="*/ 191 w 2003979"/>
              <a:gd name="connsiteY21" fmla="*/ 1671964 h 3079769"/>
              <a:gd name="connsiteX22" fmla="*/ 199903 w 2003979"/>
              <a:gd name="connsiteY22" fmla="*/ 654505 h 3079769"/>
              <a:gd name="connsiteX23" fmla="*/ 494580 w 2003979"/>
              <a:gd name="connsiteY23" fmla="*/ 172515 h 3079769"/>
              <a:gd name="connsiteX24" fmla="*/ 663431 w 2003979"/>
              <a:gd name="connsiteY24" fmla="*/ 0 h 3079769"/>
              <a:gd name="connsiteX25" fmla="*/ 782653 w 2003979"/>
              <a:gd name="connsiteY25" fmla="*/ 332056 h 3079769"/>
              <a:gd name="connsiteX26" fmla="*/ 775539 w 2003979"/>
              <a:gd name="connsiteY26" fmla="*/ 678085 h 3079769"/>
              <a:gd name="connsiteX27" fmla="*/ 598437 w 2003979"/>
              <a:gd name="connsiteY27" fmla="*/ 1005788 h 3079769"/>
              <a:gd name="connsiteX28" fmla="*/ 600911 w 2003979"/>
              <a:gd name="connsiteY28" fmla="*/ 1049853 h 3079769"/>
              <a:gd name="connsiteX29" fmla="*/ 1019649 w 2003979"/>
              <a:gd name="connsiteY29" fmla="*/ 813397 h 3079769"/>
              <a:gd name="connsiteX30" fmla="*/ 1512043 w 2003979"/>
              <a:gd name="connsiteY30" fmla="*/ 701311 h 3079769"/>
              <a:gd name="connsiteX31" fmla="*/ 1524645 w 2003979"/>
              <a:gd name="connsiteY31" fmla="*/ 708401 h 3079769"/>
              <a:gd name="connsiteX0" fmla="*/ 1524646 w 2003980"/>
              <a:gd name="connsiteY0" fmla="*/ 708401 h 3106332"/>
              <a:gd name="connsiteX1" fmla="*/ 1462053 w 2003980"/>
              <a:gd name="connsiteY1" fmla="*/ 919813 h 3106332"/>
              <a:gd name="connsiteX2" fmla="*/ 1240850 w 2003980"/>
              <a:gd name="connsiteY2" fmla="*/ 1213129 h 3106332"/>
              <a:gd name="connsiteX3" fmla="*/ 959969 w 2003980"/>
              <a:gd name="connsiteY3" fmla="*/ 1450576 h 3106332"/>
              <a:gd name="connsiteX4" fmla="*/ 617708 w 2003980"/>
              <a:gd name="connsiteY4" fmla="*/ 1632245 h 3106332"/>
              <a:gd name="connsiteX5" fmla="*/ 788056 w 2003980"/>
              <a:gd name="connsiteY5" fmla="*/ 1653421 h 3106332"/>
              <a:gd name="connsiteX6" fmla="*/ 1325670 w 2003980"/>
              <a:gd name="connsiteY6" fmla="*/ 1655250 h 3106332"/>
              <a:gd name="connsiteX7" fmla="*/ 1725762 w 2003980"/>
              <a:gd name="connsiteY7" fmla="*/ 1749816 h 3106332"/>
              <a:gd name="connsiteX8" fmla="*/ 1983051 w 2003980"/>
              <a:gd name="connsiteY8" fmla="*/ 1866208 h 3106332"/>
              <a:gd name="connsiteX9" fmla="*/ 1956925 w 2003980"/>
              <a:gd name="connsiteY9" fmla="*/ 1943962 h 3106332"/>
              <a:gd name="connsiteX10" fmla="*/ 1703938 w 2003980"/>
              <a:gd name="connsiteY10" fmla="*/ 2106263 h 3106332"/>
              <a:gd name="connsiteX11" fmla="*/ 1303846 w 2003980"/>
              <a:gd name="connsiteY11" fmla="*/ 2208104 h 3106332"/>
              <a:gd name="connsiteX12" fmla="*/ 986531 w 2003980"/>
              <a:gd name="connsiteY12" fmla="*/ 2195250 h 3106332"/>
              <a:gd name="connsiteX13" fmla="*/ 629439 w 2003980"/>
              <a:gd name="connsiteY13" fmla="*/ 2089164 h 3106332"/>
              <a:gd name="connsiteX14" fmla="*/ 372645 w 2003980"/>
              <a:gd name="connsiteY14" fmla="*/ 1949541 h 3106332"/>
              <a:gd name="connsiteX15" fmla="*/ 342918 w 2003980"/>
              <a:gd name="connsiteY15" fmla="*/ 2002232 h 3106332"/>
              <a:gd name="connsiteX16" fmla="*/ 476129 w 2003980"/>
              <a:gd name="connsiteY16" fmla="*/ 2430747 h 3106332"/>
              <a:gd name="connsiteX17" fmla="*/ 680850 w 2003980"/>
              <a:gd name="connsiteY17" fmla="*/ 2882070 h 3106332"/>
              <a:gd name="connsiteX18" fmla="*/ 780401 w 2003980"/>
              <a:gd name="connsiteY18" fmla="*/ 3086564 h 3106332"/>
              <a:gd name="connsiteX19" fmla="*/ 377733 w 2003980"/>
              <a:gd name="connsiteY19" fmla="*/ 3079769 h 3106332"/>
              <a:gd name="connsiteX20" fmla="*/ 85219 w 2003980"/>
              <a:gd name="connsiteY20" fmla="*/ 2336442 h 3106332"/>
              <a:gd name="connsiteX21" fmla="*/ 192 w 2003980"/>
              <a:gd name="connsiteY21" fmla="*/ 1671964 h 3106332"/>
              <a:gd name="connsiteX22" fmla="*/ 199904 w 2003980"/>
              <a:gd name="connsiteY22" fmla="*/ 654505 h 3106332"/>
              <a:gd name="connsiteX23" fmla="*/ 494581 w 2003980"/>
              <a:gd name="connsiteY23" fmla="*/ 172515 h 3106332"/>
              <a:gd name="connsiteX24" fmla="*/ 663432 w 2003980"/>
              <a:gd name="connsiteY24" fmla="*/ 0 h 3106332"/>
              <a:gd name="connsiteX25" fmla="*/ 782654 w 2003980"/>
              <a:gd name="connsiteY25" fmla="*/ 332056 h 3106332"/>
              <a:gd name="connsiteX26" fmla="*/ 775540 w 2003980"/>
              <a:gd name="connsiteY26" fmla="*/ 678085 h 3106332"/>
              <a:gd name="connsiteX27" fmla="*/ 598438 w 2003980"/>
              <a:gd name="connsiteY27" fmla="*/ 1005788 h 3106332"/>
              <a:gd name="connsiteX28" fmla="*/ 600912 w 2003980"/>
              <a:gd name="connsiteY28" fmla="*/ 1049853 h 3106332"/>
              <a:gd name="connsiteX29" fmla="*/ 1019650 w 2003980"/>
              <a:gd name="connsiteY29" fmla="*/ 813397 h 3106332"/>
              <a:gd name="connsiteX30" fmla="*/ 1512044 w 2003980"/>
              <a:gd name="connsiteY30" fmla="*/ 701311 h 3106332"/>
              <a:gd name="connsiteX31" fmla="*/ 1524646 w 2003980"/>
              <a:gd name="connsiteY31" fmla="*/ 708401 h 3106332"/>
              <a:gd name="connsiteX0" fmla="*/ 1524684 w 2004018"/>
              <a:gd name="connsiteY0" fmla="*/ 708401 h 3175788"/>
              <a:gd name="connsiteX1" fmla="*/ 1462091 w 2004018"/>
              <a:gd name="connsiteY1" fmla="*/ 919813 h 3175788"/>
              <a:gd name="connsiteX2" fmla="*/ 1240888 w 2004018"/>
              <a:gd name="connsiteY2" fmla="*/ 1213129 h 3175788"/>
              <a:gd name="connsiteX3" fmla="*/ 960007 w 2004018"/>
              <a:gd name="connsiteY3" fmla="*/ 1450576 h 3175788"/>
              <a:gd name="connsiteX4" fmla="*/ 617746 w 2004018"/>
              <a:gd name="connsiteY4" fmla="*/ 1632245 h 3175788"/>
              <a:gd name="connsiteX5" fmla="*/ 788094 w 2004018"/>
              <a:gd name="connsiteY5" fmla="*/ 1653421 h 3175788"/>
              <a:gd name="connsiteX6" fmla="*/ 1325708 w 2004018"/>
              <a:gd name="connsiteY6" fmla="*/ 1655250 h 3175788"/>
              <a:gd name="connsiteX7" fmla="*/ 1725800 w 2004018"/>
              <a:gd name="connsiteY7" fmla="*/ 1749816 h 3175788"/>
              <a:gd name="connsiteX8" fmla="*/ 1983089 w 2004018"/>
              <a:gd name="connsiteY8" fmla="*/ 1866208 h 3175788"/>
              <a:gd name="connsiteX9" fmla="*/ 1956963 w 2004018"/>
              <a:gd name="connsiteY9" fmla="*/ 1943962 h 3175788"/>
              <a:gd name="connsiteX10" fmla="*/ 1703976 w 2004018"/>
              <a:gd name="connsiteY10" fmla="*/ 2106263 h 3175788"/>
              <a:gd name="connsiteX11" fmla="*/ 1303884 w 2004018"/>
              <a:gd name="connsiteY11" fmla="*/ 2208104 h 3175788"/>
              <a:gd name="connsiteX12" fmla="*/ 986569 w 2004018"/>
              <a:gd name="connsiteY12" fmla="*/ 2195250 h 3175788"/>
              <a:gd name="connsiteX13" fmla="*/ 629477 w 2004018"/>
              <a:gd name="connsiteY13" fmla="*/ 2089164 h 3175788"/>
              <a:gd name="connsiteX14" fmla="*/ 372683 w 2004018"/>
              <a:gd name="connsiteY14" fmla="*/ 1949541 h 3175788"/>
              <a:gd name="connsiteX15" fmla="*/ 342956 w 2004018"/>
              <a:gd name="connsiteY15" fmla="*/ 2002232 h 3175788"/>
              <a:gd name="connsiteX16" fmla="*/ 476167 w 2004018"/>
              <a:gd name="connsiteY16" fmla="*/ 2430747 h 3175788"/>
              <a:gd name="connsiteX17" fmla="*/ 680888 w 2004018"/>
              <a:gd name="connsiteY17" fmla="*/ 2882070 h 3175788"/>
              <a:gd name="connsiteX18" fmla="*/ 780439 w 2004018"/>
              <a:gd name="connsiteY18" fmla="*/ 3086564 h 3175788"/>
              <a:gd name="connsiteX19" fmla="*/ 407583 w 2004018"/>
              <a:gd name="connsiteY19" fmla="*/ 3175788 h 3175788"/>
              <a:gd name="connsiteX20" fmla="*/ 85257 w 2004018"/>
              <a:gd name="connsiteY20" fmla="*/ 2336442 h 3175788"/>
              <a:gd name="connsiteX21" fmla="*/ 230 w 2004018"/>
              <a:gd name="connsiteY21" fmla="*/ 1671964 h 3175788"/>
              <a:gd name="connsiteX22" fmla="*/ 199942 w 2004018"/>
              <a:gd name="connsiteY22" fmla="*/ 654505 h 3175788"/>
              <a:gd name="connsiteX23" fmla="*/ 494619 w 2004018"/>
              <a:gd name="connsiteY23" fmla="*/ 172515 h 3175788"/>
              <a:gd name="connsiteX24" fmla="*/ 663470 w 2004018"/>
              <a:gd name="connsiteY24" fmla="*/ 0 h 3175788"/>
              <a:gd name="connsiteX25" fmla="*/ 782692 w 2004018"/>
              <a:gd name="connsiteY25" fmla="*/ 332056 h 3175788"/>
              <a:gd name="connsiteX26" fmla="*/ 775578 w 2004018"/>
              <a:gd name="connsiteY26" fmla="*/ 678085 h 3175788"/>
              <a:gd name="connsiteX27" fmla="*/ 598476 w 2004018"/>
              <a:gd name="connsiteY27" fmla="*/ 1005788 h 3175788"/>
              <a:gd name="connsiteX28" fmla="*/ 600950 w 2004018"/>
              <a:gd name="connsiteY28" fmla="*/ 1049853 h 3175788"/>
              <a:gd name="connsiteX29" fmla="*/ 1019688 w 2004018"/>
              <a:gd name="connsiteY29" fmla="*/ 813397 h 3175788"/>
              <a:gd name="connsiteX30" fmla="*/ 1512082 w 2004018"/>
              <a:gd name="connsiteY30" fmla="*/ 701311 h 3175788"/>
              <a:gd name="connsiteX31" fmla="*/ 1524684 w 2004018"/>
              <a:gd name="connsiteY31" fmla="*/ 708401 h 3175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004018" h="3175788">
                <a:moveTo>
                  <a:pt x="1524684" y="708401"/>
                </a:moveTo>
                <a:cubicBezTo>
                  <a:pt x="1544645" y="737061"/>
                  <a:pt x="1501640" y="845173"/>
                  <a:pt x="1462091" y="919813"/>
                </a:cubicBezTo>
                <a:cubicBezTo>
                  <a:pt x="1416892" y="1005116"/>
                  <a:pt x="1324569" y="1124669"/>
                  <a:pt x="1240888" y="1213129"/>
                </a:cubicBezTo>
                <a:cubicBezTo>
                  <a:pt x="1157208" y="1301590"/>
                  <a:pt x="1063864" y="1380723"/>
                  <a:pt x="960007" y="1450576"/>
                </a:cubicBezTo>
                <a:cubicBezTo>
                  <a:pt x="856150" y="1520429"/>
                  <a:pt x="627278" y="1620692"/>
                  <a:pt x="617746" y="1632245"/>
                </a:cubicBezTo>
                <a:cubicBezTo>
                  <a:pt x="608214" y="1643798"/>
                  <a:pt x="670100" y="1649587"/>
                  <a:pt x="788094" y="1653421"/>
                </a:cubicBezTo>
                <a:cubicBezTo>
                  <a:pt x="906088" y="1657255"/>
                  <a:pt x="1169424" y="1639184"/>
                  <a:pt x="1325708" y="1655250"/>
                </a:cubicBezTo>
                <a:cubicBezTo>
                  <a:pt x="1481992" y="1671316"/>
                  <a:pt x="1616236" y="1714658"/>
                  <a:pt x="1725800" y="1749816"/>
                </a:cubicBezTo>
                <a:cubicBezTo>
                  <a:pt x="1835363" y="1784976"/>
                  <a:pt x="1944562" y="1833850"/>
                  <a:pt x="1983089" y="1866208"/>
                </a:cubicBezTo>
                <a:cubicBezTo>
                  <a:pt x="2021616" y="1898565"/>
                  <a:pt x="2003481" y="1903952"/>
                  <a:pt x="1956963" y="1943962"/>
                </a:cubicBezTo>
                <a:cubicBezTo>
                  <a:pt x="1910444" y="1983971"/>
                  <a:pt x="1812823" y="2062239"/>
                  <a:pt x="1703976" y="2106263"/>
                </a:cubicBezTo>
                <a:cubicBezTo>
                  <a:pt x="1595130" y="2150286"/>
                  <a:pt x="1423452" y="2193274"/>
                  <a:pt x="1303884" y="2208104"/>
                </a:cubicBezTo>
                <a:cubicBezTo>
                  <a:pt x="1184315" y="2222935"/>
                  <a:pt x="1098969" y="2215074"/>
                  <a:pt x="986569" y="2195250"/>
                </a:cubicBezTo>
                <a:cubicBezTo>
                  <a:pt x="874168" y="2175427"/>
                  <a:pt x="731791" y="2130115"/>
                  <a:pt x="629477" y="2089164"/>
                </a:cubicBezTo>
                <a:cubicBezTo>
                  <a:pt x="527163" y="2048213"/>
                  <a:pt x="413658" y="1979284"/>
                  <a:pt x="372683" y="1949541"/>
                </a:cubicBezTo>
                <a:cubicBezTo>
                  <a:pt x="331708" y="1919799"/>
                  <a:pt x="325709" y="1922031"/>
                  <a:pt x="342956" y="2002232"/>
                </a:cubicBezTo>
                <a:cubicBezTo>
                  <a:pt x="360203" y="2082433"/>
                  <a:pt x="419845" y="2284107"/>
                  <a:pt x="476167" y="2430747"/>
                </a:cubicBezTo>
                <a:cubicBezTo>
                  <a:pt x="532489" y="2577387"/>
                  <a:pt x="622724" y="2796271"/>
                  <a:pt x="680888" y="2882070"/>
                </a:cubicBezTo>
                <a:cubicBezTo>
                  <a:pt x="688556" y="2924963"/>
                  <a:pt x="772771" y="3043671"/>
                  <a:pt x="780439" y="3086564"/>
                </a:cubicBezTo>
                <a:cubicBezTo>
                  <a:pt x="701172" y="3143757"/>
                  <a:pt x="483880" y="3152295"/>
                  <a:pt x="407583" y="3175788"/>
                </a:cubicBezTo>
                <a:cubicBezTo>
                  <a:pt x="283763" y="2930713"/>
                  <a:pt x="153149" y="2587079"/>
                  <a:pt x="85257" y="2336442"/>
                </a:cubicBezTo>
                <a:cubicBezTo>
                  <a:pt x="17365" y="2085805"/>
                  <a:pt x="-2431" y="1910877"/>
                  <a:pt x="230" y="1671964"/>
                </a:cubicBezTo>
                <a:cubicBezTo>
                  <a:pt x="10226" y="1339215"/>
                  <a:pt x="95593" y="899717"/>
                  <a:pt x="199942" y="654505"/>
                </a:cubicBezTo>
                <a:cubicBezTo>
                  <a:pt x="304291" y="409293"/>
                  <a:pt x="417364" y="281599"/>
                  <a:pt x="494619" y="172515"/>
                </a:cubicBezTo>
                <a:cubicBezTo>
                  <a:pt x="571874" y="63431"/>
                  <a:pt x="621798" y="26492"/>
                  <a:pt x="663470" y="0"/>
                </a:cubicBezTo>
                <a:cubicBezTo>
                  <a:pt x="730489" y="115352"/>
                  <a:pt x="758923" y="210065"/>
                  <a:pt x="782692" y="332056"/>
                </a:cubicBezTo>
                <a:cubicBezTo>
                  <a:pt x="801906" y="477891"/>
                  <a:pt x="802209" y="547748"/>
                  <a:pt x="775578" y="678085"/>
                </a:cubicBezTo>
                <a:cubicBezTo>
                  <a:pt x="748430" y="810951"/>
                  <a:pt x="627580" y="943826"/>
                  <a:pt x="598476" y="1005788"/>
                </a:cubicBezTo>
                <a:cubicBezTo>
                  <a:pt x="569371" y="1067749"/>
                  <a:pt x="530749" y="1081918"/>
                  <a:pt x="600950" y="1049853"/>
                </a:cubicBezTo>
                <a:cubicBezTo>
                  <a:pt x="671152" y="1017789"/>
                  <a:pt x="867832" y="871489"/>
                  <a:pt x="1019688" y="813397"/>
                </a:cubicBezTo>
                <a:cubicBezTo>
                  <a:pt x="1171542" y="755308"/>
                  <a:pt x="1467161" y="697135"/>
                  <a:pt x="1512082" y="701311"/>
                </a:cubicBezTo>
                <a:cubicBezTo>
                  <a:pt x="1517697" y="701833"/>
                  <a:pt x="1521834" y="704307"/>
                  <a:pt x="1524684" y="708401"/>
                </a:cubicBez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4E81A2FA-5C8F-ED20-4D8F-E645813C36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842612" flipH="1" flipV="1">
            <a:off x="-123082" y="1316897"/>
            <a:ext cx="1043978" cy="1328464"/>
          </a:xfrm>
          <a:custGeom>
            <a:avLst/>
            <a:gdLst>
              <a:gd name="connsiteX0" fmla="*/ 884648 w 1043978"/>
              <a:gd name="connsiteY0" fmla="*/ 0 h 1328464"/>
              <a:gd name="connsiteX1" fmla="*/ 1006749 w 1043978"/>
              <a:gd name="connsiteY1" fmla="*/ 544414 h 1328464"/>
              <a:gd name="connsiteX2" fmla="*/ 1043957 w 1043978"/>
              <a:gd name="connsiteY2" fmla="*/ 826694 h 1328464"/>
              <a:gd name="connsiteX3" fmla="*/ 908763 w 1043978"/>
              <a:gd name="connsiteY3" fmla="*/ 1171962 h 1328464"/>
              <a:gd name="connsiteX4" fmla="*/ 616775 w 1043978"/>
              <a:gd name="connsiteY4" fmla="*/ 1315454 h 1328464"/>
              <a:gd name="connsiteX5" fmla="*/ 162591 w 1043978"/>
              <a:gd name="connsiteY5" fmla="*/ 1272587 h 1328464"/>
              <a:gd name="connsiteX6" fmla="*/ 18913 w 1043978"/>
              <a:gd name="connsiteY6" fmla="*/ 1083478 h 1328464"/>
              <a:gd name="connsiteX7" fmla="*/ 0 w 1043978"/>
              <a:gd name="connsiteY7" fmla="*/ 1038794 h 1328464"/>
              <a:gd name="connsiteX8" fmla="*/ 165134 w 1043978"/>
              <a:gd name="connsiteY8" fmla="*/ 461247 h 1328464"/>
              <a:gd name="connsiteX9" fmla="*/ 233433 w 1043978"/>
              <a:gd name="connsiteY9" fmla="*/ 540523 h 1328464"/>
              <a:gd name="connsiteX10" fmla="*/ 510590 w 1043978"/>
              <a:gd name="connsiteY10" fmla="*/ 873154 h 1328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978" h="1328464">
                <a:moveTo>
                  <a:pt x="884648" y="0"/>
                </a:moveTo>
                <a:cubicBezTo>
                  <a:pt x="934905" y="230440"/>
                  <a:pt x="982517" y="332004"/>
                  <a:pt x="1006749" y="544414"/>
                </a:cubicBezTo>
                <a:lnTo>
                  <a:pt x="1043957" y="826694"/>
                </a:lnTo>
                <a:cubicBezTo>
                  <a:pt x="1044894" y="1014698"/>
                  <a:pt x="1015958" y="1062395"/>
                  <a:pt x="908763" y="1171962"/>
                </a:cubicBezTo>
                <a:cubicBezTo>
                  <a:pt x="843725" y="1246258"/>
                  <a:pt x="741137" y="1298683"/>
                  <a:pt x="616775" y="1315454"/>
                </a:cubicBezTo>
                <a:cubicBezTo>
                  <a:pt x="492413" y="1332225"/>
                  <a:pt x="274781" y="1344975"/>
                  <a:pt x="162591" y="1272587"/>
                </a:cubicBezTo>
                <a:cubicBezTo>
                  <a:pt x="106496" y="1236393"/>
                  <a:pt x="57005" y="1161039"/>
                  <a:pt x="18913" y="1083478"/>
                </a:cubicBezTo>
                <a:lnTo>
                  <a:pt x="0" y="1038794"/>
                </a:lnTo>
                <a:lnTo>
                  <a:pt x="165134" y="461247"/>
                </a:lnTo>
                <a:lnTo>
                  <a:pt x="233433" y="540523"/>
                </a:lnTo>
                <a:cubicBezTo>
                  <a:pt x="331077" y="657403"/>
                  <a:pt x="427687" y="781077"/>
                  <a:pt x="510590" y="873154"/>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3E19ECCA-EE57-F5D3-40C4-2B4A9140B4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842612" flipH="1" flipV="1">
            <a:off x="-123081" y="1316898"/>
            <a:ext cx="1043978" cy="1328464"/>
          </a:xfrm>
          <a:custGeom>
            <a:avLst/>
            <a:gdLst>
              <a:gd name="connsiteX0" fmla="*/ 884648 w 1043978"/>
              <a:gd name="connsiteY0" fmla="*/ 0 h 1328464"/>
              <a:gd name="connsiteX1" fmla="*/ 1006749 w 1043978"/>
              <a:gd name="connsiteY1" fmla="*/ 544414 h 1328464"/>
              <a:gd name="connsiteX2" fmla="*/ 1043957 w 1043978"/>
              <a:gd name="connsiteY2" fmla="*/ 826694 h 1328464"/>
              <a:gd name="connsiteX3" fmla="*/ 908763 w 1043978"/>
              <a:gd name="connsiteY3" fmla="*/ 1171962 h 1328464"/>
              <a:gd name="connsiteX4" fmla="*/ 616775 w 1043978"/>
              <a:gd name="connsiteY4" fmla="*/ 1315454 h 1328464"/>
              <a:gd name="connsiteX5" fmla="*/ 162591 w 1043978"/>
              <a:gd name="connsiteY5" fmla="*/ 1272587 h 1328464"/>
              <a:gd name="connsiteX6" fmla="*/ 18913 w 1043978"/>
              <a:gd name="connsiteY6" fmla="*/ 1083478 h 1328464"/>
              <a:gd name="connsiteX7" fmla="*/ 0 w 1043978"/>
              <a:gd name="connsiteY7" fmla="*/ 1038794 h 1328464"/>
              <a:gd name="connsiteX8" fmla="*/ 165134 w 1043978"/>
              <a:gd name="connsiteY8" fmla="*/ 461247 h 1328464"/>
              <a:gd name="connsiteX9" fmla="*/ 233433 w 1043978"/>
              <a:gd name="connsiteY9" fmla="*/ 540523 h 1328464"/>
              <a:gd name="connsiteX10" fmla="*/ 510590 w 1043978"/>
              <a:gd name="connsiteY10" fmla="*/ 873154 h 1328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978" h="1328464">
                <a:moveTo>
                  <a:pt x="884648" y="0"/>
                </a:moveTo>
                <a:cubicBezTo>
                  <a:pt x="934905" y="230440"/>
                  <a:pt x="982517" y="332004"/>
                  <a:pt x="1006749" y="544414"/>
                </a:cubicBezTo>
                <a:lnTo>
                  <a:pt x="1043957" y="826694"/>
                </a:lnTo>
                <a:cubicBezTo>
                  <a:pt x="1044894" y="1014698"/>
                  <a:pt x="1015958" y="1062395"/>
                  <a:pt x="908763" y="1171962"/>
                </a:cubicBezTo>
                <a:cubicBezTo>
                  <a:pt x="843725" y="1246258"/>
                  <a:pt x="741137" y="1298683"/>
                  <a:pt x="616775" y="1315454"/>
                </a:cubicBezTo>
                <a:cubicBezTo>
                  <a:pt x="492413" y="1332225"/>
                  <a:pt x="274781" y="1344975"/>
                  <a:pt x="162591" y="1272587"/>
                </a:cubicBezTo>
                <a:cubicBezTo>
                  <a:pt x="106496" y="1236393"/>
                  <a:pt x="57005" y="1161039"/>
                  <a:pt x="18913" y="1083478"/>
                </a:cubicBezTo>
                <a:lnTo>
                  <a:pt x="0" y="1038794"/>
                </a:lnTo>
                <a:lnTo>
                  <a:pt x="165134" y="461247"/>
                </a:lnTo>
                <a:lnTo>
                  <a:pt x="233433" y="540523"/>
                </a:lnTo>
                <a:cubicBezTo>
                  <a:pt x="331077" y="657403"/>
                  <a:pt x="427687" y="781077"/>
                  <a:pt x="510590" y="873154"/>
                </a:cubicBezTo>
                <a:close/>
              </a:path>
            </a:pathLst>
          </a:custGeom>
          <a:solidFill>
            <a:schemeClr val="accent4">
              <a:lumMod val="40000"/>
              <a:lumOff val="6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6C0CD5EC-22A3-69C2-B7B9-37849BAA3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78977">
            <a:off x="1800281" y="1699067"/>
            <a:ext cx="383909" cy="400252"/>
          </a:xfrm>
          <a:custGeom>
            <a:avLst/>
            <a:gdLst>
              <a:gd name="connsiteX0" fmla="*/ 2531073 w 4828010"/>
              <a:gd name="connsiteY0" fmla="*/ 0 h 4873559"/>
              <a:gd name="connsiteX1" fmla="*/ 3937963 w 4828010"/>
              <a:gd name="connsiteY1" fmla="*/ 437433 h 4873559"/>
              <a:gd name="connsiteX2" fmla="*/ 4806231 w 4828010"/>
              <a:gd name="connsiteY2" fmla="*/ 1773180 h 4873559"/>
              <a:gd name="connsiteX3" fmla="*/ 4448644 w 4828010"/>
              <a:gd name="connsiteY3" fmla="*/ 3933235 h 4873559"/>
              <a:gd name="connsiteX4" fmla="*/ 3192542 w 4828010"/>
              <a:gd name="connsiteY4" fmla="*/ 4716168 h 4873559"/>
              <a:gd name="connsiteX5" fmla="*/ 937448 w 4828010"/>
              <a:gd name="connsiteY5" fmla="*/ 4547691 h 4873559"/>
              <a:gd name="connsiteX6" fmla="*/ 12348 w 4828010"/>
              <a:gd name="connsiteY6" fmla="*/ 3026750 h 4873559"/>
              <a:gd name="connsiteX7" fmla="*/ 553508 w 4828010"/>
              <a:gd name="connsiteY7" fmla="*/ 740383 h 4873559"/>
              <a:gd name="connsiteX8" fmla="*/ 2531073 w 4828010"/>
              <a:gd name="connsiteY8" fmla="*/ 0 h 4873559"/>
              <a:gd name="connsiteX0" fmla="*/ 2531073 w 4828010"/>
              <a:gd name="connsiteY0" fmla="*/ 0 h 4853896"/>
              <a:gd name="connsiteX1" fmla="*/ 3937963 w 4828010"/>
              <a:gd name="connsiteY1" fmla="*/ 437433 h 4853896"/>
              <a:gd name="connsiteX2" fmla="*/ 4806231 w 4828010"/>
              <a:gd name="connsiteY2" fmla="*/ 1773180 h 4853896"/>
              <a:gd name="connsiteX3" fmla="*/ 4448644 w 4828010"/>
              <a:gd name="connsiteY3" fmla="*/ 3933235 h 4853896"/>
              <a:gd name="connsiteX4" fmla="*/ 3192542 w 4828010"/>
              <a:gd name="connsiteY4" fmla="*/ 4716168 h 4853896"/>
              <a:gd name="connsiteX5" fmla="*/ 1075671 w 4828010"/>
              <a:gd name="connsiteY5" fmla="*/ 4473263 h 4853896"/>
              <a:gd name="connsiteX6" fmla="*/ 12348 w 4828010"/>
              <a:gd name="connsiteY6" fmla="*/ 3026750 h 4853896"/>
              <a:gd name="connsiteX7" fmla="*/ 553508 w 4828010"/>
              <a:gd name="connsiteY7" fmla="*/ 740383 h 4853896"/>
              <a:gd name="connsiteX8" fmla="*/ 2531073 w 4828010"/>
              <a:gd name="connsiteY8" fmla="*/ 0 h 4853896"/>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531073 w 4828010"/>
              <a:gd name="connsiteY0" fmla="*/ 0 h 4852652"/>
              <a:gd name="connsiteX1" fmla="*/ 3937963 w 4828010"/>
              <a:gd name="connsiteY1" fmla="*/ 437433 h 4852652"/>
              <a:gd name="connsiteX2" fmla="*/ 4806231 w 4828010"/>
              <a:gd name="connsiteY2" fmla="*/ 1773180 h 4852652"/>
              <a:gd name="connsiteX3" fmla="*/ 4448644 w 4828010"/>
              <a:gd name="connsiteY3" fmla="*/ 3933235 h 4852652"/>
              <a:gd name="connsiteX4" fmla="*/ 3192542 w 4828010"/>
              <a:gd name="connsiteY4" fmla="*/ 4716168 h 4852652"/>
              <a:gd name="connsiteX5" fmla="*/ 1160732 w 4828010"/>
              <a:gd name="connsiteY5" fmla="*/ 4467947 h 4852652"/>
              <a:gd name="connsiteX6" fmla="*/ 12348 w 4828010"/>
              <a:gd name="connsiteY6" fmla="*/ 3026750 h 4852652"/>
              <a:gd name="connsiteX7" fmla="*/ 553508 w 4828010"/>
              <a:gd name="connsiteY7" fmla="*/ 740383 h 4852652"/>
              <a:gd name="connsiteX8" fmla="*/ 2531073 w 4828010"/>
              <a:gd name="connsiteY8" fmla="*/ 0 h 485265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60239 w 4757176"/>
              <a:gd name="connsiteY0" fmla="*/ 0 h 4850182"/>
              <a:gd name="connsiteX1" fmla="*/ 3867129 w 4757176"/>
              <a:gd name="connsiteY1" fmla="*/ 437433 h 4850182"/>
              <a:gd name="connsiteX2" fmla="*/ 4735397 w 4757176"/>
              <a:gd name="connsiteY2" fmla="*/ 1773180 h 4850182"/>
              <a:gd name="connsiteX3" fmla="*/ 4377810 w 4757176"/>
              <a:gd name="connsiteY3" fmla="*/ 3933235 h 4850182"/>
              <a:gd name="connsiteX4" fmla="*/ 3121708 w 4757176"/>
              <a:gd name="connsiteY4" fmla="*/ 4716168 h 4850182"/>
              <a:gd name="connsiteX5" fmla="*/ 1089898 w 4757176"/>
              <a:gd name="connsiteY5" fmla="*/ 4467947 h 4850182"/>
              <a:gd name="connsiteX6" fmla="*/ 15942 w 4757176"/>
              <a:gd name="connsiteY6" fmla="*/ 3101178 h 4850182"/>
              <a:gd name="connsiteX7" fmla="*/ 482674 w 4757176"/>
              <a:gd name="connsiteY7" fmla="*/ 740383 h 4850182"/>
              <a:gd name="connsiteX8" fmla="*/ 2460239 w 4757176"/>
              <a:gd name="connsiteY8" fmla="*/ 0 h 4850182"/>
              <a:gd name="connsiteX0" fmla="*/ 2484014 w 4780951"/>
              <a:gd name="connsiteY0" fmla="*/ 0 h 4850182"/>
              <a:gd name="connsiteX1" fmla="*/ 3890904 w 4780951"/>
              <a:gd name="connsiteY1" fmla="*/ 437433 h 4850182"/>
              <a:gd name="connsiteX2" fmla="*/ 4759172 w 4780951"/>
              <a:gd name="connsiteY2" fmla="*/ 1773180 h 4850182"/>
              <a:gd name="connsiteX3" fmla="*/ 4401585 w 4780951"/>
              <a:gd name="connsiteY3" fmla="*/ 3933235 h 4850182"/>
              <a:gd name="connsiteX4" fmla="*/ 3145483 w 4780951"/>
              <a:gd name="connsiteY4" fmla="*/ 4716168 h 4850182"/>
              <a:gd name="connsiteX5" fmla="*/ 1113673 w 4780951"/>
              <a:gd name="connsiteY5" fmla="*/ 4467947 h 4850182"/>
              <a:gd name="connsiteX6" fmla="*/ 39717 w 4780951"/>
              <a:gd name="connsiteY6" fmla="*/ 3101178 h 4850182"/>
              <a:gd name="connsiteX7" fmla="*/ 506449 w 4780951"/>
              <a:gd name="connsiteY7" fmla="*/ 740383 h 4850182"/>
              <a:gd name="connsiteX8" fmla="*/ 2484014 w 4780951"/>
              <a:gd name="connsiteY8" fmla="*/ 0 h 4850182"/>
              <a:gd name="connsiteX0" fmla="*/ 2484014 w 4780127"/>
              <a:gd name="connsiteY0" fmla="*/ 0 h 4850182"/>
              <a:gd name="connsiteX1" fmla="*/ 3890904 w 4780127"/>
              <a:gd name="connsiteY1" fmla="*/ 437433 h 4850182"/>
              <a:gd name="connsiteX2" fmla="*/ 4759172 w 4780127"/>
              <a:gd name="connsiteY2" fmla="*/ 1773180 h 4850182"/>
              <a:gd name="connsiteX3" fmla="*/ 4390953 w 4780127"/>
              <a:gd name="connsiteY3" fmla="*/ 3805644 h 4850182"/>
              <a:gd name="connsiteX4" fmla="*/ 3145483 w 4780127"/>
              <a:gd name="connsiteY4" fmla="*/ 4716168 h 4850182"/>
              <a:gd name="connsiteX5" fmla="*/ 1113673 w 4780127"/>
              <a:gd name="connsiteY5" fmla="*/ 4467947 h 4850182"/>
              <a:gd name="connsiteX6" fmla="*/ 39717 w 4780127"/>
              <a:gd name="connsiteY6" fmla="*/ 3101178 h 4850182"/>
              <a:gd name="connsiteX7" fmla="*/ 506449 w 4780127"/>
              <a:gd name="connsiteY7" fmla="*/ 740383 h 4850182"/>
              <a:gd name="connsiteX8" fmla="*/ 2484014 w 4780127"/>
              <a:gd name="connsiteY8" fmla="*/ 0 h 4850182"/>
              <a:gd name="connsiteX0" fmla="*/ 2484014 w 4778010"/>
              <a:gd name="connsiteY0" fmla="*/ 0 h 4846926"/>
              <a:gd name="connsiteX1" fmla="*/ 3890904 w 4778010"/>
              <a:gd name="connsiteY1" fmla="*/ 437433 h 4846926"/>
              <a:gd name="connsiteX2" fmla="*/ 4759172 w 4778010"/>
              <a:gd name="connsiteY2" fmla="*/ 1773180 h 4846926"/>
              <a:gd name="connsiteX3" fmla="*/ 4390953 w 4778010"/>
              <a:gd name="connsiteY3" fmla="*/ 3805644 h 4846926"/>
              <a:gd name="connsiteX4" fmla="*/ 3343914 w 4778010"/>
              <a:gd name="connsiteY4" fmla="*/ 4712128 h 4846926"/>
              <a:gd name="connsiteX5" fmla="*/ 1113673 w 4778010"/>
              <a:gd name="connsiteY5" fmla="*/ 4467947 h 4846926"/>
              <a:gd name="connsiteX6" fmla="*/ 39717 w 4778010"/>
              <a:gd name="connsiteY6" fmla="*/ 3101178 h 4846926"/>
              <a:gd name="connsiteX7" fmla="*/ 506449 w 4778010"/>
              <a:gd name="connsiteY7" fmla="*/ 740383 h 4846926"/>
              <a:gd name="connsiteX8" fmla="*/ 2484014 w 4778010"/>
              <a:gd name="connsiteY8" fmla="*/ 0 h 4846926"/>
              <a:gd name="connsiteX0" fmla="*/ 2484014 w 4782503"/>
              <a:gd name="connsiteY0" fmla="*/ 0 h 4846926"/>
              <a:gd name="connsiteX1" fmla="*/ 3890904 w 4782503"/>
              <a:gd name="connsiteY1" fmla="*/ 437433 h 4846926"/>
              <a:gd name="connsiteX2" fmla="*/ 4759172 w 4782503"/>
              <a:gd name="connsiteY2" fmla="*/ 1773180 h 4846926"/>
              <a:gd name="connsiteX3" fmla="*/ 4450482 w 4782503"/>
              <a:gd name="connsiteY3" fmla="*/ 3688481 h 4846926"/>
              <a:gd name="connsiteX4" fmla="*/ 3343914 w 4782503"/>
              <a:gd name="connsiteY4" fmla="*/ 4712128 h 4846926"/>
              <a:gd name="connsiteX5" fmla="*/ 1113673 w 4782503"/>
              <a:gd name="connsiteY5" fmla="*/ 4467947 h 4846926"/>
              <a:gd name="connsiteX6" fmla="*/ 39717 w 4782503"/>
              <a:gd name="connsiteY6" fmla="*/ 3101178 h 4846926"/>
              <a:gd name="connsiteX7" fmla="*/ 506449 w 4782503"/>
              <a:gd name="connsiteY7" fmla="*/ 740383 h 4846926"/>
              <a:gd name="connsiteX8" fmla="*/ 2484014 w 4782503"/>
              <a:gd name="connsiteY8" fmla="*/ 0 h 4846926"/>
              <a:gd name="connsiteX0" fmla="*/ 2484014 w 4784889"/>
              <a:gd name="connsiteY0" fmla="*/ 0 h 4846926"/>
              <a:gd name="connsiteX1" fmla="*/ 3890904 w 4784889"/>
              <a:gd name="connsiteY1" fmla="*/ 437433 h 4846926"/>
              <a:gd name="connsiteX2" fmla="*/ 4759172 w 4784889"/>
              <a:gd name="connsiteY2" fmla="*/ 1773180 h 4846926"/>
              <a:gd name="connsiteX3" fmla="*/ 4474294 w 4784889"/>
              <a:gd name="connsiteY3" fmla="*/ 3676361 h 4846926"/>
              <a:gd name="connsiteX4" fmla="*/ 3343914 w 4784889"/>
              <a:gd name="connsiteY4" fmla="*/ 4712128 h 4846926"/>
              <a:gd name="connsiteX5" fmla="*/ 1113673 w 4784889"/>
              <a:gd name="connsiteY5" fmla="*/ 4467947 h 4846926"/>
              <a:gd name="connsiteX6" fmla="*/ 39717 w 4784889"/>
              <a:gd name="connsiteY6" fmla="*/ 3101178 h 4846926"/>
              <a:gd name="connsiteX7" fmla="*/ 506449 w 4784889"/>
              <a:gd name="connsiteY7" fmla="*/ 740383 h 4846926"/>
              <a:gd name="connsiteX8" fmla="*/ 2484014 w 4784889"/>
              <a:gd name="connsiteY8" fmla="*/ 0 h 4846926"/>
              <a:gd name="connsiteX0" fmla="*/ 2484014 w 4784889"/>
              <a:gd name="connsiteY0" fmla="*/ 0 h 4860980"/>
              <a:gd name="connsiteX1" fmla="*/ 3890904 w 4784889"/>
              <a:gd name="connsiteY1" fmla="*/ 437433 h 4860980"/>
              <a:gd name="connsiteX2" fmla="*/ 4759172 w 4784889"/>
              <a:gd name="connsiteY2" fmla="*/ 1773180 h 4860980"/>
              <a:gd name="connsiteX3" fmla="*/ 4474294 w 4784889"/>
              <a:gd name="connsiteY3" fmla="*/ 3676361 h 4860980"/>
              <a:gd name="connsiteX4" fmla="*/ 3343914 w 4784889"/>
              <a:gd name="connsiteY4" fmla="*/ 4712128 h 4860980"/>
              <a:gd name="connsiteX5" fmla="*/ 1097799 w 4784889"/>
              <a:gd name="connsiteY5" fmla="*/ 4524510 h 4860980"/>
              <a:gd name="connsiteX6" fmla="*/ 39717 w 4784889"/>
              <a:gd name="connsiteY6" fmla="*/ 3101178 h 4860980"/>
              <a:gd name="connsiteX7" fmla="*/ 506449 w 4784889"/>
              <a:gd name="connsiteY7" fmla="*/ 740383 h 4860980"/>
              <a:gd name="connsiteX8" fmla="*/ 2484014 w 4784889"/>
              <a:gd name="connsiteY8" fmla="*/ 0 h 4860980"/>
              <a:gd name="connsiteX0" fmla="*/ 2484014 w 4783308"/>
              <a:gd name="connsiteY0" fmla="*/ 0 h 4860981"/>
              <a:gd name="connsiteX1" fmla="*/ 3890904 w 4783308"/>
              <a:gd name="connsiteY1" fmla="*/ 437433 h 4860981"/>
              <a:gd name="connsiteX2" fmla="*/ 4759172 w 4783308"/>
              <a:gd name="connsiteY2" fmla="*/ 1773180 h 4860981"/>
              <a:gd name="connsiteX3" fmla="*/ 4474294 w 4783308"/>
              <a:gd name="connsiteY3" fmla="*/ 3676361 h 4860981"/>
              <a:gd name="connsiteX4" fmla="*/ 3443129 w 4783308"/>
              <a:gd name="connsiteY4" fmla="*/ 4712129 h 4860981"/>
              <a:gd name="connsiteX5" fmla="*/ 1097799 w 4783308"/>
              <a:gd name="connsiteY5" fmla="*/ 4524510 h 4860981"/>
              <a:gd name="connsiteX6" fmla="*/ 39717 w 4783308"/>
              <a:gd name="connsiteY6" fmla="*/ 3101178 h 4860981"/>
              <a:gd name="connsiteX7" fmla="*/ 506449 w 4783308"/>
              <a:gd name="connsiteY7" fmla="*/ 740383 h 4860981"/>
              <a:gd name="connsiteX8" fmla="*/ 2484014 w 4783308"/>
              <a:gd name="connsiteY8" fmla="*/ 0 h 4860981"/>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484014 w 4783308"/>
              <a:gd name="connsiteY0" fmla="*/ 0 h 4821502"/>
              <a:gd name="connsiteX1" fmla="*/ 3890904 w 4783308"/>
              <a:gd name="connsiteY1" fmla="*/ 437433 h 4821502"/>
              <a:gd name="connsiteX2" fmla="*/ 4759172 w 4783308"/>
              <a:gd name="connsiteY2" fmla="*/ 1773180 h 4821502"/>
              <a:gd name="connsiteX3" fmla="*/ 4474294 w 4783308"/>
              <a:gd name="connsiteY3" fmla="*/ 3676361 h 4821502"/>
              <a:gd name="connsiteX4" fmla="*/ 3443129 w 4783308"/>
              <a:gd name="connsiteY4" fmla="*/ 4712129 h 4821502"/>
              <a:gd name="connsiteX5" fmla="*/ 1097799 w 4783308"/>
              <a:gd name="connsiteY5" fmla="*/ 4524510 h 4821502"/>
              <a:gd name="connsiteX6" fmla="*/ 39717 w 4783308"/>
              <a:gd name="connsiteY6" fmla="*/ 3101178 h 4821502"/>
              <a:gd name="connsiteX7" fmla="*/ 506449 w 4783308"/>
              <a:gd name="connsiteY7" fmla="*/ 740383 h 4821502"/>
              <a:gd name="connsiteX8" fmla="*/ 2484014 w 4783308"/>
              <a:gd name="connsiteY8" fmla="*/ 0 h 4821502"/>
              <a:gd name="connsiteX0" fmla="*/ 2532073 w 4784141"/>
              <a:gd name="connsiteY0" fmla="*/ 0 h 4773425"/>
              <a:gd name="connsiteX1" fmla="*/ 3891737 w 4784141"/>
              <a:gd name="connsiteY1" fmla="*/ 389356 h 4773425"/>
              <a:gd name="connsiteX2" fmla="*/ 4760005 w 4784141"/>
              <a:gd name="connsiteY2" fmla="*/ 1725103 h 4773425"/>
              <a:gd name="connsiteX3" fmla="*/ 4475127 w 4784141"/>
              <a:gd name="connsiteY3" fmla="*/ 3628284 h 4773425"/>
              <a:gd name="connsiteX4" fmla="*/ 3443962 w 4784141"/>
              <a:gd name="connsiteY4" fmla="*/ 4664052 h 4773425"/>
              <a:gd name="connsiteX5" fmla="*/ 1098632 w 4784141"/>
              <a:gd name="connsiteY5" fmla="*/ 4476433 h 4773425"/>
              <a:gd name="connsiteX6" fmla="*/ 40550 w 4784141"/>
              <a:gd name="connsiteY6" fmla="*/ 3053101 h 4773425"/>
              <a:gd name="connsiteX7" fmla="*/ 507282 w 4784141"/>
              <a:gd name="connsiteY7" fmla="*/ 692306 h 4773425"/>
              <a:gd name="connsiteX8" fmla="*/ 2532073 w 4784141"/>
              <a:gd name="connsiteY8" fmla="*/ 0 h 4773425"/>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32073 w 4784141"/>
              <a:gd name="connsiteY0" fmla="*/ 491 h 4773916"/>
              <a:gd name="connsiteX1" fmla="*/ 3891737 w 4784141"/>
              <a:gd name="connsiteY1" fmla="*/ 389847 h 4773916"/>
              <a:gd name="connsiteX2" fmla="*/ 4760005 w 4784141"/>
              <a:gd name="connsiteY2" fmla="*/ 1725594 h 4773916"/>
              <a:gd name="connsiteX3" fmla="*/ 4475127 w 4784141"/>
              <a:gd name="connsiteY3" fmla="*/ 3628775 h 4773916"/>
              <a:gd name="connsiteX4" fmla="*/ 3443962 w 4784141"/>
              <a:gd name="connsiteY4" fmla="*/ 4664543 h 4773916"/>
              <a:gd name="connsiteX5" fmla="*/ 1098632 w 4784141"/>
              <a:gd name="connsiteY5" fmla="*/ 4476924 h 4773916"/>
              <a:gd name="connsiteX6" fmla="*/ 40550 w 4784141"/>
              <a:gd name="connsiteY6" fmla="*/ 3053592 h 4773916"/>
              <a:gd name="connsiteX7" fmla="*/ 507282 w 4784141"/>
              <a:gd name="connsiteY7" fmla="*/ 692797 h 4773916"/>
              <a:gd name="connsiteX8" fmla="*/ 2532073 w 4784141"/>
              <a:gd name="connsiteY8" fmla="*/ 491 h 4773916"/>
              <a:gd name="connsiteX0" fmla="*/ 2558783 w 4784614"/>
              <a:gd name="connsiteY0" fmla="*/ 525 h 4757924"/>
              <a:gd name="connsiteX1" fmla="*/ 3892210 w 4784614"/>
              <a:gd name="connsiteY1" fmla="*/ 373855 h 4757924"/>
              <a:gd name="connsiteX2" fmla="*/ 4760478 w 4784614"/>
              <a:gd name="connsiteY2" fmla="*/ 1709602 h 4757924"/>
              <a:gd name="connsiteX3" fmla="*/ 4475600 w 4784614"/>
              <a:gd name="connsiteY3" fmla="*/ 3612783 h 4757924"/>
              <a:gd name="connsiteX4" fmla="*/ 3444435 w 4784614"/>
              <a:gd name="connsiteY4" fmla="*/ 4648551 h 4757924"/>
              <a:gd name="connsiteX5" fmla="*/ 1099105 w 4784614"/>
              <a:gd name="connsiteY5" fmla="*/ 4460932 h 4757924"/>
              <a:gd name="connsiteX6" fmla="*/ 41023 w 4784614"/>
              <a:gd name="connsiteY6" fmla="*/ 3037600 h 4757924"/>
              <a:gd name="connsiteX7" fmla="*/ 507755 w 4784614"/>
              <a:gd name="connsiteY7" fmla="*/ 676805 h 4757924"/>
              <a:gd name="connsiteX8" fmla="*/ 2558783 w 4784614"/>
              <a:gd name="connsiteY8" fmla="*/ 525 h 4757924"/>
              <a:gd name="connsiteX0" fmla="*/ 2558783 w 4784614"/>
              <a:gd name="connsiteY0" fmla="*/ 408 h 4757807"/>
              <a:gd name="connsiteX1" fmla="*/ 3907953 w 4784614"/>
              <a:gd name="connsiteY1" fmla="*/ 443183 h 4757807"/>
              <a:gd name="connsiteX2" fmla="*/ 4760478 w 4784614"/>
              <a:gd name="connsiteY2" fmla="*/ 1709485 h 4757807"/>
              <a:gd name="connsiteX3" fmla="*/ 4475600 w 4784614"/>
              <a:gd name="connsiteY3" fmla="*/ 3612666 h 4757807"/>
              <a:gd name="connsiteX4" fmla="*/ 3444435 w 4784614"/>
              <a:gd name="connsiteY4" fmla="*/ 4648434 h 4757807"/>
              <a:gd name="connsiteX5" fmla="*/ 1099105 w 4784614"/>
              <a:gd name="connsiteY5" fmla="*/ 4460815 h 4757807"/>
              <a:gd name="connsiteX6" fmla="*/ 41023 w 4784614"/>
              <a:gd name="connsiteY6" fmla="*/ 3037483 h 4757807"/>
              <a:gd name="connsiteX7" fmla="*/ 507755 w 4784614"/>
              <a:gd name="connsiteY7" fmla="*/ 676688 h 4757807"/>
              <a:gd name="connsiteX8" fmla="*/ 2558783 w 4784614"/>
              <a:gd name="connsiteY8" fmla="*/ 408 h 4757807"/>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50 h 4954478"/>
              <a:gd name="connsiteX1" fmla="*/ 3910127 w 4786788"/>
              <a:gd name="connsiteY1" fmla="*/ 639854 h 4954478"/>
              <a:gd name="connsiteX2" fmla="*/ 4762652 w 4786788"/>
              <a:gd name="connsiteY2" fmla="*/ 1906156 h 4954478"/>
              <a:gd name="connsiteX3" fmla="*/ 4477774 w 4786788"/>
              <a:gd name="connsiteY3" fmla="*/ 3809337 h 4954478"/>
              <a:gd name="connsiteX4" fmla="*/ 3446609 w 4786788"/>
              <a:gd name="connsiteY4" fmla="*/ 4845105 h 4954478"/>
              <a:gd name="connsiteX5" fmla="*/ 1101279 w 4786788"/>
              <a:gd name="connsiteY5" fmla="*/ 4657486 h 4954478"/>
              <a:gd name="connsiteX6" fmla="*/ 43197 w 4786788"/>
              <a:gd name="connsiteY6" fmla="*/ 3234154 h 4954478"/>
              <a:gd name="connsiteX7" fmla="*/ 509929 w 4786788"/>
              <a:gd name="connsiteY7" fmla="*/ 873359 h 4954478"/>
              <a:gd name="connsiteX8" fmla="*/ 2675744 w 4786788"/>
              <a:gd name="connsiteY8" fmla="*/ 250 h 4954478"/>
              <a:gd name="connsiteX0" fmla="*/ 2675744 w 4786788"/>
              <a:gd name="connsiteY0" fmla="*/ 290 h 4954518"/>
              <a:gd name="connsiteX1" fmla="*/ 3910127 w 4786788"/>
              <a:gd name="connsiteY1" fmla="*/ 639894 h 4954518"/>
              <a:gd name="connsiteX2" fmla="*/ 4762652 w 4786788"/>
              <a:gd name="connsiteY2" fmla="*/ 1906196 h 4954518"/>
              <a:gd name="connsiteX3" fmla="*/ 4477774 w 4786788"/>
              <a:gd name="connsiteY3" fmla="*/ 3809377 h 4954518"/>
              <a:gd name="connsiteX4" fmla="*/ 3446609 w 4786788"/>
              <a:gd name="connsiteY4" fmla="*/ 4845145 h 4954518"/>
              <a:gd name="connsiteX5" fmla="*/ 1101279 w 4786788"/>
              <a:gd name="connsiteY5" fmla="*/ 4657526 h 4954518"/>
              <a:gd name="connsiteX6" fmla="*/ 43197 w 4786788"/>
              <a:gd name="connsiteY6" fmla="*/ 3234194 h 4954518"/>
              <a:gd name="connsiteX7" fmla="*/ 509929 w 4786788"/>
              <a:gd name="connsiteY7" fmla="*/ 873399 h 4954518"/>
              <a:gd name="connsiteX8" fmla="*/ 2675744 w 4786788"/>
              <a:gd name="connsiteY8" fmla="*/ 290 h 4954518"/>
              <a:gd name="connsiteX0" fmla="*/ 2675744 w 4786788"/>
              <a:gd name="connsiteY0" fmla="*/ 326 h 4954554"/>
              <a:gd name="connsiteX1" fmla="*/ 3990884 w 4786788"/>
              <a:gd name="connsiteY1" fmla="*/ 591130 h 4954554"/>
              <a:gd name="connsiteX2" fmla="*/ 4762652 w 4786788"/>
              <a:gd name="connsiteY2" fmla="*/ 1906232 h 4954554"/>
              <a:gd name="connsiteX3" fmla="*/ 4477774 w 4786788"/>
              <a:gd name="connsiteY3" fmla="*/ 3809413 h 4954554"/>
              <a:gd name="connsiteX4" fmla="*/ 3446609 w 4786788"/>
              <a:gd name="connsiteY4" fmla="*/ 4845181 h 4954554"/>
              <a:gd name="connsiteX5" fmla="*/ 1101279 w 4786788"/>
              <a:gd name="connsiteY5" fmla="*/ 4657562 h 4954554"/>
              <a:gd name="connsiteX6" fmla="*/ 43197 w 4786788"/>
              <a:gd name="connsiteY6" fmla="*/ 3234230 h 4954554"/>
              <a:gd name="connsiteX7" fmla="*/ 509929 w 4786788"/>
              <a:gd name="connsiteY7" fmla="*/ 873435 h 4954554"/>
              <a:gd name="connsiteX8" fmla="*/ 2675744 w 4786788"/>
              <a:gd name="connsiteY8" fmla="*/ 326 h 4954554"/>
              <a:gd name="connsiteX0" fmla="*/ 2662196 w 4773240"/>
              <a:gd name="connsiteY0" fmla="*/ 326 h 4954554"/>
              <a:gd name="connsiteX1" fmla="*/ 3977336 w 4773240"/>
              <a:gd name="connsiteY1" fmla="*/ 591130 h 4954554"/>
              <a:gd name="connsiteX2" fmla="*/ 4749104 w 4773240"/>
              <a:gd name="connsiteY2" fmla="*/ 1906232 h 4954554"/>
              <a:gd name="connsiteX3" fmla="*/ 4464226 w 4773240"/>
              <a:gd name="connsiteY3" fmla="*/ 3809413 h 4954554"/>
              <a:gd name="connsiteX4" fmla="*/ 3433061 w 4773240"/>
              <a:gd name="connsiteY4" fmla="*/ 4845181 h 4954554"/>
              <a:gd name="connsiteX5" fmla="*/ 1087731 w 4773240"/>
              <a:gd name="connsiteY5" fmla="*/ 4657562 h 4954554"/>
              <a:gd name="connsiteX6" fmla="*/ 29649 w 4773240"/>
              <a:gd name="connsiteY6" fmla="*/ 3234230 h 4954554"/>
              <a:gd name="connsiteX7" fmla="*/ 640977 w 4773240"/>
              <a:gd name="connsiteY7" fmla="*/ 730117 h 4954554"/>
              <a:gd name="connsiteX8" fmla="*/ 2662196 w 4773240"/>
              <a:gd name="connsiteY8" fmla="*/ 326 h 4954554"/>
              <a:gd name="connsiteX0" fmla="*/ 2664762 w 4775806"/>
              <a:gd name="connsiteY0" fmla="*/ 326 h 4954554"/>
              <a:gd name="connsiteX1" fmla="*/ 3979902 w 4775806"/>
              <a:gd name="connsiteY1" fmla="*/ 591130 h 4954554"/>
              <a:gd name="connsiteX2" fmla="*/ 4751670 w 4775806"/>
              <a:gd name="connsiteY2" fmla="*/ 1906232 h 4954554"/>
              <a:gd name="connsiteX3" fmla="*/ 4466792 w 4775806"/>
              <a:gd name="connsiteY3" fmla="*/ 3809413 h 4954554"/>
              <a:gd name="connsiteX4" fmla="*/ 3435627 w 4775806"/>
              <a:gd name="connsiteY4" fmla="*/ 4845181 h 4954554"/>
              <a:gd name="connsiteX5" fmla="*/ 1090297 w 4775806"/>
              <a:gd name="connsiteY5" fmla="*/ 4657562 h 4954554"/>
              <a:gd name="connsiteX6" fmla="*/ 32215 w 4775806"/>
              <a:gd name="connsiteY6" fmla="*/ 3234230 h 4954554"/>
              <a:gd name="connsiteX7" fmla="*/ 607899 w 4775806"/>
              <a:gd name="connsiteY7" fmla="*/ 806182 h 4954554"/>
              <a:gd name="connsiteX8" fmla="*/ 2664762 w 4775806"/>
              <a:gd name="connsiteY8" fmla="*/ 326 h 4954554"/>
              <a:gd name="connsiteX0" fmla="*/ 2673549 w 4784593"/>
              <a:gd name="connsiteY0" fmla="*/ 326 h 4954554"/>
              <a:gd name="connsiteX1" fmla="*/ 3988689 w 4784593"/>
              <a:gd name="connsiteY1" fmla="*/ 591130 h 4954554"/>
              <a:gd name="connsiteX2" fmla="*/ 4760457 w 4784593"/>
              <a:gd name="connsiteY2" fmla="*/ 1906232 h 4954554"/>
              <a:gd name="connsiteX3" fmla="*/ 4475579 w 4784593"/>
              <a:gd name="connsiteY3" fmla="*/ 3809413 h 4954554"/>
              <a:gd name="connsiteX4" fmla="*/ 3444414 w 4784593"/>
              <a:gd name="connsiteY4" fmla="*/ 4845181 h 4954554"/>
              <a:gd name="connsiteX5" fmla="*/ 1099084 w 4784593"/>
              <a:gd name="connsiteY5" fmla="*/ 4657562 h 4954554"/>
              <a:gd name="connsiteX6" fmla="*/ 41002 w 4784593"/>
              <a:gd name="connsiteY6" fmla="*/ 3234230 h 4954554"/>
              <a:gd name="connsiteX7" fmla="*/ 616686 w 4784593"/>
              <a:gd name="connsiteY7" fmla="*/ 806182 h 4954554"/>
              <a:gd name="connsiteX8" fmla="*/ 2673549 w 4784593"/>
              <a:gd name="connsiteY8" fmla="*/ 326 h 4954554"/>
              <a:gd name="connsiteX0" fmla="*/ 2649000 w 4760044"/>
              <a:gd name="connsiteY0" fmla="*/ 326 h 4964273"/>
              <a:gd name="connsiteX1" fmla="*/ 3964140 w 4760044"/>
              <a:gd name="connsiteY1" fmla="*/ 591130 h 4964273"/>
              <a:gd name="connsiteX2" fmla="*/ 4735908 w 4760044"/>
              <a:gd name="connsiteY2" fmla="*/ 1906232 h 4964273"/>
              <a:gd name="connsiteX3" fmla="*/ 4451030 w 4760044"/>
              <a:gd name="connsiteY3" fmla="*/ 3809413 h 4964273"/>
              <a:gd name="connsiteX4" fmla="*/ 3419865 w 4760044"/>
              <a:gd name="connsiteY4" fmla="*/ 4845181 h 4964273"/>
              <a:gd name="connsiteX5" fmla="*/ 1074535 w 4760044"/>
              <a:gd name="connsiteY5" fmla="*/ 4657562 h 4964273"/>
              <a:gd name="connsiteX6" fmla="*/ 33359 w 4760044"/>
              <a:gd name="connsiteY6" fmla="*/ 2995991 h 4964273"/>
              <a:gd name="connsiteX7" fmla="*/ 592137 w 4760044"/>
              <a:gd name="connsiteY7" fmla="*/ 806182 h 4964273"/>
              <a:gd name="connsiteX8" fmla="*/ 2649000 w 4760044"/>
              <a:gd name="connsiteY8" fmla="*/ 326 h 4964273"/>
              <a:gd name="connsiteX0" fmla="*/ 2649000 w 4849475"/>
              <a:gd name="connsiteY0" fmla="*/ -4 h 4963943"/>
              <a:gd name="connsiteX1" fmla="*/ 4735908 w 4849475"/>
              <a:gd name="connsiteY1" fmla="*/ 1905902 h 4963943"/>
              <a:gd name="connsiteX2" fmla="*/ 4451030 w 4849475"/>
              <a:gd name="connsiteY2" fmla="*/ 3809083 h 4963943"/>
              <a:gd name="connsiteX3" fmla="*/ 3419865 w 4849475"/>
              <a:gd name="connsiteY3" fmla="*/ 4844851 h 4963943"/>
              <a:gd name="connsiteX4" fmla="*/ 1074535 w 4849475"/>
              <a:gd name="connsiteY4" fmla="*/ 4657232 h 4963943"/>
              <a:gd name="connsiteX5" fmla="*/ 33359 w 4849475"/>
              <a:gd name="connsiteY5" fmla="*/ 2995661 h 4963943"/>
              <a:gd name="connsiteX6" fmla="*/ 592137 w 4849475"/>
              <a:gd name="connsiteY6" fmla="*/ 805852 h 4963943"/>
              <a:gd name="connsiteX7" fmla="*/ 2649000 w 4849475"/>
              <a:gd name="connsiteY7" fmla="*/ -4 h 4963943"/>
              <a:gd name="connsiteX0" fmla="*/ 2649000 w 4750338"/>
              <a:gd name="connsiteY0" fmla="*/ -4 h 4963943"/>
              <a:gd name="connsiteX1" fmla="*/ 4615020 w 4750338"/>
              <a:gd name="connsiteY1" fmla="*/ 1658609 h 4963943"/>
              <a:gd name="connsiteX2" fmla="*/ 4451030 w 4750338"/>
              <a:gd name="connsiteY2" fmla="*/ 3809083 h 4963943"/>
              <a:gd name="connsiteX3" fmla="*/ 3419865 w 4750338"/>
              <a:gd name="connsiteY3" fmla="*/ 4844851 h 4963943"/>
              <a:gd name="connsiteX4" fmla="*/ 1074535 w 4750338"/>
              <a:gd name="connsiteY4" fmla="*/ 4657232 h 4963943"/>
              <a:gd name="connsiteX5" fmla="*/ 33359 w 4750338"/>
              <a:gd name="connsiteY5" fmla="*/ 2995661 h 4963943"/>
              <a:gd name="connsiteX6" fmla="*/ 592137 w 4750338"/>
              <a:gd name="connsiteY6" fmla="*/ 805852 h 4963943"/>
              <a:gd name="connsiteX7" fmla="*/ 2649000 w 4750338"/>
              <a:gd name="connsiteY7" fmla="*/ -4 h 4963943"/>
              <a:gd name="connsiteX0" fmla="*/ 2158871 w 4260209"/>
              <a:gd name="connsiteY0" fmla="*/ -4 h 5086984"/>
              <a:gd name="connsiteX1" fmla="*/ 4124891 w 4260209"/>
              <a:gd name="connsiteY1" fmla="*/ 1658609 h 5086984"/>
              <a:gd name="connsiteX2" fmla="*/ 3960901 w 4260209"/>
              <a:gd name="connsiteY2" fmla="*/ 3809083 h 5086984"/>
              <a:gd name="connsiteX3" fmla="*/ 2929736 w 4260209"/>
              <a:gd name="connsiteY3" fmla="*/ 4844851 h 5086984"/>
              <a:gd name="connsiteX4" fmla="*/ 584406 w 4260209"/>
              <a:gd name="connsiteY4" fmla="*/ 4657232 h 5086984"/>
              <a:gd name="connsiteX5" fmla="*/ 102008 w 4260209"/>
              <a:gd name="connsiteY5" fmla="*/ 805852 h 5086984"/>
              <a:gd name="connsiteX6" fmla="*/ 2158871 w 4260209"/>
              <a:gd name="connsiteY6" fmla="*/ -4 h 5086984"/>
              <a:gd name="connsiteX0" fmla="*/ 2341715 w 4443053"/>
              <a:gd name="connsiteY0" fmla="*/ -4 h 4937580"/>
              <a:gd name="connsiteX1" fmla="*/ 4307735 w 4443053"/>
              <a:gd name="connsiteY1" fmla="*/ 1658609 h 4937580"/>
              <a:gd name="connsiteX2" fmla="*/ 4143745 w 4443053"/>
              <a:gd name="connsiteY2" fmla="*/ 3809083 h 4937580"/>
              <a:gd name="connsiteX3" fmla="*/ 3112580 w 4443053"/>
              <a:gd name="connsiteY3" fmla="*/ 4844851 h 4937580"/>
              <a:gd name="connsiteX4" fmla="*/ 321924 w 4443053"/>
              <a:gd name="connsiteY4" fmla="*/ 4230304 h 4937580"/>
              <a:gd name="connsiteX5" fmla="*/ 284852 w 4443053"/>
              <a:gd name="connsiteY5" fmla="*/ 805852 h 4937580"/>
              <a:gd name="connsiteX6" fmla="*/ 2341715 w 4443053"/>
              <a:gd name="connsiteY6" fmla="*/ -4 h 4937580"/>
              <a:gd name="connsiteX0" fmla="*/ 2567003 w 4668341"/>
              <a:gd name="connsiteY0" fmla="*/ -4 h 4924017"/>
              <a:gd name="connsiteX1" fmla="*/ 4533023 w 4668341"/>
              <a:gd name="connsiteY1" fmla="*/ 1658609 h 4924017"/>
              <a:gd name="connsiteX2" fmla="*/ 4369033 w 4668341"/>
              <a:gd name="connsiteY2" fmla="*/ 3809083 h 4924017"/>
              <a:gd name="connsiteX3" fmla="*/ 3337868 w 4668341"/>
              <a:gd name="connsiteY3" fmla="*/ 4844851 h 4924017"/>
              <a:gd name="connsiteX4" fmla="*/ 547212 w 4668341"/>
              <a:gd name="connsiteY4" fmla="*/ 4230304 h 4924017"/>
              <a:gd name="connsiteX5" fmla="*/ 169043 w 4668341"/>
              <a:gd name="connsiteY5" fmla="*/ 1352706 h 4924017"/>
              <a:gd name="connsiteX6" fmla="*/ 2567003 w 4668341"/>
              <a:gd name="connsiteY6" fmla="*/ -4 h 4924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68341" h="4924017">
                <a:moveTo>
                  <a:pt x="2567003" y="-4"/>
                </a:moveTo>
                <a:cubicBezTo>
                  <a:pt x="3257631" y="183338"/>
                  <a:pt x="4232685" y="1023761"/>
                  <a:pt x="4533023" y="1658609"/>
                </a:cubicBezTo>
                <a:cubicBezTo>
                  <a:pt x="4833361" y="2293457"/>
                  <a:pt x="4568226" y="3278043"/>
                  <a:pt x="4369033" y="3809083"/>
                </a:cubicBezTo>
                <a:cubicBezTo>
                  <a:pt x="4169841" y="4340123"/>
                  <a:pt x="3650694" y="4729882"/>
                  <a:pt x="3337868" y="4844851"/>
                </a:cubicBezTo>
                <a:cubicBezTo>
                  <a:pt x="2627022" y="5065916"/>
                  <a:pt x="1075350" y="4812328"/>
                  <a:pt x="547212" y="4230304"/>
                </a:cubicBezTo>
                <a:cubicBezTo>
                  <a:pt x="19074" y="3648280"/>
                  <a:pt x="-167589" y="2057757"/>
                  <a:pt x="169043" y="1352706"/>
                </a:cubicBezTo>
                <a:cubicBezTo>
                  <a:pt x="505675" y="647655"/>
                  <a:pt x="1914330" y="30744"/>
                  <a:pt x="2567003" y="-4"/>
                </a:cubicBezTo>
                <a:close/>
              </a:path>
            </a:pathLst>
          </a:custGeom>
          <a:solidFill>
            <a:schemeClr val="accent3">
              <a:lumMod val="20000"/>
              <a:lumOff val="8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F0F897F3-9ED0-A1AB-7376-6B1EB1F14D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660612">
            <a:off x="-5917" y="6060826"/>
            <a:ext cx="1496805" cy="528949"/>
          </a:xfrm>
          <a:custGeom>
            <a:avLst/>
            <a:gdLst>
              <a:gd name="connsiteX0" fmla="*/ 1448558 w 1496805"/>
              <a:gd name="connsiteY0" fmla="*/ 523467 h 528949"/>
              <a:gd name="connsiteX1" fmla="*/ 1442273 w 1496805"/>
              <a:gd name="connsiteY1" fmla="*/ 528799 h 528949"/>
              <a:gd name="connsiteX2" fmla="*/ 6232 w 1496805"/>
              <a:gd name="connsiteY2" fmla="*/ 296291 h 528949"/>
              <a:gd name="connsiteX3" fmla="*/ 0 w 1496805"/>
              <a:gd name="connsiteY3" fmla="*/ 295127 h 528949"/>
              <a:gd name="connsiteX4" fmla="*/ 268763 w 1496805"/>
              <a:gd name="connsiteY4" fmla="*/ 0 h 528949"/>
              <a:gd name="connsiteX5" fmla="*/ 319662 w 1496805"/>
              <a:gd name="connsiteY5" fmla="*/ 13498 h 528949"/>
              <a:gd name="connsiteX6" fmla="*/ 1496805 w 1496805"/>
              <a:gd name="connsiteY6" fmla="*/ 328120 h 528949"/>
              <a:gd name="connsiteX7" fmla="*/ 1448558 w 1496805"/>
              <a:gd name="connsiteY7" fmla="*/ 523467 h 528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6805" h="528949">
                <a:moveTo>
                  <a:pt x="1448558" y="523467"/>
                </a:moveTo>
                <a:cubicBezTo>
                  <a:pt x="1446192" y="527558"/>
                  <a:pt x="1444063" y="529532"/>
                  <a:pt x="1442273" y="528799"/>
                </a:cubicBezTo>
                <a:cubicBezTo>
                  <a:pt x="1200779" y="522221"/>
                  <a:pt x="320682" y="355241"/>
                  <a:pt x="6232" y="296291"/>
                </a:cubicBezTo>
                <a:lnTo>
                  <a:pt x="0" y="295127"/>
                </a:lnTo>
                <a:lnTo>
                  <a:pt x="268763" y="0"/>
                </a:lnTo>
                <a:lnTo>
                  <a:pt x="319662" y="13498"/>
                </a:lnTo>
                <a:cubicBezTo>
                  <a:pt x="753766" y="127892"/>
                  <a:pt x="1459069" y="304167"/>
                  <a:pt x="1496805" y="328120"/>
                </a:cubicBezTo>
                <a:cubicBezTo>
                  <a:pt x="1493203" y="362415"/>
                  <a:pt x="1465113" y="494827"/>
                  <a:pt x="1448558" y="523467"/>
                </a:cubicBez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7" name="Group 26">
            <a:extLst>
              <a:ext uri="{FF2B5EF4-FFF2-40B4-BE49-F238E27FC236}">
                <a16:creationId xmlns:a16="http://schemas.microsoft.com/office/drawing/2014/main" id="{6A650011-12EE-D7C1-F98E-ED1FB67B22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673231">
            <a:off x="1466541" y="4896076"/>
            <a:ext cx="920487" cy="1563561"/>
            <a:chOff x="1567145" y="4819968"/>
            <a:chExt cx="920487" cy="1563561"/>
          </a:xfrm>
        </p:grpSpPr>
        <p:sp>
          <p:nvSpPr>
            <p:cNvPr id="28" name="Freeform: Shape 27">
              <a:extLst>
                <a:ext uri="{FF2B5EF4-FFF2-40B4-BE49-F238E27FC236}">
                  <a16:creationId xmlns:a16="http://schemas.microsoft.com/office/drawing/2014/main" id="{D44D8CD1-2114-A426-E0A3-B8A7043F6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7325970">
              <a:off x="1245608" y="5141505"/>
              <a:ext cx="1563560" cy="920486"/>
            </a:xfrm>
            <a:custGeom>
              <a:avLst/>
              <a:gdLst>
                <a:gd name="connsiteX0" fmla="*/ 9881 w 1739875"/>
                <a:gd name="connsiteY0" fmla="*/ 509263 h 754659"/>
                <a:gd name="connsiteX1" fmla="*/ 497935 w 1739875"/>
                <a:gd name="connsiteY1" fmla="*/ 71697 h 754659"/>
                <a:gd name="connsiteX2" fmla="*/ 1120625 w 1739875"/>
                <a:gd name="connsiteY2" fmla="*/ 43648 h 754659"/>
                <a:gd name="connsiteX3" fmla="*/ 1608679 w 1739875"/>
                <a:gd name="connsiteY3" fmla="*/ 503653 h 754659"/>
                <a:gd name="connsiteX4" fmla="*/ 1737705 w 1739875"/>
                <a:gd name="connsiteY4" fmla="*/ 744875 h 754659"/>
                <a:gd name="connsiteX5" fmla="*/ 1535751 w 1739875"/>
                <a:gd name="connsiteY5" fmla="*/ 711216 h 754659"/>
                <a:gd name="connsiteX6" fmla="*/ 284762 w 1739875"/>
                <a:gd name="connsiteY6" fmla="*/ 559751 h 754659"/>
                <a:gd name="connsiteX7" fmla="*/ 9881 w 1739875"/>
                <a:gd name="connsiteY7" fmla="*/ 509263 h 754659"/>
                <a:gd name="connsiteX0" fmla="*/ 9881 w 1745871"/>
                <a:gd name="connsiteY0" fmla="*/ 509263 h 755689"/>
                <a:gd name="connsiteX1" fmla="*/ 497935 w 1745871"/>
                <a:gd name="connsiteY1" fmla="*/ 71697 h 755689"/>
                <a:gd name="connsiteX2" fmla="*/ 1120625 w 1745871"/>
                <a:gd name="connsiteY2" fmla="*/ 43648 h 755689"/>
                <a:gd name="connsiteX3" fmla="*/ 1608679 w 1745871"/>
                <a:gd name="connsiteY3" fmla="*/ 503653 h 755689"/>
                <a:gd name="connsiteX4" fmla="*/ 1737705 w 1745871"/>
                <a:gd name="connsiteY4" fmla="*/ 744875 h 755689"/>
                <a:gd name="connsiteX5" fmla="*/ 1426819 w 1745871"/>
                <a:gd name="connsiteY5" fmla="*/ 716950 h 755689"/>
                <a:gd name="connsiteX6" fmla="*/ 284762 w 1745871"/>
                <a:gd name="connsiteY6" fmla="*/ 559751 h 755689"/>
                <a:gd name="connsiteX7" fmla="*/ 9881 w 1745871"/>
                <a:gd name="connsiteY7" fmla="*/ 509263 h 755689"/>
                <a:gd name="connsiteX0" fmla="*/ 9881 w 1864671"/>
                <a:gd name="connsiteY0" fmla="*/ 509263 h 855937"/>
                <a:gd name="connsiteX1" fmla="*/ 497935 w 1864671"/>
                <a:gd name="connsiteY1" fmla="*/ 71697 h 855937"/>
                <a:gd name="connsiteX2" fmla="*/ 1120625 w 1864671"/>
                <a:gd name="connsiteY2" fmla="*/ 43648 h 855937"/>
                <a:gd name="connsiteX3" fmla="*/ 1608679 w 1864671"/>
                <a:gd name="connsiteY3" fmla="*/ 503653 h 855937"/>
                <a:gd name="connsiteX4" fmla="*/ 1860911 w 1864671"/>
                <a:gd name="connsiteY4" fmla="*/ 851040 h 855937"/>
                <a:gd name="connsiteX5" fmla="*/ 1426819 w 1864671"/>
                <a:gd name="connsiteY5" fmla="*/ 716950 h 855937"/>
                <a:gd name="connsiteX6" fmla="*/ 284762 w 1864671"/>
                <a:gd name="connsiteY6" fmla="*/ 559751 h 855937"/>
                <a:gd name="connsiteX7" fmla="*/ 9881 w 1864671"/>
                <a:gd name="connsiteY7" fmla="*/ 509263 h 855937"/>
                <a:gd name="connsiteX0" fmla="*/ 9881 w 1876754"/>
                <a:gd name="connsiteY0" fmla="*/ 501512 h 853026"/>
                <a:gd name="connsiteX1" fmla="*/ 497935 w 1876754"/>
                <a:gd name="connsiteY1" fmla="*/ 63946 h 853026"/>
                <a:gd name="connsiteX2" fmla="*/ 1120625 w 1876754"/>
                <a:gd name="connsiteY2" fmla="*/ 35897 h 853026"/>
                <a:gd name="connsiteX3" fmla="*/ 1718468 w 1876754"/>
                <a:gd name="connsiteY3" fmla="*/ 385272 h 853026"/>
                <a:gd name="connsiteX4" fmla="*/ 1860911 w 1876754"/>
                <a:gd name="connsiteY4" fmla="*/ 843289 h 853026"/>
                <a:gd name="connsiteX5" fmla="*/ 1426819 w 1876754"/>
                <a:gd name="connsiteY5" fmla="*/ 709199 h 853026"/>
                <a:gd name="connsiteX6" fmla="*/ 284762 w 1876754"/>
                <a:gd name="connsiteY6" fmla="*/ 552000 h 853026"/>
                <a:gd name="connsiteX7" fmla="*/ 9881 w 1876754"/>
                <a:gd name="connsiteY7" fmla="*/ 501512 h 853026"/>
                <a:gd name="connsiteX0" fmla="*/ 9881 w 1874221"/>
                <a:gd name="connsiteY0" fmla="*/ 623010 h 974525"/>
                <a:gd name="connsiteX1" fmla="*/ 497935 w 1874221"/>
                <a:gd name="connsiteY1" fmla="*/ 185444 h 974525"/>
                <a:gd name="connsiteX2" fmla="*/ 1272410 w 1874221"/>
                <a:gd name="connsiteY2" fmla="*/ 12874 h 974525"/>
                <a:gd name="connsiteX3" fmla="*/ 1718468 w 1874221"/>
                <a:gd name="connsiteY3" fmla="*/ 506770 h 974525"/>
                <a:gd name="connsiteX4" fmla="*/ 1860911 w 1874221"/>
                <a:gd name="connsiteY4" fmla="*/ 964787 h 974525"/>
                <a:gd name="connsiteX5" fmla="*/ 1426819 w 1874221"/>
                <a:gd name="connsiteY5" fmla="*/ 830697 h 974525"/>
                <a:gd name="connsiteX6" fmla="*/ 284762 w 1874221"/>
                <a:gd name="connsiteY6" fmla="*/ 673498 h 974525"/>
                <a:gd name="connsiteX7" fmla="*/ 9881 w 1874221"/>
                <a:gd name="connsiteY7" fmla="*/ 623010 h 974525"/>
                <a:gd name="connsiteX0" fmla="*/ 4712 w 1869052"/>
                <a:gd name="connsiteY0" fmla="*/ 633304 h 984819"/>
                <a:gd name="connsiteX1" fmla="*/ 402385 w 1869052"/>
                <a:gd name="connsiteY1" fmla="*/ 137323 h 984819"/>
                <a:gd name="connsiteX2" fmla="*/ 1267241 w 1869052"/>
                <a:gd name="connsiteY2" fmla="*/ 23168 h 984819"/>
                <a:gd name="connsiteX3" fmla="*/ 1713299 w 1869052"/>
                <a:gd name="connsiteY3" fmla="*/ 517064 h 984819"/>
                <a:gd name="connsiteX4" fmla="*/ 1855742 w 1869052"/>
                <a:gd name="connsiteY4" fmla="*/ 975081 h 984819"/>
                <a:gd name="connsiteX5" fmla="*/ 1421650 w 1869052"/>
                <a:gd name="connsiteY5" fmla="*/ 840991 h 984819"/>
                <a:gd name="connsiteX6" fmla="*/ 279593 w 1869052"/>
                <a:gd name="connsiteY6" fmla="*/ 683792 h 984819"/>
                <a:gd name="connsiteX7" fmla="*/ 4712 w 1869052"/>
                <a:gd name="connsiteY7" fmla="*/ 633304 h 984819"/>
                <a:gd name="connsiteX0" fmla="*/ 4712 w 1870440"/>
                <a:gd name="connsiteY0" fmla="*/ 633304 h 991310"/>
                <a:gd name="connsiteX1" fmla="*/ 402385 w 1870440"/>
                <a:gd name="connsiteY1" fmla="*/ 137323 h 991310"/>
                <a:gd name="connsiteX2" fmla="*/ 1267241 w 1870440"/>
                <a:gd name="connsiteY2" fmla="*/ 23168 h 991310"/>
                <a:gd name="connsiteX3" fmla="*/ 1713299 w 1870440"/>
                <a:gd name="connsiteY3" fmla="*/ 517064 h 991310"/>
                <a:gd name="connsiteX4" fmla="*/ 1855742 w 1870440"/>
                <a:gd name="connsiteY4" fmla="*/ 975081 h 991310"/>
                <a:gd name="connsiteX5" fmla="*/ 1399477 w 1870440"/>
                <a:gd name="connsiteY5" fmla="*/ 896414 h 991310"/>
                <a:gd name="connsiteX6" fmla="*/ 279593 w 1870440"/>
                <a:gd name="connsiteY6" fmla="*/ 683792 h 991310"/>
                <a:gd name="connsiteX7" fmla="*/ 4712 w 1870440"/>
                <a:gd name="connsiteY7" fmla="*/ 633304 h 991310"/>
                <a:gd name="connsiteX0" fmla="*/ 44 w 1865772"/>
                <a:gd name="connsiteY0" fmla="*/ 633304 h 991310"/>
                <a:gd name="connsiteX1" fmla="*/ 397717 w 1865772"/>
                <a:gd name="connsiteY1" fmla="*/ 137323 h 991310"/>
                <a:gd name="connsiteX2" fmla="*/ 1262573 w 1865772"/>
                <a:gd name="connsiteY2" fmla="*/ 23168 h 991310"/>
                <a:gd name="connsiteX3" fmla="*/ 1708631 w 1865772"/>
                <a:gd name="connsiteY3" fmla="*/ 517064 h 991310"/>
                <a:gd name="connsiteX4" fmla="*/ 1851074 w 1865772"/>
                <a:gd name="connsiteY4" fmla="*/ 975081 h 991310"/>
                <a:gd name="connsiteX5" fmla="*/ 1394809 w 1865772"/>
                <a:gd name="connsiteY5" fmla="*/ 896414 h 991310"/>
                <a:gd name="connsiteX6" fmla="*/ 417748 w 1865772"/>
                <a:gd name="connsiteY6" fmla="*/ 716201 h 991310"/>
                <a:gd name="connsiteX7" fmla="*/ 44 w 1865772"/>
                <a:gd name="connsiteY7" fmla="*/ 633304 h 991310"/>
                <a:gd name="connsiteX0" fmla="*/ 44 w 1865772"/>
                <a:gd name="connsiteY0" fmla="*/ 633304 h 991310"/>
                <a:gd name="connsiteX1" fmla="*/ 397717 w 1865772"/>
                <a:gd name="connsiteY1" fmla="*/ 137323 h 991310"/>
                <a:gd name="connsiteX2" fmla="*/ 1262573 w 1865772"/>
                <a:gd name="connsiteY2" fmla="*/ 23168 h 991310"/>
                <a:gd name="connsiteX3" fmla="*/ 1708631 w 1865772"/>
                <a:gd name="connsiteY3" fmla="*/ 517064 h 991310"/>
                <a:gd name="connsiteX4" fmla="*/ 1851074 w 1865772"/>
                <a:gd name="connsiteY4" fmla="*/ 975081 h 991310"/>
                <a:gd name="connsiteX5" fmla="*/ 1394809 w 1865772"/>
                <a:gd name="connsiteY5" fmla="*/ 896414 h 991310"/>
                <a:gd name="connsiteX6" fmla="*/ 417748 w 1865772"/>
                <a:gd name="connsiteY6" fmla="*/ 716201 h 991310"/>
                <a:gd name="connsiteX7" fmla="*/ 44 w 1865772"/>
                <a:gd name="connsiteY7" fmla="*/ 633304 h 991310"/>
                <a:gd name="connsiteX0" fmla="*/ 46 w 1853519"/>
                <a:gd name="connsiteY0" fmla="*/ 578483 h 990076"/>
                <a:gd name="connsiteX1" fmla="*/ 385464 w 1853519"/>
                <a:gd name="connsiteY1" fmla="*/ 136089 h 990076"/>
                <a:gd name="connsiteX2" fmla="*/ 1250320 w 1853519"/>
                <a:gd name="connsiteY2" fmla="*/ 21934 h 990076"/>
                <a:gd name="connsiteX3" fmla="*/ 1696378 w 1853519"/>
                <a:gd name="connsiteY3" fmla="*/ 515830 h 990076"/>
                <a:gd name="connsiteX4" fmla="*/ 1838821 w 1853519"/>
                <a:gd name="connsiteY4" fmla="*/ 973847 h 990076"/>
                <a:gd name="connsiteX5" fmla="*/ 1382556 w 1853519"/>
                <a:gd name="connsiteY5" fmla="*/ 895180 h 990076"/>
                <a:gd name="connsiteX6" fmla="*/ 405495 w 1853519"/>
                <a:gd name="connsiteY6" fmla="*/ 714967 h 990076"/>
                <a:gd name="connsiteX7" fmla="*/ 46 w 1853519"/>
                <a:gd name="connsiteY7" fmla="*/ 578483 h 990076"/>
                <a:gd name="connsiteX0" fmla="*/ 34142 w 1887615"/>
                <a:gd name="connsiteY0" fmla="*/ 578483 h 990076"/>
                <a:gd name="connsiteX1" fmla="*/ 419560 w 1887615"/>
                <a:gd name="connsiteY1" fmla="*/ 136089 h 990076"/>
                <a:gd name="connsiteX2" fmla="*/ 1284416 w 1887615"/>
                <a:gd name="connsiteY2" fmla="*/ 21934 h 990076"/>
                <a:gd name="connsiteX3" fmla="*/ 1730474 w 1887615"/>
                <a:gd name="connsiteY3" fmla="*/ 515830 h 990076"/>
                <a:gd name="connsiteX4" fmla="*/ 1872917 w 1887615"/>
                <a:gd name="connsiteY4" fmla="*/ 973847 h 990076"/>
                <a:gd name="connsiteX5" fmla="*/ 1416652 w 1887615"/>
                <a:gd name="connsiteY5" fmla="*/ 895180 h 990076"/>
                <a:gd name="connsiteX6" fmla="*/ 439591 w 1887615"/>
                <a:gd name="connsiteY6" fmla="*/ 714967 h 990076"/>
                <a:gd name="connsiteX7" fmla="*/ 64968 w 1887615"/>
                <a:gd name="connsiteY7" fmla="*/ 666714 h 990076"/>
                <a:gd name="connsiteX8" fmla="*/ 34142 w 1887615"/>
                <a:gd name="connsiteY8" fmla="*/ 578483 h 990076"/>
                <a:gd name="connsiteX0" fmla="*/ 34142 w 1887615"/>
                <a:gd name="connsiteY0" fmla="*/ 578483 h 990076"/>
                <a:gd name="connsiteX1" fmla="*/ 419560 w 1887615"/>
                <a:gd name="connsiteY1" fmla="*/ 136089 h 990076"/>
                <a:gd name="connsiteX2" fmla="*/ 1284416 w 1887615"/>
                <a:gd name="connsiteY2" fmla="*/ 21934 h 990076"/>
                <a:gd name="connsiteX3" fmla="*/ 1730474 w 1887615"/>
                <a:gd name="connsiteY3" fmla="*/ 515830 h 990076"/>
                <a:gd name="connsiteX4" fmla="*/ 1872917 w 1887615"/>
                <a:gd name="connsiteY4" fmla="*/ 973847 h 990076"/>
                <a:gd name="connsiteX5" fmla="*/ 1416652 w 1887615"/>
                <a:gd name="connsiteY5" fmla="*/ 895180 h 990076"/>
                <a:gd name="connsiteX6" fmla="*/ 439756 w 1887615"/>
                <a:gd name="connsiteY6" fmla="*/ 726636 h 990076"/>
                <a:gd name="connsiteX7" fmla="*/ 64968 w 1887615"/>
                <a:gd name="connsiteY7" fmla="*/ 666714 h 990076"/>
                <a:gd name="connsiteX8" fmla="*/ 34142 w 1887615"/>
                <a:gd name="connsiteY8" fmla="*/ 578483 h 990076"/>
                <a:gd name="connsiteX0" fmla="*/ 34142 w 1887615"/>
                <a:gd name="connsiteY0" fmla="*/ 578483 h 990076"/>
                <a:gd name="connsiteX1" fmla="*/ 419560 w 1887615"/>
                <a:gd name="connsiteY1" fmla="*/ 136089 h 990076"/>
                <a:gd name="connsiteX2" fmla="*/ 1284416 w 1887615"/>
                <a:gd name="connsiteY2" fmla="*/ 21934 h 990076"/>
                <a:gd name="connsiteX3" fmla="*/ 1730474 w 1887615"/>
                <a:gd name="connsiteY3" fmla="*/ 515830 h 990076"/>
                <a:gd name="connsiteX4" fmla="*/ 1872917 w 1887615"/>
                <a:gd name="connsiteY4" fmla="*/ 973847 h 990076"/>
                <a:gd name="connsiteX5" fmla="*/ 1416652 w 1887615"/>
                <a:gd name="connsiteY5" fmla="*/ 895180 h 990076"/>
                <a:gd name="connsiteX6" fmla="*/ 439756 w 1887615"/>
                <a:gd name="connsiteY6" fmla="*/ 726636 h 990076"/>
                <a:gd name="connsiteX7" fmla="*/ 64968 w 1887615"/>
                <a:gd name="connsiteY7" fmla="*/ 666714 h 990076"/>
                <a:gd name="connsiteX8" fmla="*/ 34142 w 1887615"/>
                <a:gd name="connsiteY8" fmla="*/ 578483 h 990076"/>
                <a:gd name="connsiteX0" fmla="*/ 34142 w 1893656"/>
                <a:gd name="connsiteY0" fmla="*/ 578887 h 990125"/>
                <a:gd name="connsiteX1" fmla="*/ 419560 w 1893656"/>
                <a:gd name="connsiteY1" fmla="*/ 136493 h 990125"/>
                <a:gd name="connsiteX2" fmla="*/ 1284416 w 1893656"/>
                <a:gd name="connsiteY2" fmla="*/ 22338 h 990125"/>
                <a:gd name="connsiteX3" fmla="*/ 1761977 w 1893656"/>
                <a:gd name="connsiteY3" fmla="*/ 522071 h 990125"/>
                <a:gd name="connsiteX4" fmla="*/ 1872917 w 1893656"/>
                <a:gd name="connsiteY4" fmla="*/ 974251 h 990125"/>
                <a:gd name="connsiteX5" fmla="*/ 1416652 w 1893656"/>
                <a:gd name="connsiteY5" fmla="*/ 895584 h 990125"/>
                <a:gd name="connsiteX6" fmla="*/ 439756 w 1893656"/>
                <a:gd name="connsiteY6" fmla="*/ 727040 h 990125"/>
                <a:gd name="connsiteX7" fmla="*/ 64968 w 1893656"/>
                <a:gd name="connsiteY7" fmla="*/ 667118 h 990125"/>
                <a:gd name="connsiteX8" fmla="*/ 34142 w 1893656"/>
                <a:gd name="connsiteY8" fmla="*/ 578887 h 990125"/>
                <a:gd name="connsiteX0" fmla="*/ 34142 w 1890318"/>
                <a:gd name="connsiteY0" fmla="*/ 578887 h 990125"/>
                <a:gd name="connsiteX1" fmla="*/ 419560 w 1890318"/>
                <a:gd name="connsiteY1" fmla="*/ 136493 h 990125"/>
                <a:gd name="connsiteX2" fmla="*/ 1284416 w 1890318"/>
                <a:gd name="connsiteY2" fmla="*/ 22338 h 990125"/>
                <a:gd name="connsiteX3" fmla="*/ 1761977 w 1890318"/>
                <a:gd name="connsiteY3" fmla="*/ 522071 h 990125"/>
                <a:gd name="connsiteX4" fmla="*/ 1872917 w 1890318"/>
                <a:gd name="connsiteY4" fmla="*/ 974251 h 990125"/>
                <a:gd name="connsiteX5" fmla="*/ 1416652 w 1890318"/>
                <a:gd name="connsiteY5" fmla="*/ 895584 h 990125"/>
                <a:gd name="connsiteX6" fmla="*/ 439756 w 1890318"/>
                <a:gd name="connsiteY6" fmla="*/ 727040 h 990125"/>
                <a:gd name="connsiteX7" fmla="*/ 64968 w 1890318"/>
                <a:gd name="connsiteY7" fmla="*/ 667118 h 990125"/>
                <a:gd name="connsiteX8" fmla="*/ 34142 w 1890318"/>
                <a:gd name="connsiteY8" fmla="*/ 578887 h 990125"/>
                <a:gd name="connsiteX0" fmla="*/ 34142 w 1874108"/>
                <a:gd name="connsiteY0" fmla="*/ 578887 h 987469"/>
                <a:gd name="connsiteX1" fmla="*/ 419560 w 1874108"/>
                <a:gd name="connsiteY1" fmla="*/ 136493 h 987469"/>
                <a:gd name="connsiteX2" fmla="*/ 1284416 w 1874108"/>
                <a:gd name="connsiteY2" fmla="*/ 22338 h 987469"/>
                <a:gd name="connsiteX3" fmla="*/ 1761977 w 1874108"/>
                <a:gd name="connsiteY3" fmla="*/ 522071 h 987469"/>
                <a:gd name="connsiteX4" fmla="*/ 1872917 w 1874108"/>
                <a:gd name="connsiteY4" fmla="*/ 974251 h 987469"/>
                <a:gd name="connsiteX5" fmla="*/ 1416652 w 1874108"/>
                <a:gd name="connsiteY5" fmla="*/ 895584 h 987469"/>
                <a:gd name="connsiteX6" fmla="*/ 439756 w 1874108"/>
                <a:gd name="connsiteY6" fmla="*/ 727040 h 987469"/>
                <a:gd name="connsiteX7" fmla="*/ 64968 w 1874108"/>
                <a:gd name="connsiteY7" fmla="*/ 667118 h 987469"/>
                <a:gd name="connsiteX8" fmla="*/ 34142 w 1874108"/>
                <a:gd name="connsiteY8" fmla="*/ 578887 h 987469"/>
                <a:gd name="connsiteX0" fmla="*/ 34142 w 1874269"/>
                <a:gd name="connsiteY0" fmla="*/ 578887 h 980571"/>
                <a:gd name="connsiteX1" fmla="*/ 419560 w 1874269"/>
                <a:gd name="connsiteY1" fmla="*/ 136493 h 980571"/>
                <a:gd name="connsiteX2" fmla="*/ 1284416 w 1874269"/>
                <a:gd name="connsiteY2" fmla="*/ 22338 h 980571"/>
                <a:gd name="connsiteX3" fmla="*/ 1761977 w 1874269"/>
                <a:gd name="connsiteY3" fmla="*/ 522071 h 980571"/>
                <a:gd name="connsiteX4" fmla="*/ 1872917 w 1874269"/>
                <a:gd name="connsiteY4" fmla="*/ 974251 h 980571"/>
                <a:gd name="connsiteX5" fmla="*/ 1416652 w 1874269"/>
                <a:gd name="connsiteY5" fmla="*/ 895584 h 980571"/>
                <a:gd name="connsiteX6" fmla="*/ 439756 w 1874269"/>
                <a:gd name="connsiteY6" fmla="*/ 727040 h 980571"/>
                <a:gd name="connsiteX7" fmla="*/ 64968 w 1874269"/>
                <a:gd name="connsiteY7" fmla="*/ 667118 h 980571"/>
                <a:gd name="connsiteX8" fmla="*/ 34142 w 1874269"/>
                <a:gd name="connsiteY8" fmla="*/ 578887 h 980571"/>
                <a:gd name="connsiteX0" fmla="*/ 34142 w 1888716"/>
                <a:gd name="connsiteY0" fmla="*/ 578887 h 993099"/>
                <a:gd name="connsiteX1" fmla="*/ 419560 w 1888716"/>
                <a:gd name="connsiteY1" fmla="*/ 136493 h 993099"/>
                <a:gd name="connsiteX2" fmla="*/ 1284416 w 1888716"/>
                <a:gd name="connsiteY2" fmla="*/ 22338 h 993099"/>
                <a:gd name="connsiteX3" fmla="*/ 1761977 w 1888716"/>
                <a:gd name="connsiteY3" fmla="*/ 522071 h 993099"/>
                <a:gd name="connsiteX4" fmla="*/ 1872917 w 1888716"/>
                <a:gd name="connsiteY4" fmla="*/ 974251 h 993099"/>
                <a:gd name="connsiteX5" fmla="*/ 1441154 w 1888716"/>
                <a:gd name="connsiteY5" fmla="*/ 914086 h 993099"/>
                <a:gd name="connsiteX6" fmla="*/ 439756 w 1888716"/>
                <a:gd name="connsiteY6" fmla="*/ 727040 h 993099"/>
                <a:gd name="connsiteX7" fmla="*/ 64968 w 1888716"/>
                <a:gd name="connsiteY7" fmla="*/ 667118 h 993099"/>
                <a:gd name="connsiteX8" fmla="*/ 34142 w 1888716"/>
                <a:gd name="connsiteY8" fmla="*/ 578887 h 993099"/>
                <a:gd name="connsiteX0" fmla="*/ 34142 w 1910942"/>
                <a:gd name="connsiteY0" fmla="*/ 578887 h 974312"/>
                <a:gd name="connsiteX1" fmla="*/ 419560 w 1910942"/>
                <a:gd name="connsiteY1" fmla="*/ 136493 h 974312"/>
                <a:gd name="connsiteX2" fmla="*/ 1284416 w 1910942"/>
                <a:gd name="connsiteY2" fmla="*/ 22338 h 974312"/>
                <a:gd name="connsiteX3" fmla="*/ 1761977 w 1910942"/>
                <a:gd name="connsiteY3" fmla="*/ 522071 h 974312"/>
                <a:gd name="connsiteX4" fmla="*/ 1876694 w 1910942"/>
                <a:gd name="connsiteY4" fmla="*/ 900322 h 974312"/>
                <a:gd name="connsiteX5" fmla="*/ 1872917 w 1910942"/>
                <a:gd name="connsiteY5" fmla="*/ 974251 h 974312"/>
                <a:gd name="connsiteX6" fmla="*/ 1441154 w 1910942"/>
                <a:gd name="connsiteY6" fmla="*/ 914086 h 974312"/>
                <a:gd name="connsiteX7" fmla="*/ 439756 w 1910942"/>
                <a:gd name="connsiteY7" fmla="*/ 727040 h 974312"/>
                <a:gd name="connsiteX8" fmla="*/ 64968 w 1910942"/>
                <a:gd name="connsiteY8" fmla="*/ 667118 h 974312"/>
                <a:gd name="connsiteX9" fmla="*/ 34142 w 1910942"/>
                <a:gd name="connsiteY9" fmla="*/ 578887 h 974312"/>
                <a:gd name="connsiteX0" fmla="*/ 34142 w 1899488"/>
                <a:gd name="connsiteY0" fmla="*/ 578887 h 989383"/>
                <a:gd name="connsiteX1" fmla="*/ 419560 w 1899488"/>
                <a:gd name="connsiteY1" fmla="*/ 136493 h 989383"/>
                <a:gd name="connsiteX2" fmla="*/ 1284416 w 1899488"/>
                <a:gd name="connsiteY2" fmla="*/ 22338 h 989383"/>
                <a:gd name="connsiteX3" fmla="*/ 1761977 w 1899488"/>
                <a:gd name="connsiteY3" fmla="*/ 522071 h 989383"/>
                <a:gd name="connsiteX4" fmla="*/ 1876694 w 1899488"/>
                <a:gd name="connsiteY4" fmla="*/ 900322 h 989383"/>
                <a:gd name="connsiteX5" fmla="*/ 1853831 w 1899488"/>
                <a:gd name="connsiteY5" fmla="*/ 989334 h 989383"/>
                <a:gd name="connsiteX6" fmla="*/ 1441154 w 1899488"/>
                <a:gd name="connsiteY6" fmla="*/ 914086 h 989383"/>
                <a:gd name="connsiteX7" fmla="*/ 439756 w 1899488"/>
                <a:gd name="connsiteY7" fmla="*/ 727040 h 989383"/>
                <a:gd name="connsiteX8" fmla="*/ 64968 w 1899488"/>
                <a:gd name="connsiteY8" fmla="*/ 667118 h 989383"/>
                <a:gd name="connsiteX9" fmla="*/ 34142 w 1899488"/>
                <a:gd name="connsiteY9" fmla="*/ 578887 h 989383"/>
                <a:gd name="connsiteX0" fmla="*/ 34142 w 1890632"/>
                <a:gd name="connsiteY0" fmla="*/ 578887 h 993703"/>
                <a:gd name="connsiteX1" fmla="*/ 419560 w 1890632"/>
                <a:gd name="connsiteY1" fmla="*/ 136493 h 993703"/>
                <a:gd name="connsiteX2" fmla="*/ 1284416 w 1890632"/>
                <a:gd name="connsiteY2" fmla="*/ 22338 h 993703"/>
                <a:gd name="connsiteX3" fmla="*/ 1761977 w 1890632"/>
                <a:gd name="connsiteY3" fmla="*/ 522071 h 993703"/>
                <a:gd name="connsiteX4" fmla="*/ 1876694 w 1890632"/>
                <a:gd name="connsiteY4" fmla="*/ 900322 h 993703"/>
                <a:gd name="connsiteX5" fmla="*/ 1853831 w 1890632"/>
                <a:gd name="connsiteY5" fmla="*/ 989334 h 993703"/>
                <a:gd name="connsiteX6" fmla="*/ 1441154 w 1890632"/>
                <a:gd name="connsiteY6" fmla="*/ 914086 h 993703"/>
                <a:gd name="connsiteX7" fmla="*/ 439756 w 1890632"/>
                <a:gd name="connsiteY7" fmla="*/ 727040 h 993703"/>
                <a:gd name="connsiteX8" fmla="*/ 64968 w 1890632"/>
                <a:gd name="connsiteY8" fmla="*/ 667118 h 993703"/>
                <a:gd name="connsiteX9" fmla="*/ 34142 w 1890632"/>
                <a:gd name="connsiteY9" fmla="*/ 578887 h 993703"/>
                <a:gd name="connsiteX0" fmla="*/ 34142 w 1890632"/>
                <a:gd name="connsiteY0" fmla="*/ 578887 h 993703"/>
                <a:gd name="connsiteX1" fmla="*/ 419560 w 1890632"/>
                <a:gd name="connsiteY1" fmla="*/ 136493 h 993703"/>
                <a:gd name="connsiteX2" fmla="*/ 1284416 w 1890632"/>
                <a:gd name="connsiteY2" fmla="*/ 22338 h 993703"/>
                <a:gd name="connsiteX3" fmla="*/ 1761977 w 1890632"/>
                <a:gd name="connsiteY3" fmla="*/ 522071 h 993703"/>
                <a:gd name="connsiteX4" fmla="*/ 1876694 w 1890632"/>
                <a:gd name="connsiteY4" fmla="*/ 900322 h 993703"/>
                <a:gd name="connsiteX5" fmla="*/ 1853831 w 1890632"/>
                <a:gd name="connsiteY5" fmla="*/ 989334 h 993703"/>
                <a:gd name="connsiteX6" fmla="*/ 1441154 w 1890632"/>
                <a:gd name="connsiteY6" fmla="*/ 914086 h 993703"/>
                <a:gd name="connsiteX7" fmla="*/ 439756 w 1890632"/>
                <a:gd name="connsiteY7" fmla="*/ 727040 h 993703"/>
                <a:gd name="connsiteX8" fmla="*/ 64968 w 1890632"/>
                <a:gd name="connsiteY8" fmla="*/ 667118 h 993703"/>
                <a:gd name="connsiteX9" fmla="*/ 34142 w 1890632"/>
                <a:gd name="connsiteY9" fmla="*/ 578887 h 993703"/>
                <a:gd name="connsiteX0" fmla="*/ 15545 w 1872035"/>
                <a:gd name="connsiteY0" fmla="*/ 578887 h 993703"/>
                <a:gd name="connsiteX1" fmla="*/ 400963 w 1872035"/>
                <a:gd name="connsiteY1" fmla="*/ 136493 h 993703"/>
                <a:gd name="connsiteX2" fmla="*/ 1265819 w 1872035"/>
                <a:gd name="connsiteY2" fmla="*/ 22338 h 993703"/>
                <a:gd name="connsiteX3" fmla="*/ 1743380 w 1872035"/>
                <a:gd name="connsiteY3" fmla="*/ 522071 h 993703"/>
                <a:gd name="connsiteX4" fmla="*/ 1858097 w 1872035"/>
                <a:gd name="connsiteY4" fmla="*/ 900322 h 993703"/>
                <a:gd name="connsiteX5" fmla="*/ 1835234 w 1872035"/>
                <a:gd name="connsiteY5" fmla="*/ 989334 h 993703"/>
                <a:gd name="connsiteX6" fmla="*/ 1422557 w 1872035"/>
                <a:gd name="connsiteY6" fmla="*/ 914086 h 993703"/>
                <a:gd name="connsiteX7" fmla="*/ 421159 w 1872035"/>
                <a:gd name="connsiteY7" fmla="*/ 727040 h 993703"/>
                <a:gd name="connsiteX8" fmla="*/ 109376 w 1872035"/>
                <a:gd name="connsiteY8" fmla="*/ 678789 h 993703"/>
                <a:gd name="connsiteX9" fmla="*/ 15545 w 1872035"/>
                <a:gd name="connsiteY9" fmla="*/ 578887 h 993703"/>
                <a:gd name="connsiteX0" fmla="*/ 21358 w 1843514"/>
                <a:gd name="connsiteY0" fmla="*/ 594911 h 994056"/>
                <a:gd name="connsiteX1" fmla="*/ 372442 w 1843514"/>
                <a:gd name="connsiteY1" fmla="*/ 136846 h 994056"/>
                <a:gd name="connsiteX2" fmla="*/ 1237298 w 1843514"/>
                <a:gd name="connsiteY2" fmla="*/ 22691 h 994056"/>
                <a:gd name="connsiteX3" fmla="*/ 1714859 w 1843514"/>
                <a:gd name="connsiteY3" fmla="*/ 522424 h 994056"/>
                <a:gd name="connsiteX4" fmla="*/ 1829576 w 1843514"/>
                <a:gd name="connsiteY4" fmla="*/ 900675 h 994056"/>
                <a:gd name="connsiteX5" fmla="*/ 1806713 w 1843514"/>
                <a:gd name="connsiteY5" fmla="*/ 989687 h 994056"/>
                <a:gd name="connsiteX6" fmla="*/ 1394036 w 1843514"/>
                <a:gd name="connsiteY6" fmla="*/ 914439 h 994056"/>
                <a:gd name="connsiteX7" fmla="*/ 392638 w 1843514"/>
                <a:gd name="connsiteY7" fmla="*/ 727393 h 994056"/>
                <a:gd name="connsiteX8" fmla="*/ 80855 w 1843514"/>
                <a:gd name="connsiteY8" fmla="*/ 679142 h 994056"/>
                <a:gd name="connsiteX9" fmla="*/ 21358 w 1843514"/>
                <a:gd name="connsiteY9" fmla="*/ 594911 h 994056"/>
                <a:gd name="connsiteX0" fmla="*/ 21358 w 1843514"/>
                <a:gd name="connsiteY0" fmla="*/ 597202 h 996347"/>
                <a:gd name="connsiteX1" fmla="*/ 372442 w 1843514"/>
                <a:gd name="connsiteY1" fmla="*/ 139137 h 996347"/>
                <a:gd name="connsiteX2" fmla="*/ 1237298 w 1843514"/>
                <a:gd name="connsiteY2" fmla="*/ 24982 h 996347"/>
                <a:gd name="connsiteX3" fmla="*/ 1714859 w 1843514"/>
                <a:gd name="connsiteY3" fmla="*/ 524715 h 996347"/>
                <a:gd name="connsiteX4" fmla="*/ 1829576 w 1843514"/>
                <a:gd name="connsiteY4" fmla="*/ 902966 h 996347"/>
                <a:gd name="connsiteX5" fmla="*/ 1806713 w 1843514"/>
                <a:gd name="connsiteY5" fmla="*/ 991978 h 996347"/>
                <a:gd name="connsiteX6" fmla="*/ 1394036 w 1843514"/>
                <a:gd name="connsiteY6" fmla="*/ 916730 h 996347"/>
                <a:gd name="connsiteX7" fmla="*/ 392638 w 1843514"/>
                <a:gd name="connsiteY7" fmla="*/ 729684 h 996347"/>
                <a:gd name="connsiteX8" fmla="*/ 80855 w 1843514"/>
                <a:gd name="connsiteY8" fmla="*/ 681433 h 996347"/>
                <a:gd name="connsiteX9" fmla="*/ 21358 w 1843514"/>
                <a:gd name="connsiteY9" fmla="*/ 597202 h 996347"/>
                <a:gd name="connsiteX0" fmla="*/ 21358 w 1843514"/>
                <a:gd name="connsiteY0" fmla="*/ 597202 h 996347"/>
                <a:gd name="connsiteX1" fmla="*/ 372442 w 1843514"/>
                <a:gd name="connsiteY1" fmla="*/ 139137 h 996347"/>
                <a:gd name="connsiteX2" fmla="*/ 1237298 w 1843514"/>
                <a:gd name="connsiteY2" fmla="*/ 24982 h 996347"/>
                <a:gd name="connsiteX3" fmla="*/ 1714859 w 1843514"/>
                <a:gd name="connsiteY3" fmla="*/ 524715 h 996347"/>
                <a:gd name="connsiteX4" fmla="*/ 1829576 w 1843514"/>
                <a:gd name="connsiteY4" fmla="*/ 902966 h 996347"/>
                <a:gd name="connsiteX5" fmla="*/ 1806713 w 1843514"/>
                <a:gd name="connsiteY5" fmla="*/ 991978 h 996347"/>
                <a:gd name="connsiteX6" fmla="*/ 1394036 w 1843514"/>
                <a:gd name="connsiteY6" fmla="*/ 916730 h 996347"/>
                <a:gd name="connsiteX7" fmla="*/ 392638 w 1843514"/>
                <a:gd name="connsiteY7" fmla="*/ 729684 h 996347"/>
                <a:gd name="connsiteX8" fmla="*/ 80855 w 1843514"/>
                <a:gd name="connsiteY8" fmla="*/ 681433 h 996347"/>
                <a:gd name="connsiteX9" fmla="*/ 21358 w 1843514"/>
                <a:gd name="connsiteY9" fmla="*/ 597202 h 996347"/>
                <a:gd name="connsiteX0" fmla="*/ 9840 w 1948135"/>
                <a:gd name="connsiteY0" fmla="*/ 573511 h 993588"/>
                <a:gd name="connsiteX1" fmla="*/ 477063 w 1948135"/>
                <a:gd name="connsiteY1" fmla="*/ 136378 h 993588"/>
                <a:gd name="connsiteX2" fmla="*/ 1341919 w 1948135"/>
                <a:gd name="connsiteY2" fmla="*/ 22223 h 993588"/>
                <a:gd name="connsiteX3" fmla="*/ 1819480 w 1948135"/>
                <a:gd name="connsiteY3" fmla="*/ 521956 h 993588"/>
                <a:gd name="connsiteX4" fmla="*/ 1934197 w 1948135"/>
                <a:gd name="connsiteY4" fmla="*/ 900207 h 993588"/>
                <a:gd name="connsiteX5" fmla="*/ 1911334 w 1948135"/>
                <a:gd name="connsiteY5" fmla="*/ 989219 h 993588"/>
                <a:gd name="connsiteX6" fmla="*/ 1498657 w 1948135"/>
                <a:gd name="connsiteY6" fmla="*/ 913971 h 993588"/>
                <a:gd name="connsiteX7" fmla="*/ 497259 w 1948135"/>
                <a:gd name="connsiteY7" fmla="*/ 726925 h 993588"/>
                <a:gd name="connsiteX8" fmla="*/ 185476 w 1948135"/>
                <a:gd name="connsiteY8" fmla="*/ 678674 h 993588"/>
                <a:gd name="connsiteX9" fmla="*/ 9840 w 1948135"/>
                <a:gd name="connsiteY9" fmla="*/ 573511 h 993588"/>
                <a:gd name="connsiteX0" fmla="*/ 45764 w 1984059"/>
                <a:gd name="connsiteY0" fmla="*/ 573511 h 993588"/>
                <a:gd name="connsiteX1" fmla="*/ 512987 w 1984059"/>
                <a:gd name="connsiteY1" fmla="*/ 136378 h 993588"/>
                <a:gd name="connsiteX2" fmla="*/ 1377843 w 1984059"/>
                <a:gd name="connsiteY2" fmla="*/ 22223 h 993588"/>
                <a:gd name="connsiteX3" fmla="*/ 1855404 w 1984059"/>
                <a:gd name="connsiteY3" fmla="*/ 521956 h 993588"/>
                <a:gd name="connsiteX4" fmla="*/ 1970121 w 1984059"/>
                <a:gd name="connsiteY4" fmla="*/ 900207 h 993588"/>
                <a:gd name="connsiteX5" fmla="*/ 1947258 w 1984059"/>
                <a:gd name="connsiteY5" fmla="*/ 989219 h 993588"/>
                <a:gd name="connsiteX6" fmla="*/ 1534581 w 1984059"/>
                <a:gd name="connsiteY6" fmla="*/ 913971 h 993588"/>
                <a:gd name="connsiteX7" fmla="*/ 533183 w 1984059"/>
                <a:gd name="connsiteY7" fmla="*/ 726925 h 993588"/>
                <a:gd name="connsiteX8" fmla="*/ 72744 w 1984059"/>
                <a:gd name="connsiteY8" fmla="*/ 645571 h 993588"/>
                <a:gd name="connsiteX9" fmla="*/ 45764 w 1984059"/>
                <a:gd name="connsiteY9" fmla="*/ 573511 h 993588"/>
                <a:gd name="connsiteX0" fmla="*/ 45764 w 1984059"/>
                <a:gd name="connsiteY0" fmla="*/ 534317 h 954394"/>
                <a:gd name="connsiteX1" fmla="*/ 512987 w 1984059"/>
                <a:gd name="connsiteY1" fmla="*/ 97184 h 954394"/>
                <a:gd name="connsiteX2" fmla="*/ 1338355 w 1984059"/>
                <a:gd name="connsiteY2" fmla="*/ 29812 h 954394"/>
                <a:gd name="connsiteX3" fmla="*/ 1855404 w 1984059"/>
                <a:gd name="connsiteY3" fmla="*/ 482762 h 954394"/>
                <a:gd name="connsiteX4" fmla="*/ 1970121 w 1984059"/>
                <a:gd name="connsiteY4" fmla="*/ 861013 h 954394"/>
                <a:gd name="connsiteX5" fmla="*/ 1947258 w 1984059"/>
                <a:gd name="connsiteY5" fmla="*/ 950025 h 954394"/>
                <a:gd name="connsiteX6" fmla="*/ 1534581 w 1984059"/>
                <a:gd name="connsiteY6" fmla="*/ 874777 h 954394"/>
                <a:gd name="connsiteX7" fmla="*/ 533183 w 1984059"/>
                <a:gd name="connsiteY7" fmla="*/ 687731 h 954394"/>
                <a:gd name="connsiteX8" fmla="*/ 72744 w 1984059"/>
                <a:gd name="connsiteY8" fmla="*/ 606377 h 954394"/>
                <a:gd name="connsiteX9" fmla="*/ 45764 w 1984059"/>
                <a:gd name="connsiteY9" fmla="*/ 534317 h 954394"/>
                <a:gd name="connsiteX0" fmla="*/ 45764 w 1984059"/>
                <a:gd name="connsiteY0" fmla="*/ 534317 h 954394"/>
                <a:gd name="connsiteX1" fmla="*/ 512987 w 1984059"/>
                <a:gd name="connsiteY1" fmla="*/ 97184 h 954394"/>
                <a:gd name="connsiteX2" fmla="*/ 1338355 w 1984059"/>
                <a:gd name="connsiteY2" fmla="*/ 29812 h 954394"/>
                <a:gd name="connsiteX3" fmla="*/ 1855404 w 1984059"/>
                <a:gd name="connsiteY3" fmla="*/ 482762 h 954394"/>
                <a:gd name="connsiteX4" fmla="*/ 1970121 w 1984059"/>
                <a:gd name="connsiteY4" fmla="*/ 861013 h 954394"/>
                <a:gd name="connsiteX5" fmla="*/ 1947258 w 1984059"/>
                <a:gd name="connsiteY5" fmla="*/ 950025 h 954394"/>
                <a:gd name="connsiteX6" fmla="*/ 1534581 w 1984059"/>
                <a:gd name="connsiteY6" fmla="*/ 874777 h 954394"/>
                <a:gd name="connsiteX7" fmla="*/ 533183 w 1984059"/>
                <a:gd name="connsiteY7" fmla="*/ 687731 h 954394"/>
                <a:gd name="connsiteX8" fmla="*/ 72744 w 1984059"/>
                <a:gd name="connsiteY8" fmla="*/ 606377 h 954394"/>
                <a:gd name="connsiteX9" fmla="*/ 45764 w 1984059"/>
                <a:gd name="connsiteY9" fmla="*/ 534317 h 954394"/>
                <a:gd name="connsiteX0" fmla="*/ 45764 w 2006048"/>
                <a:gd name="connsiteY0" fmla="*/ 534317 h 965213"/>
                <a:gd name="connsiteX1" fmla="*/ 512987 w 2006048"/>
                <a:gd name="connsiteY1" fmla="*/ 97184 h 965213"/>
                <a:gd name="connsiteX2" fmla="*/ 1338355 w 2006048"/>
                <a:gd name="connsiteY2" fmla="*/ 29812 h 965213"/>
                <a:gd name="connsiteX3" fmla="*/ 1855404 w 2006048"/>
                <a:gd name="connsiteY3" fmla="*/ 482762 h 965213"/>
                <a:gd name="connsiteX4" fmla="*/ 1991773 w 2006048"/>
                <a:gd name="connsiteY4" fmla="*/ 918378 h 965213"/>
                <a:gd name="connsiteX5" fmla="*/ 1947258 w 2006048"/>
                <a:gd name="connsiteY5" fmla="*/ 950025 h 965213"/>
                <a:gd name="connsiteX6" fmla="*/ 1534581 w 2006048"/>
                <a:gd name="connsiteY6" fmla="*/ 874777 h 965213"/>
                <a:gd name="connsiteX7" fmla="*/ 533183 w 2006048"/>
                <a:gd name="connsiteY7" fmla="*/ 687731 h 965213"/>
                <a:gd name="connsiteX8" fmla="*/ 72744 w 2006048"/>
                <a:gd name="connsiteY8" fmla="*/ 606377 h 965213"/>
                <a:gd name="connsiteX9" fmla="*/ 45764 w 2006048"/>
                <a:gd name="connsiteY9" fmla="*/ 534317 h 965213"/>
                <a:gd name="connsiteX0" fmla="*/ 45764 w 2000586"/>
                <a:gd name="connsiteY0" fmla="*/ 534317 h 953030"/>
                <a:gd name="connsiteX1" fmla="*/ 512987 w 2000586"/>
                <a:gd name="connsiteY1" fmla="*/ 97184 h 953030"/>
                <a:gd name="connsiteX2" fmla="*/ 1338355 w 2000586"/>
                <a:gd name="connsiteY2" fmla="*/ 29812 h 953030"/>
                <a:gd name="connsiteX3" fmla="*/ 1855404 w 2000586"/>
                <a:gd name="connsiteY3" fmla="*/ 482762 h 953030"/>
                <a:gd name="connsiteX4" fmla="*/ 1991773 w 2000586"/>
                <a:gd name="connsiteY4" fmla="*/ 918378 h 953030"/>
                <a:gd name="connsiteX5" fmla="*/ 1947258 w 2000586"/>
                <a:gd name="connsiteY5" fmla="*/ 950025 h 953030"/>
                <a:gd name="connsiteX6" fmla="*/ 1534581 w 2000586"/>
                <a:gd name="connsiteY6" fmla="*/ 874777 h 953030"/>
                <a:gd name="connsiteX7" fmla="*/ 533183 w 2000586"/>
                <a:gd name="connsiteY7" fmla="*/ 687731 h 953030"/>
                <a:gd name="connsiteX8" fmla="*/ 72744 w 2000586"/>
                <a:gd name="connsiteY8" fmla="*/ 606377 h 953030"/>
                <a:gd name="connsiteX9" fmla="*/ 45764 w 2000586"/>
                <a:gd name="connsiteY9" fmla="*/ 534317 h 953030"/>
                <a:gd name="connsiteX0" fmla="*/ 45764 w 2000586"/>
                <a:gd name="connsiteY0" fmla="*/ 539083 h 957796"/>
                <a:gd name="connsiteX1" fmla="*/ 512987 w 2000586"/>
                <a:gd name="connsiteY1" fmla="*/ 101950 h 957796"/>
                <a:gd name="connsiteX2" fmla="*/ 1302659 w 2000586"/>
                <a:gd name="connsiteY2" fmla="*/ 28602 h 957796"/>
                <a:gd name="connsiteX3" fmla="*/ 1855404 w 2000586"/>
                <a:gd name="connsiteY3" fmla="*/ 487528 h 957796"/>
                <a:gd name="connsiteX4" fmla="*/ 1991773 w 2000586"/>
                <a:gd name="connsiteY4" fmla="*/ 923144 h 957796"/>
                <a:gd name="connsiteX5" fmla="*/ 1947258 w 2000586"/>
                <a:gd name="connsiteY5" fmla="*/ 954791 h 957796"/>
                <a:gd name="connsiteX6" fmla="*/ 1534581 w 2000586"/>
                <a:gd name="connsiteY6" fmla="*/ 879543 h 957796"/>
                <a:gd name="connsiteX7" fmla="*/ 533183 w 2000586"/>
                <a:gd name="connsiteY7" fmla="*/ 692497 h 957796"/>
                <a:gd name="connsiteX8" fmla="*/ 72744 w 2000586"/>
                <a:gd name="connsiteY8" fmla="*/ 611143 h 957796"/>
                <a:gd name="connsiteX9" fmla="*/ 45764 w 2000586"/>
                <a:gd name="connsiteY9" fmla="*/ 539083 h 957796"/>
                <a:gd name="connsiteX0" fmla="*/ 45764 w 2006017"/>
                <a:gd name="connsiteY0" fmla="*/ 538435 h 970879"/>
                <a:gd name="connsiteX1" fmla="*/ 512987 w 2006017"/>
                <a:gd name="connsiteY1" fmla="*/ 101302 h 970879"/>
                <a:gd name="connsiteX2" fmla="*/ 1302659 w 2006017"/>
                <a:gd name="connsiteY2" fmla="*/ 27954 h 970879"/>
                <a:gd name="connsiteX3" fmla="*/ 1836757 w 2006017"/>
                <a:gd name="connsiteY3" fmla="*/ 478081 h 970879"/>
                <a:gd name="connsiteX4" fmla="*/ 1991773 w 2006017"/>
                <a:gd name="connsiteY4" fmla="*/ 922496 h 970879"/>
                <a:gd name="connsiteX5" fmla="*/ 1947258 w 2006017"/>
                <a:gd name="connsiteY5" fmla="*/ 954143 h 970879"/>
                <a:gd name="connsiteX6" fmla="*/ 1534581 w 2006017"/>
                <a:gd name="connsiteY6" fmla="*/ 878895 h 970879"/>
                <a:gd name="connsiteX7" fmla="*/ 533183 w 2006017"/>
                <a:gd name="connsiteY7" fmla="*/ 691849 h 970879"/>
                <a:gd name="connsiteX8" fmla="*/ 72744 w 2006017"/>
                <a:gd name="connsiteY8" fmla="*/ 610495 h 970879"/>
                <a:gd name="connsiteX9" fmla="*/ 45764 w 2006017"/>
                <a:gd name="connsiteY9" fmla="*/ 538435 h 970879"/>
                <a:gd name="connsiteX0" fmla="*/ 45764 w 2001312"/>
                <a:gd name="connsiteY0" fmla="*/ 538435 h 968966"/>
                <a:gd name="connsiteX1" fmla="*/ 512987 w 2001312"/>
                <a:gd name="connsiteY1" fmla="*/ 101302 h 968966"/>
                <a:gd name="connsiteX2" fmla="*/ 1302659 w 2001312"/>
                <a:gd name="connsiteY2" fmla="*/ 27954 h 968966"/>
                <a:gd name="connsiteX3" fmla="*/ 1836757 w 2001312"/>
                <a:gd name="connsiteY3" fmla="*/ 478081 h 968966"/>
                <a:gd name="connsiteX4" fmla="*/ 1991773 w 2001312"/>
                <a:gd name="connsiteY4" fmla="*/ 922496 h 968966"/>
                <a:gd name="connsiteX5" fmla="*/ 1947258 w 2001312"/>
                <a:gd name="connsiteY5" fmla="*/ 954143 h 968966"/>
                <a:gd name="connsiteX6" fmla="*/ 1534581 w 2001312"/>
                <a:gd name="connsiteY6" fmla="*/ 878895 h 968966"/>
                <a:gd name="connsiteX7" fmla="*/ 533183 w 2001312"/>
                <a:gd name="connsiteY7" fmla="*/ 691849 h 968966"/>
                <a:gd name="connsiteX8" fmla="*/ 72744 w 2001312"/>
                <a:gd name="connsiteY8" fmla="*/ 610495 h 968966"/>
                <a:gd name="connsiteX9" fmla="*/ 45764 w 2001312"/>
                <a:gd name="connsiteY9" fmla="*/ 538435 h 968966"/>
                <a:gd name="connsiteX0" fmla="*/ 45764 w 1997670"/>
                <a:gd name="connsiteY0" fmla="*/ 538435 h 954720"/>
                <a:gd name="connsiteX1" fmla="*/ 512987 w 1997670"/>
                <a:gd name="connsiteY1" fmla="*/ 101302 h 954720"/>
                <a:gd name="connsiteX2" fmla="*/ 1302659 w 1997670"/>
                <a:gd name="connsiteY2" fmla="*/ 27954 h 954720"/>
                <a:gd name="connsiteX3" fmla="*/ 1836757 w 1997670"/>
                <a:gd name="connsiteY3" fmla="*/ 478081 h 954720"/>
                <a:gd name="connsiteX4" fmla="*/ 1991773 w 1997670"/>
                <a:gd name="connsiteY4" fmla="*/ 922496 h 954720"/>
                <a:gd name="connsiteX5" fmla="*/ 1947258 w 1997670"/>
                <a:gd name="connsiteY5" fmla="*/ 954143 h 954720"/>
                <a:gd name="connsiteX6" fmla="*/ 1534581 w 1997670"/>
                <a:gd name="connsiteY6" fmla="*/ 878895 h 954720"/>
                <a:gd name="connsiteX7" fmla="*/ 533183 w 1997670"/>
                <a:gd name="connsiteY7" fmla="*/ 691849 h 954720"/>
                <a:gd name="connsiteX8" fmla="*/ 72744 w 1997670"/>
                <a:gd name="connsiteY8" fmla="*/ 610495 h 954720"/>
                <a:gd name="connsiteX9" fmla="*/ 45764 w 1997670"/>
                <a:gd name="connsiteY9" fmla="*/ 538435 h 954720"/>
                <a:gd name="connsiteX0" fmla="*/ 44343 w 1996249"/>
                <a:gd name="connsiteY0" fmla="*/ 538435 h 954720"/>
                <a:gd name="connsiteX1" fmla="*/ 511566 w 1996249"/>
                <a:gd name="connsiteY1" fmla="*/ 101302 h 954720"/>
                <a:gd name="connsiteX2" fmla="*/ 1301238 w 1996249"/>
                <a:gd name="connsiteY2" fmla="*/ 27954 h 954720"/>
                <a:gd name="connsiteX3" fmla="*/ 1835336 w 1996249"/>
                <a:gd name="connsiteY3" fmla="*/ 478081 h 954720"/>
                <a:gd name="connsiteX4" fmla="*/ 1990352 w 1996249"/>
                <a:gd name="connsiteY4" fmla="*/ 922496 h 954720"/>
                <a:gd name="connsiteX5" fmla="*/ 1945837 w 1996249"/>
                <a:gd name="connsiteY5" fmla="*/ 954143 h 954720"/>
                <a:gd name="connsiteX6" fmla="*/ 1533160 w 1996249"/>
                <a:gd name="connsiteY6" fmla="*/ 878895 h 954720"/>
                <a:gd name="connsiteX7" fmla="*/ 531762 w 1996249"/>
                <a:gd name="connsiteY7" fmla="*/ 691849 h 954720"/>
                <a:gd name="connsiteX8" fmla="*/ 71323 w 1996249"/>
                <a:gd name="connsiteY8" fmla="*/ 610495 h 954720"/>
                <a:gd name="connsiteX9" fmla="*/ 44343 w 1996249"/>
                <a:gd name="connsiteY9" fmla="*/ 538435 h 954720"/>
                <a:gd name="connsiteX0" fmla="*/ 38388 w 1990294"/>
                <a:gd name="connsiteY0" fmla="*/ 538435 h 954720"/>
                <a:gd name="connsiteX1" fmla="*/ 505611 w 1990294"/>
                <a:gd name="connsiteY1" fmla="*/ 101302 h 954720"/>
                <a:gd name="connsiteX2" fmla="*/ 1295283 w 1990294"/>
                <a:gd name="connsiteY2" fmla="*/ 27954 h 954720"/>
                <a:gd name="connsiteX3" fmla="*/ 1829381 w 1990294"/>
                <a:gd name="connsiteY3" fmla="*/ 478081 h 954720"/>
                <a:gd name="connsiteX4" fmla="*/ 1984397 w 1990294"/>
                <a:gd name="connsiteY4" fmla="*/ 922496 h 954720"/>
                <a:gd name="connsiteX5" fmla="*/ 1939882 w 1990294"/>
                <a:gd name="connsiteY5" fmla="*/ 954143 h 954720"/>
                <a:gd name="connsiteX6" fmla="*/ 1527205 w 1990294"/>
                <a:gd name="connsiteY6" fmla="*/ 878895 h 954720"/>
                <a:gd name="connsiteX7" fmla="*/ 525807 w 1990294"/>
                <a:gd name="connsiteY7" fmla="*/ 691849 h 954720"/>
                <a:gd name="connsiteX8" fmla="*/ 65368 w 1990294"/>
                <a:gd name="connsiteY8" fmla="*/ 610495 h 954720"/>
                <a:gd name="connsiteX9" fmla="*/ 38388 w 1990294"/>
                <a:gd name="connsiteY9" fmla="*/ 538435 h 954720"/>
                <a:gd name="connsiteX0" fmla="*/ 33188 w 1985094"/>
                <a:gd name="connsiteY0" fmla="*/ 538435 h 954720"/>
                <a:gd name="connsiteX1" fmla="*/ 500411 w 1985094"/>
                <a:gd name="connsiteY1" fmla="*/ 101302 h 954720"/>
                <a:gd name="connsiteX2" fmla="*/ 1290083 w 1985094"/>
                <a:gd name="connsiteY2" fmla="*/ 27954 h 954720"/>
                <a:gd name="connsiteX3" fmla="*/ 1824181 w 1985094"/>
                <a:gd name="connsiteY3" fmla="*/ 478081 h 954720"/>
                <a:gd name="connsiteX4" fmla="*/ 1979197 w 1985094"/>
                <a:gd name="connsiteY4" fmla="*/ 922496 h 954720"/>
                <a:gd name="connsiteX5" fmla="*/ 1934682 w 1985094"/>
                <a:gd name="connsiteY5" fmla="*/ 954143 h 954720"/>
                <a:gd name="connsiteX6" fmla="*/ 1522005 w 1985094"/>
                <a:gd name="connsiteY6" fmla="*/ 878895 h 954720"/>
                <a:gd name="connsiteX7" fmla="*/ 520607 w 1985094"/>
                <a:gd name="connsiteY7" fmla="*/ 691849 h 954720"/>
                <a:gd name="connsiteX8" fmla="*/ 60168 w 1985094"/>
                <a:gd name="connsiteY8" fmla="*/ 610495 h 954720"/>
                <a:gd name="connsiteX9" fmla="*/ 33188 w 1985094"/>
                <a:gd name="connsiteY9" fmla="*/ 538435 h 9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85094" h="954720">
                  <a:moveTo>
                    <a:pt x="33188" y="538435"/>
                  </a:moveTo>
                  <a:cubicBezTo>
                    <a:pt x="88814" y="464808"/>
                    <a:pt x="290929" y="186382"/>
                    <a:pt x="500411" y="101302"/>
                  </a:cubicBezTo>
                  <a:cubicBezTo>
                    <a:pt x="709894" y="16222"/>
                    <a:pt x="1069455" y="-34842"/>
                    <a:pt x="1290083" y="27954"/>
                  </a:cubicBezTo>
                  <a:cubicBezTo>
                    <a:pt x="1510711" y="90750"/>
                    <a:pt x="1709329" y="328991"/>
                    <a:pt x="1824181" y="478081"/>
                  </a:cubicBezTo>
                  <a:cubicBezTo>
                    <a:pt x="1939033" y="627171"/>
                    <a:pt x="1968978" y="889429"/>
                    <a:pt x="1979197" y="922496"/>
                  </a:cubicBezTo>
                  <a:cubicBezTo>
                    <a:pt x="1989416" y="955563"/>
                    <a:pt x="1992690" y="955931"/>
                    <a:pt x="1934682" y="954143"/>
                  </a:cubicBezTo>
                  <a:cubicBezTo>
                    <a:pt x="1876674" y="952355"/>
                    <a:pt x="1522005" y="878895"/>
                    <a:pt x="1522005" y="878895"/>
                  </a:cubicBezTo>
                  <a:lnTo>
                    <a:pt x="520607" y="691849"/>
                  </a:lnTo>
                  <a:cubicBezTo>
                    <a:pt x="296090" y="649646"/>
                    <a:pt x="124891" y="627844"/>
                    <a:pt x="60168" y="610495"/>
                  </a:cubicBezTo>
                  <a:cubicBezTo>
                    <a:pt x="-4555" y="593146"/>
                    <a:pt x="-22438" y="612062"/>
                    <a:pt x="33188" y="538435"/>
                  </a:cubicBezTo>
                  <a:close/>
                </a:path>
              </a:pathLst>
            </a:cu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62DABA67-6DFE-0C29-1BE0-521A08D8AE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7325970">
              <a:off x="1245609" y="5141506"/>
              <a:ext cx="1563560" cy="920486"/>
            </a:xfrm>
            <a:custGeom>
              <a:avLst/>
              <a:gdLst>
                <a:gd name="connsiteX0" fmla="*/ 9881 w 1739875"/>
                <a:gd name="connsiteY0" fmla="*/ 509263 h 754659"/>
                <a:gd name="connsiteX1" fmla="*/ 497935 w 1739875"/>
                <a:gd name="connsiteY1" fmla="*/ 71697 h 754659"/>
                <a:gd name="connsiteX2" fmla="*/ 1120625 w 1739875"/>
                <a:gd name="connsiteY2" fmla="*/ 43648 h 754659"/>
                <a:gd name="connsiteX3" fmla="*/ 1608679 w 1739875"/>
                <a:gd name="connsiteY3" fmla="*/ 503653 h 754659"/>
                <a:gd name="connsiteX4" fmla="*/ 1737705 w 1739875"/>
                <a:gd name="connsiteY4" fmla="*/ 744875 h 754659"/>
                <a:gd name="connsiteX5" fmla="*/ 1535751 w 1739875"/>
                <a:gd name="connsiteY5" fmla="*/ 711216 h 754659"/>
                <a:gd name="connsiteX6" fmla="*/ 284762 w 1739875"/>
                <a:gd name="connsiteY6" fmla="*/ 559751 h 754659"/>
                <a:gd name="connsiteX7" fmla="*/ 9881 w 1739875"/>
                <a:gd name="connsiteY7" fmla="*/ 509263 h 754659"/>
                <a:gd name="connsiteX0" fmla="*/ 9881 w 1745871"/>
                <a:gd name="connsiteY0" fmla="*/ 509263 h 755689"/>
                <a:gd name="connsiteX1" fmla="*/ 497935 w 1745871"/>
                <a:gd name="connsiteY1" fmla="*/ 71697 h 755689"/>
                <a:gd name="connsiteX2" fmla="*/ 1120625 w 1745871"/>
                <a:gd name="connsiteY2" fmla="*/ 43648 h 755689"/>
                <a:gd name="connsiteX3" fmla="*/ 1608679 w 1745871"/>
                <a:gd name="connsiteY3" fmla="*/ 503653 h 755689"/>
                <a:gd name="connsiteX4" fmla="*/ 1737705 w 1745871"/>
                <a:gd name="connsiteY4" fmla="*/ 744875 h 755689"/>
                <a:gd name="connsiteX5" fmla="*/ 1426819 w 1745871"/>
                <a:gd name="connsiteY5" fmla="*/ 716950 h 755689"/>
                <a:gd name="connsiteX6" fmla="*/ 284762 w 1745871"/>
                <a:gd name="connsiteY6" fmla="*/ 559751 h 755689"/>
                <a:gd name="connsiteX7" fmla="*/ 9881 w 1745871"/>
                <a:gd name="connsiteY7" fmla="*/ 509263 h 755689"/>
                <a:gd name="connsiteX0" fmla="*/ 9881 w 1864671"/>
                <a:gd name="connsiteY0" fmla="*/ 509263 h 855937"/>
                <a:gd name="connsiteX1" fmla="*/ 497935 w 1864671"/>
                <a:gd name="connsiteY1" fmla="*/ 71697 h 855937"/>
                <a:gd name="connsiteX2" fmla="*/ 1120625 w 1864671"/>
                <a:gd name="connsiteY2" fmla="*/ 43648 h 855937"/>
                <a:gd name="connsiteX3" fmla="*/ 1608679 w 1864671"/>
                <a:gd name="connsiteY3" fmla="*/ 503653 h 855937"/>
                <a:gd name="connsiteX4" fmla="*/ 1860911 w 1864671"/>
                <a:gd name="connsiteY4" fmla="*/ 851040 h 855937"/>
                <a:gd name="connsiteX5" fmla="*/ 1426819 w 1864671"/>
                <a:gd name="connsiteY5" fmla="*/ 716950 h 855937"/>
                <a:gd name="connsiteX6" fmla="*/ 284762 w 1864671"/>
                <a:gd name="connsiteY6" fmla="*/ 559751 h 855937"/>
                <a:gd name="connsiteX7" fmla="*/ 9881 w 1864671"/>
                <a:gd name="connsiteY7" fmla="*/ 509263 h 855937"/>
                <a:gd name="connsiteX0" fmla="*/ 9881 w 1876754"/>
                <a:gd name="connsiteY0" fmla="*/ 501512 h 853026"/>
                <a:gd name="connsiteX1" fmla="*/ 497935 w 1876754"/>
                <a:gd name="connsiteY1" fmla="*/ 63946 h 853026"/>
                <a:gd name="connsiteX2" fmla="*/ 1120625 w 1876754"/>
                <a:gd name="connsiteY2" fmla="*/ 35897 h 853026"/>
                <a:gd name="connsiteX3" fmla="*/ 1718468 w 1876754"/>
                <a:gd name="connsiteY3" fmla="*/ 385272 h 853026"/>
                <a:gd name="connsiteX4" fmla="*/ 1860911 w 1876754"/>
                <a:gd name="connsiteY4" fmla="*/ 843289 h 853026"/>
                <a:gd name="connsiteX5" fmla="*/ 1426819 w 1876754"/>
                <a:gd name="connsiteY5" fmla="*/ 709199 h 853026"/>
                <a:gd name="connsiteX6" fmla="*/ 284762 w 1876754"/>
                <a:gd name="connsiteY6" fmla="*/ 552000 h 853026"/>
                <a:gd name="connsiteX7" fmla="*/ 9881 w 1876754"/>
                <a:gd name="connsiteY7" fmla="*/ 501512 h 853026"/>
                <a:gd name="connsiteX0" fmla="*/ 9881 w 1874221"/>
                <a:gd name="connsiteY0" fmla="*/ 623010 h 974525"/>
                <a:gd name="connsiteX1" fmla="*/ 497935 w 1874221"/>
                <a:gd name="connsiteY1" fmla="*/ 185444 h 974525"/>
                <a:gd name="connsiteX2" fmla="*/ 1272410 w 1874221"/>
                <a:gd name="connsiteY2" fmla="*/ 12874 h 974525"/>
                <a:gd name="connsiteX3" fmla="*/ 1718468 w 1874221"/>
                <a:gd name="connsiteY3" fmla="*/ 506770 h 974525"/>
                <a:gd name="connsiteX4" fmla="*/ 1860911 w 1874221"/>
                <a:gd name="connsiteY4" fmla="*/ 964787 h 974525"/>
                <a:gd name="connsiteX5" fmla="*/ 1426819 w 1874221"/>
                <a:gd name="connsiteY5" fmla="*/ 830697 h 974525"/>
                <a:gd name="connsiteX6" fmla="*/ 284762 w 1874221"/>
                <a:gd name="connsiteY6" fmla="*/ 673498 h 974525"/>
                <a:gd name="connsiteX7" fmla="*/ 9881 w 1874221"/>
                <a:gd name="connsiteY7" fmla="*/ 623010 h 974525"/>
                <a:gd name="connsiteX0" fmla="*/ 4712 w 1869052"/>
                <a:gd name="connsiteY0" fmla="*/ 633304 h 984819"/>
                <a:gd name="connsiteX1" fmla="*/ 402385 w 1869052"/>
                <a:gd name="connsiteY1" fmla="*/ 137323 h 984819"/>
                <a:gd name="connsiteX2" fmla="*/ 1267241 w 1869052"/>
                <a:gd name="connsiteY2" fmla="*/ 23168 h 984819"/>
                <a:gd name="connsiteX3" fmla="*/ 1713299 w 1869052"/>
                <a:gd name="connsiteY3" fmla="*/ 517064 h 984819"/>
                <a:gd name="connsiteX4" fmla="*/ 1855742 w 1869052"/>
                <a:gd name="connsiteY4" fmla="*/ 975081 h 984819"/>
                <a:gd name="connsiteX5" fmla="*/ 1421650 w 1869052"/>
                <a:gd name="connsiteY5" fmla="*/ 840991 h 984819"/>
                <a:gd name="connsiteX6" fmla="*/ 279593 w 1869052"/>
                <a:gd name="connsiteY6" fmla="*/ 683792 h 984819"/>
                <a:gd name="connsiteX7" fmla="*/ 4712 w 1869052"/>
                <a:gd name="connsiteY7" fmla="*/ 633304 h 984819"/>
                <a:gd name="connsiteX0" fmla="*/ 4712 w 1870440"/>
                <a:gd name="connsiteY0" fmla="*/ 633304 h 991310"/>
                <a:gd name="connsiteX1" fmla="*/ 402385 w 1870440"/>
                <a:gd name="connsiteY1" fmla="*/ 137323 h 991310"/>
                <a:gd name="connsiteX2" fmla="*/ 1267241 w 1870440"/>
                <a:gd name="connsiteY2" fmla="*/ 23168 h 991310"/>
                <a:gd name="connsiteX3" fmla="*/ 1713299 w 1870440"/>
                <a:gd name="connsiteY3" fmla="*/ 517064 h 991310"/>
                <a:gd name="connsiteX4" fmla="*/ 1855742 w 1870440"/>
                <a:gd name="connsiteY4" fmla="*/ 975081 h 991310"/>
                <a:gd name="connsiteX5" fmla="*/ 1399477 w 1870440"/>
                <a:gd name="connsiteY5" fmla="*/ 896414 h 991310"/>
                <a:gd name="connsiteX6" fmla="*/ 279593 w 1870440"/>
                <a:gd name="connsiteY6" fmla="*/ 683792 h 991310"/>
                <a:gd name="connsiteX7" fmla="*/ 4712 w 1870440"/>
                <a:gd name="connsiteY7" fmla="*/ 633304 h 991310"/>
                <a:gd name="connsiteX0" fmla="*/ 44 w 1865772"/>
                <a:gd name="connsiteY0" fmla="*/ 633304 h 991310"/>
                <a:gd name="connsiteX1" fmla="*/ 397717 w 1865772"/>
                <a:gd name="connsiteY1" fmla="*/ 137323 h 991310"/>
                <a:gd name="connsiteX2" fmla="*/ 1262573 w 1865772"/>
                <a:gd name="connsiteY2" fmla="*/ 23168 h 991310"/>
                <a:gd name="connsiteX3" fmla="*/ 1708631 w 1865772"/>
                <a:gd name="connsiteY3" fmla="*/ 517064 h 991310"/>
                <a:gd name="connsiteX4" fmla="*/ 1851074 w 1865772"/>
                <a:gd name="connsiteY4" fmla="*/ 975081 h 991310"/>
                <a:gd name="connsiteX5" fmla="*/ 1394809 w 1865772"/>
                <a:gd name="connsiteY5" fmla="*/ 896414 h 991310"/>
                <a:gd name="connsiteX6" fmla="*/ 417748 w 1865772"/>
                <a:gd name="connsiteY6" fmla="*/ 716201 h 991310"/>
                <a:gd name="connsiteX7" fmla="*/ 44 w 1865772"/>
                <a:gd name="connsiteY7" fmla="*/ 633304 h 991310"/>
                <a:gd name="connsiteX0" fmla="*/ 44 w 1865772"/>
                <a:gd name="connsiteY0" fmla="*/ 633304 h 991310"/>
                <a:gd name="connsiteX1" fmla="*/ 397717 w 1865772"/>
                <a:gd name="connsiteY1" fmla="*/ 137323 h 991310"/>
                <a:gd name="connsiteX2" fmla="*/ 1262573 w 1865772"/>
                <a:gd name="connsiteY2" fmla="*/ 23168 h 991310"/>
                <a:gd name="connsiteX3" fmla="*/ 1708631 w 1865772"/>
                <a:gd name="connsiteY3" fmla="*/ 517064 h 991310"/>
                <a:gd name="connsiteX4" fmla="*/ 1851074 w 1865772"/>
                <a:gd name="connsiteY4" fmla="*/ 975081 h 991310"/>
                <a:gd name="connsiteX5" fmla="*/ 1394809 w 1865772"/>
                <a:gd name="connsiteY5" fmla="*/ 896414 h 991310"/>
                <a:gd name="connsiteX6" fmla="*/ 417748 w 1865772"/>
                <a:gd name="connsiteY6" fmla="*/ 716201 h 991310"/>
                <a:gd name="connsiteX7" fmla="*/ 44 w 1865772"/>
                <a:gd name="connsiteY7" fmla="*/ 633304 h 991310"/>
                <a:gd name="connsiteX0" fmla="*/ 46 w 1853519"/>
                <a:gd name="connsiteY0" fmla="*/ 578483 h 990076"/>
                <a:gd name="connsiteX1" fmla="*/ 385464 w 1853519"/>
                <a:gd name="connsiteY1" fmla="*/ 136089 h 990076"/>
                <a:gd name="connsiteX2" fmla="*/ 1250320 w 1853519"/>
                <a:gd name="connsiteY2" fmla="*/ 21934 h 990076"/>
                <a:gd name="connsiteX3" fmla="*/ 1696378 w 1853519"/>
                <a:gd name="connsiteY3" fmla="*/ 515830 h 990076"/>
                <a:gd name="connsiteX4" fmla="*/ 1838821 w 1853519"/>
                <a:gd name="connsiteY4" fmla="*/ 973847 h 990076"/>
                <a:gd name="connsiteX5" fmla="*/ 1382556 w 1853519"/>
                <a:gd name="connsiteY5" fmla="*/ 895180 h 990076"/>
                <a:gd name="connsiteX6" fmla="*/ 405495 w 1853519"/>
                <a:gd name="connsiteY6" fmla="*/ 714967 h 990076"/>
                <a:gd name="connsiteX7" fmla="*/ 46 w 1853519"/>
                <a:gd name="connsiteY7" fmla="*/ 578483 h 990076"/>
                <a:gd name="connsiteX0" fmla="*/ 34142 w 1887615"/>
                <a:gd name="connsiteY0" fmla="*/ 578483 h 990076"/>
                <a:gd name="connsiteX1" fmla="*/ 419560 w 1887615"/>
                <a:gd name="connsiteY1" fmla="*/ 136089 h 990076"/>
                <a:gd name="connsiteX2" fmla="*/ 1284416 w 1887615"/>
                <a:gd name="connsiteY2" fmla="*/ 21934 h 990076"/>
                <a:gd name="connsiteX3" fmla="*/ 1730474 w 1887615"/>
                <a:gd name="connsiteY3" fmla="*/ 515830 h 990076"/>
                <a:gd name="connsiteX4" fmla="*/ 1872917 w 1887615"/>
                <a:gd name="connsiteY4" fmla="*/ 973847 h 990076"/>
                <a:gd name="connsiteX5" fmla="*/ 1416652 w 1887615"/>
                <a:gd name="connsiteY5" fmla="*/ 895180 h 990076"/>
                <a:gd name="connsiteX6" fmla="*/ 439591 w 1887615"/>
                <a:gd name="connsiteY6" fmla="*/ 714967 h 990076"/>
                <a:gd name="connsiteX7" fmla="*/ 64968 w 1887615"/>
                <a:gd name="connsiteY7" fmla="*/ 666714 h 990076"/>
                <a:gd name="connsiteX8" fmla="*/ 34142 w 1887615"/>
                <a:gd name="connsiteY8" fmla="*/ 578483 h 990076"/>
                <a:gd name="connsiteX0" fmla="*/ 34142 w 1887615"/>
                <a:gd name="connsiteY0" fmla="*/ 578483 h 990076"/>
                <a:gd name="connsiteX1" fmla="*/ 419560 w 1887615"/>
                <a:gd name="connsiteY1" fmla="*/ 136089 h 990076"/>
                <a:gd name="connsiteX2" fmla="*/ 1284416 w 1887615"/>
                <a:gd name="connsiteY2" fmla="*/ 21934 h 990076"/>
                <a:gd name="connsiteX3" fmla="*/ 1730474 w 1887615"/>
                <a:gd name="connsiteY3" fmla="*/ 515830 h 990076"/>
                <a:gd name="connsiteX4" fmla="*/ 1872917 w 1887615"/>
                <a:gd name="connsiteY4" fmla="*/ 973847 h 990076"/>
                <a:gd name="connsiteX5" fmla="*/ 1416652 w 1887615"/>
                <a:gd name="connsiteY5" fmla="*/ 895180 h 990076"/>
                <a:gd name="connsiteX6" fmla="*/ 439756 w 1887615"/>
                <a:gd name="connsiteY6" fmla="*/ 726636 h 990076"/>
                <a:gd name="connsiteX7" fmla="*/ 64968 w 1887615"/>
                <a:gd name="connsiteY7" fmla="*/ 666714 h 990076"/>
                <a:gd name="connsiteX8" fmla="*/ 34142 w 1887615"/>
                <a:gd name="connsiteY8" fmla="*/ 578483 h 990076"/>
                <a:gd name="connsiteX0" fmla="*/ 34142 w 1887615"/>
                <a:gd name="connsiteY0" fmla="*/ 578483 h 990076"/>
                <a:gd name="connsiteX1" fmla="*/ 419560 w 1887615"/>
                <a:gd name="connsiteY1" fmla="*/ 136089 h 990076"/>
                <a:gd name="connsiteX2" fmla="*/ 1284416 w 1887615"/>
                <a:gd name="connsiteY2" fmla="*/ 21934 h 990076"/>
                <a:gd name="connsiteX3" fmla="*/ 1730474 w 1887615"/>
                <a:gd name="connsiteY3" fmla="*/ 515830 h 990076"/>
                <a:gd name="connsiteX4" fmla="*/ 1872917 w 1887615"/>
                <a:gd name="connsiteY4" fmla="*/ 973847 h 990076"/>
                <a:gd name="connsiteX5" fmla="*/ 1416652 w 1887615"/>
                <a:gd name="connsiteY5" fmla="*/ 895180 h 990076"/>
                <a:gd name="connsiteX6" fmla="*/ 439756 w 1887615"/>
                <a:gd name="connsiteY6" fmla="*/ 726636 h 990076"/>
                <a:gd name="connsiteX7" fmla="*/ 64968 w 1887615"/>
                <a:gd name="connsiteY7" fmla="*/ 666714 h 990076"/>
                <a:gd name="connsiteX8" fmla="*/ 34142 w 1887615"/>
                <a:gd name="connsiteY8" fmla="*/ 578483 h 990076"/>
                <a:gd name="connsiteX0" fmla="*/ 34142 w 1893656"/>
                <a:gd name="connsiteY0" fmla="*/ 578887 h 990125"/>
                <a:gd name="connsiteX1" fmla="*/ 419560 w 1893656"/>
                <a:gd name="connsiteY1" fmla="*/ 136493 h 990125"/>
                <a:gd name="connsiteX2" fmla="*/ 1284416 w 1893656"/>
                <a:gd name="connsiteY2" fmla="*/ 22338 h 990125"/>
                <a:gd name="connsiteX3" fmla="*/ 1761977 w 1893656"/>
                <a:gd name="connsiteY3" fmla="*/ 522071 h 990125"/>
                <a:gd name="connsiteX4" fmla="*/ 1872917 w 1893656"/>
                <a:gd name="connsiteY4" fmla="*/ 974251 h 990125"/>
                <a:gd name="connsiteX5" fmla="*/ 1416652 w 1893656"/>
                <a:gd name="connsiteY5" fmla="*/ 895584 h 990125"/>
                <a:gd name="connsiteX6" fmla="*/ 439756 w 1893656"/>
                <a:gd name="connsiteY6" fmla="*/ 727040 h 990125"/>
                <a:gd name="connsiteX7" fmla="*/ 64968 w 1893656"/>
                <a:gd name="connsiteY7" fmla="*/ 667118 h 990125"/>
                <a:gd name="connsiteX8" fmla="*/ 34142 w 1893656"/>
                <a:gd name="connsiteY8" fmla="*/ 578887 h 990125"/>
                <a:gd name="connsiteX0" fmla="*/ 34142 w 1890318"/>
                <a:gd name="connsiteY0" fmla="*/ 578887 h 990125"/>
                <a:gd name="connsiteX1" fmla="*/ 419560 w 1890318"/>
                <a:gd name="connsiteY1" fmla="*/ 136493 h 990125"/>
                <a:gd name="connsiteX2" fmla="*/ 1284416 w 1890318"/>
                <a:gd name="connsiteY2" fmla="*/ 22338 h 990125"/>
                <a:gd name="connsiteX3" fmla="*/ 1761977 w 1890318"/>
                <a:gd name="connsiteY3" fmla="*/ 522071 h 990125"/>
                <a:gd name="connsiteX4" fmla="*/ 1872917 w 1890318"/>
                <a:gd name="connsiteY4" fmla="*/ 974251 h 990125"/>
                <a:gd name="connsiteX5" fmla="*/ 1416652 w 1890318"/>
                <a:gd name="connsiteY5" fmla="*/ 895584 h 990125"/>
                <a:gd name="connsiteX6" fmla="*/ 439756 w 1890318"/>
                <a:gd name="connsiteY6" fmla="*/ 727040 h 990125"/>
                <a:gd name="connsiteX7" fmla="*/ 64968 w 1890318"/>
                <a:gd name="connsiteY7" fmla="*/ 667118 h 990125"/>
                <a:gd name="connsiteX8" fmla="*/ 34142 w 1890318"/>
                <a:gd name="connsiteY8" fmla="*/ 578887 h 990125"/>
                <a:gd name="connsiteX0" fmla="*/ 34142 w 1874108"/>
                <a:gd name="connsiteY0" fmla="*/ 578887 h 987469"/>
                <a:gd name="connsiteX1" fmla="*/ 419560 w 1874108"/>
                <a:gd name="connsiteY1" fmla="*/ 136493 h 987469"/>
                <a:gd name="connsiteX2" fmla="*/ 1284416 w 1874108"/>
                <a:gd name="connsiteY2" fmla="*/ 22338 h 987469"/>
                <a:gd name="connsiteX3" fmla="*/ 1761977 w 1874108"/>
                <a:gd name="connsiteY3" fmla="*/ 522071 h 987469"/>
                <a:gd name="connsiteX4" fmla="*/ 1872917 w 1874108"/>
                <a:gd name="connsiteY4" fmla="*/ 974251 h 987469"/>
                <a:gd name="connsiteX5" fmla="*/ 1416652 w 1874108"/>
                <a:gd name="connsiteY5" fmla="*/ 895584 h 987469"/>
                <a:gd name="connsiteX6" fmla="*/ 439756 w 1874108"/>
                <a:gd name="connsiteY6" fmla="*/ 727040 h 987469"/>
                <a:gd name="connsiteX7" fmla="*/ 64968 w 1874108"/>
                <a:gd name="connsiteY7" fmla="*/ 667118 h 987469"/>
                <a:gd name="connsiteX8" fmla="*/ 34142 w 1874108"/>
                <a:gd name="connsiteY8" fmla="*/ 578887 h 987469"/>
                <a:gd name="connsiteX0" fmla="*/ 34142 w 1874269"/>
                <a:gd name="connsiteY0" fmla="*/ 578887 h 980571"/>
                <a:gd name="connsiteX1" fmla="*/ 419560 w 1874269"/>
                <a:gd name="connsiteY1" fmla="*/ 136493 h 980571"/>
                <a:gd name="connsiteX2" fmla="*/ 1284416 w 1874269"/>
                <a:gd name="connsiteY2" fmla="*/ 22338 h 980571"/>
                <a:gd name="connsiteX3" fmla="*/ 1761977 w 1874269"/>
                <a:gd name="connsiteY3" fmla="*/ 522071 h 980571"/>
                <a:gd name="connsiteX4" fmla="*/ 1872917 w 1874269"/>
                <a:gd name="connsiteY4" fmla="*/ 974251 h 980571"/>
                <a:gd name="connsiteX5" fmla="*/ 1416652 w 1874269"/>
                <a:gd name="connsiteY5" fmla="*/ 895584 h 980571"/>
                <a:gd name="connsiteX6" fmla="*/ 439756 w 1874269"/>
                <a:gd name="connsiteY6" fmla="*/ 727040 h 980571"/>
                <a:gd name="connsiteX7" fmla="*/ 64968 w 1874269"/>
                <a:gd name="connsiteY7" fmla="*/ 667118 h 980571"/>
                <a:gd name="connsiteX8" fmla="*/ 34142 w 1874269"/>
                <a:gd name="connsiteY8" fmla="*/ 578887 h 980571"/>
                <a:gd name="connsiteX0" fmla="*/ 34142 w 1888716"/>
                <a:gd name="connsiteY0" fmla="*/ 578887 h 993099"/>
                <a:gd name="connsiteX1" fmla="*/ 419560 w 1888716"/>
                <a:gd name="connsiteY1" fmla="*/ 136493 h 993099"/>
                <a:gd name="connsiteX2" fmla="*/ 1284416 w 1888716"/>
                <a:gd name="connsiteY2" fmla="*/ 22338 h 993099"/>
                <a:gd name="connsiteX3" fmla="*/ 1761977 w 1888716"/>
                <a:gd name="connsiteY3" fmla="*/ 522071 h 993099"/>
                <a:gd name="connsiteX4" fmla="*/ 1872917 w 1888716"/>
                <a:gd name="connsiteY4" fmla="*/ 974251 h 993099"/>
                <a:gd name="connsiteX5" fmla="*/ 1441154 w 1888716"/>
                <a:gd name="connsiteY5" fmla="*/ 914086 h 993099"/>
                <a:gd name="connsiteX6" fmla="*/ 439756 w 1888716"/>
                <a:gd name="connsiteY6" fmla="*/ 727040 h 993099"/>
                <a:gd name="connsiteX7" fmla="*/ 64968 w 1888716"/>
                <a:gd name="connsiteY7" fmla="*/ 667118 h 993099"/>
                <a:gd name="connsiteX8" fmla="*/ 34142 w 1888716"/>
                <a:gd name="connsiteY8" fmla="*/ 578887 h 993099"/>
                <a:gd name="connsiteX0" fmla="*/ 34142 w 1910942"/>
                <a:gd name="connsiteY0" fmla="*/ 578887 h 974312"/>
                <a:gd name="connsiteX1" fmla="*/ 419560 w 1910942"/>
                <a:gd name="connsiteY1" fmla="*/ 136493 h 974312"/>
                <a:gd name="connsiteX2" fmla="*/ 1284416 w 1910942"/>
                <a:gd name="connsiteY2" fmla="*/ 22338 h 974312"/>
                <a:gd name="connsiteX3" fmla="*/ 1761977 w 1910942"/>
                <a:gd name="connsiteY3" fmla="*/ 522071 h 974312"/>
                <a:gd name="connsiteX4" fmla="*/ 1876694 w 1910942"/>
                <a:gd name="connsiteY4" fmla="*/ 900322 h 974312"/>
                <a:gd name="connsiteX5" fmla="*/ 1872917 w 1910942"/>
                <a:gd name="connsiteY5" fmla="*/ 974251 h 974312"/>
                <a:gd name="connsiteX6" fmla="*/ 1441154 w 1910942"/>
                <a:gd name="connsiteY6" fmla="*/ 914086 h 974312"/>
                <a:gd name="connsiteX7" fmla="*/ 439756 w 1910942"/>
                <a:gd name="connsiteY7" fmla="*/ 727040 h 974312"/>
                <a:gd name="connsiteX8" fmla="*/ 64968 w 1910942"/>
                <a:gd name="connsiteY8" fmla="*/ 667118 h 974312"/>
                <a:gd name="connsiteX9" fmla="*/ 34142 w 1910942"/>
                <a:gd name="connsiteY9" fmla="*/ 578887 h 974312"/>
                <a:gd name="connsiteX0" fmla="*/ 34142 w 1899488"/>
                <a:gd name="connsiteY0" fmla="*/ 578887 h 989383"/>
                <a:gd name="connsiteX1" fmla="*/ 419560 w 1899488"/>
                <a:gd name="connsiteY1" fmla="*/ 136493 h 989383"/>
                <a:gd name="connsiteX2" fmla="*/ 1284416 w 1899488"/>
                <a:gd name="connsiteY2" fmla="*/ 22338 h 989383"/>
                <a:gd name="connsiteX3" fmla="*/ 1761977 w 1899488"/>
                <a:gd name="connsiteY3" fmla="*/ 522071 h 989383"/>
                <a:gd name="connsiteX4" fmla="*/ 1876694 w 1899488"/>
                <a:gd name="connsiteY4" fmla="*/ 900322 h 989383"/>
                <a:gd name="connsiteX5" fmla="*/ 1853831 w 1899488"/>
                <a:gd name="connsiteY5" fmla="*/ 989334 h 989383"/>
                <a:gd name="connsiteX6" fmla="*/ 1441154 w 1899488"/>
                <a:gd name="connsiteY6" fmla="*/ 914086 h 989383"/>
                <a:gd name="connsiteX7" fmla="*/ 439756 w 1899488"/>
                <a:gd name="connsiteY7" fmla="*/ 727040 h 989383"/>
                <a:gd name="connsiteX8" fmla="*/ 64968 w 1899488"/>
                <a:gd name="connsiteY8" fmla="*/ 667118 h 989383"/>
                <a:gd name="connsiteX9" fmla="*/ 34142 w 1899488"/>
                <a:gd name="connsiteY9" fmla="*/ 578887 h 989383"/>
                <a:gd name="connsiteX0" fmla="*/ 34142 w 1890632"/>
                <a:gd name="connsiteY0" fmla="*/ 578887 h 993703"/>
                <a:gd name="connsiteX1" fmla="*/ 419560 w 1890632"/>
                <a:gd name="connsiteY1" fmla="*/ 136493 h 993703"/>
                <a:gd name="connsiteX2" fmla="*/ 1284416 w 1890632"/>
                <a:gd name="connsiteY2" fmla="*/ 22338 h 993703"/>
                <a:gd name="connsiteX3" fmla="*/ 1761977 w 1890632"/>
                <a:gd name="connsiteY3" fmla="*/ 522071 h 993703"/>
                <a:gd name="connsiteX4" fmla="*/ 1876694 w 1890632"/>
                <a:gd name="connsiteY4" fmla="*/ 900322 h 993703"/>
                <a:gd name="connsiteX5" fmla="*/ 1853831 w 1890632"/>
                <a:gd name="connsiteY5" fmla="*/ 989334 h 993703"/>
                <a:gd name="connsiteX6" fmla="*/ 1441154 w 1890632"/>
                <a:gd name="connsiteY6" fmla="*/ 914086 h 993703"/>
                <a:gd name="connsiteX7" fmla="*/ 439756 w 1890632"/>
                <a:gd name="connsiteY7" fmla="*/ 727040 h 993703"/>
                <a:gd name="connsiteX8" fmla="*/ 64968 w 1890632"/>
                <a:gd name="connsiteY8" fmla="*/ 667118 h 993703"/>
                <a:gd name="connsiteX9" fmla="*/ 34142 w 1890632"/>
                <a:gd name="connsiteY9" fmla="*/ 578887 h 993703"/>
                <a:gd name="connsiteX0" fmla="*/ 34142 w 1890632"/>
                <a:gd name="connsiteY0" fmla="*/ 578887 h 993703"/>
                <a:gd name="connsiteX1" fmla="*/ 419560 w 1890632"/>
                <a:gd name="connsiteY1" fmla="*/ 136493 h 993703"/>
                <a:gd name="connsiteX2" fmla="*/ 1284416 w 1890632"/>
                <a:gd name="connsiteY2" fmla="*/ 22338 h 993703"/>
                <a:gd name="connsiteX3" fmla="*/ 1761977 w 1890632"/>
                <a:gd name="connsiteY3" fmla="*/ 522071 h 993703"/>
                <a:gd name="connsiteX4" fmla="*/ 1876694 w 1890632"/>
                <a:gd name="connsiteY4" fmla="*/ 900322 h 993703"/>
                <a:gd name="connsiteX5" fmla="*/ 1853831 w 1890632"/>
                <a:gd name="connsiteY5" fmla="*/ 989334 h 993703"/>
                <a:gd name="connsiteX6" fmla="*/ 1441154 w 1890632"/>
                <a:gd name="connsiteY6" fmla="*/ 914086 h 993703"/>
                <a:gd name="connsiteX7" fmla="*/ 439756 w 1890632"/>
                <a:gd name="connsiteY7" fmla="*/ 727040 h 993703"/>
                <a:gd name="connsiteX8" fmla="*/ 64968 w 1890632"/>
                <a:gd name="connsiteY8" fmla="*/ 667118 h 993703"/>
                <a:gd name="connsiteX9" fmla="*/ 34142 w 1890632"/>
                <a:gd name="connsiteY9" fmla="*/ 578887 h 993703"/>
                <a:gd name="connsiteX0" fmla="*/ 15545 w 1872035"/>
                <a:gd name="connsiteY0" fmla="*/ 578887 h 993703"/>
                <a:gd name="connsiteX1" fmla="*/ 400963 w 1872035"/>
                <a:gd name="connsiteY1" fmla="*/ 136493 h 993703"/>
                <a:gd name="connsiteX2" fmla="*/ 1265819 w 1872035"/>
                <a:gd name="connsiteY2" fmla="*/ 22338 h 993703"/>
                <a:gd name="connsiteX3" fmla="*/ 1743380 w 1872035"/>
                <a:gd name="connsiteY3" fmla="*/ 522071 h 993703"/>
                <a:gd name="connsiteX4" fmla="*/ 1858097 w 1872035"/>
                <a:gd name="connsiteY4" fmla="*/ 900322 h 993703"/>
                <a:gd name="connsiteX5" fmla="*/ 1835234 w 1872035"/>
                <a:gd name="connsiteY5" fmla="*/ 989334 h 993703"/>
                <a:gd name="connsiteX6" fmla="*/ 1422557 w 1872035"/>
                <a:gd name="connsiteY6" fmla="*/ 914086 h 993703"/>
                <a:gd name="connsiteX7" fmla="*/ 421159 w 1872035"/>
                <a:gd name="connsiteY7" fmla="*/ 727040 h 993703"/>
                <a:gd name="connsiteX8" fmla="*/ 109376 w 1872035"/>
                <a:gd name="connsiteY8" fmla="*/ 678789 h 993703"/>
                <a:gd name="connsiteX9" fmla="*/ 15545 w 1872035"/>
                <a:gd name="connsiteY9" fmla="*/ 578887 h 993703"/>
                <a:gd name="connsiteX0" fmla="*/ 21358 w 1843514"/>
                <a:gd name="connsiteY0" fmla="*/ 594911 h 994056"/>
                <a:gd name="connsiteX1" fmla="*/ 372442 w 1843514"/>
                <a:gd name="connsiteY1" fmla="*/ 136846 h 994056"/>
                <a:gd name="connsiteX2" fmla="*/ 1237298 w 1843514"/>
                <a:gd name="connsiteY2" fmla="*/ 22691 h 994056"/>
                <a:gd name="connsiteX3" fmla="*/ 1714859 w 1843514"/>
                <a:gd name="connsiteY3" fmla="*/ 522424 h 994056"/>
                <a:gd name="connsiteX4" fmla="*/ 1829576 w 1843514"/>
                <a:gd name="connsiteY4" fmla="*/ 900675 h 994056"/>
                <a:gd name="connsiteX5" fmla="*/ 1806713 w 1843514"/>
                <a:gd name="connsiteY5" fmla="*/ 989687 h 994056"/>
                <a:gd name="connsiteX6" fmla="*/ 1394036 w 1843514"/>
                <a:gd name="connsiteY6" fmla="*/ 914439 h 994056"/>
                <a:gd name="connsiteX7" fmla="*/ 392638 w 1843514"/>
                <a:gd name="connsiteY7" fmla="*/ 727393 h 994056"/>
                <a:gd name="connsiteX8" fmla="*/ 80855 w 1843514"/>
                <a:gd name="connsiteY8" fmla="*/ 679142 h 994056"/>
                <a:gd name="connsiteX9" fmla="*/ 21358 w 1843514"/>
                <a:gd name="connsiteY9" fmla="*/ 594911 h 994056"/>
                <a:gd name="connsiteX0" fmla="*/ 21358 w 1843514"/>
                <a:gd name="connsiteY0" fmla="*/ 597202 h 996347"/>
                <a:gd name="connsiteX1" fmla="*/ 372442 w 1843514"/>
                <a:gd name="connsiteY1" fmla="*/ 139137 h 996347"/>
                <a:gd name="connsiteX2" fmla="*/ 1237298 w 1843514"/>
                <a:gd name="connsiteY2" fmla="*/ 24982 h 996347"/>
                <a:gd name="connsiteX3" fmla="*/ 1714859 w 1843514"/>
                <a:gd name="connsiteY3" fmla="*/ 524715 h 996347"/>
                <a:gd name="connsiteX4" fmla="*/ 1829576 w 1843514"/>
                <a:gd name="connsiteY4" fmla="*/ 902966 h 996347"/>
                <a:gd name="connsiteX5" fmla="*/ 1806713 w 1843514"/>
                <a:gd name="connsiteY5" fmla="*/ 991978 h 996347"/>
                <a:gd name="connsiteX6" fmla="*/ 1394036 w 1843514"/>
                <a:gd name="connsiteY6" fmla="*/ 916730 h 996347"/>
                <a:gd name="connsiteX7" fmla="*/ 392638 w 1843514"/>
                <a:gd name="connsiteY7" fmla="*/ 729684 h 996347"/>
                <a:gd name="connsiteX8" fmla="*/ 80855 w 1843514"/>
                <a:gd name="connsiteY8" fmla="*/ 681433 h 996347"/>
                <a:gd name="connsiteX9" fmla="*/ 21358 w 1843514"/>
                <a:gd name="connsiteY9" fmla="*/ 597202 h 996347"/>
                <a:gd name="connsiteX0" fmla="*/ 21358 w 1843514"/>
                <a:gd name="connsiteY0" fmla="*/ 597202 h 996347"/>
                <a:gd name="connsiteX1" fmla="*/ 372442 w 1843514"/>
                <a:gd name="connsiteY1" fmla="*/ 139137 h 996347"/>
                <a:gd name="connsiteX2" fmla="*/ 1237298 w 1843514"/>
                <a:gd name="connsiteY2" fmla="*/ 24982 h 996347"/>
                <a:gd name="connsiteX3" fmla="*/ 1714859 w 1843514"/>
                <a:gd name="connsiteY3" fmla="*/ 524715 h 996347"/>
                <a:gd name="connsiteX4" fmla="*/ 1829576 w 1843514"/>
                <a:gd name="connsiteY4" fmla="*/ 902966 h 996347"/>
                <a:gd name="connsiteX5" fmla="*/ 1806713 w 1843514"/>
                <a:gd name="connsiteY5" fmla="*/ 991978 h 996347"/>
                <a:gd name="connsiteX6" fmla="*/ 1394036 w 1843514"/>
                <a:gd name="connsiteY6" fmla="*/ 916730 h 996347"/>
                <a:gd name="connsiteX7" fmla="*/ 392638 w 1843514"/>
                <a:gd name="connsiteY7" fmla="*/ 729684 h 996347"/>
                <a:gd name="connsiteX8" fmla="*/ 80855 w 1843514"/>
                <a:gd name="connsiteY8" fmla="*/ 681433 h 996347"/>
                <a:gd name="connsiteX9" fmla="*/ 21358 w 1843514"/>
                <a:gd name="connsiteY9" fmla="*/ 597202 h 996347"/>
                <a:gd name="connsiteX0" fmla="*/ 9840 w 1948135"/>
                <a:gd name="connsiteY0" fmla="*/ 573511 h 993588"/>
                <a:gd name="connsiteX1" fmla="*/ 477063 w 1948135"/>
                <a:gd name="connsiteY1" fmla="*/ 136378 h 993588"/>
                <a:gd name="connsiteX2" fmla="*/ 1341919 w 1948135"/>
                <a:gd name="connsiteY2" fmla="*/ 22223 h 993588"/>
                <a:gd name="connsiteX3" fmla="*/ 1819480 w 1948135"/>
                <a:gd name="connsiteY3" fmla="*/ 521956 h 993588"/>
                <a:gd name="connsiteX4" fmla="*/ 1934197 w 1948135"/>
                <a:gd name="connsiteY4" fmla="*/ 900207 h 993588"/>
                <a:gd name="connsiteX5" fmla="*/ 1911334 w 1948135"/>
                <a:gd name="connsiteY5" fmla="*/ 989219 h 993588"/>
                <a:gd name="connsiteX6" fmla="*/ 1498657 w 1948135"/>
                <a:gd name="connsiteY6" fmla="*/ 913971 h 993588"/>
                <a:gd name="connsiteX7" fmla="*/ 497259 w 1948135"/>
                <a:gd name="connsiteY7" fmla="*/ 726925 h 993588"/>
                <a:gd name="connsiteX8" fmla="*/ 185476 w 1948135"/>
                <a:gd name="connsiteY8" fmla="*/ 678674 h 993588"/>
                <a:gd name="connsiteX9" fmla="*/ 9840 w 1948135"/>
                <a:gd name="connsiteY9" fmla="*/ 573511 h 993588"/>
                <a:gd name="connsiteX0" fmla="*/ 45764 w 1984059"/>
                <a:gd name="connsiteY0" fmla="*/ 573511 h 993588"/>
                <a:gd name="connsiteX1" fmla="*/ 512987 w 1984059"/>
                <a:gd name="connsiteY1" fmla="*/ 136378 h 993588"/>
                <a:gd name="connsiteX2" fmla="*/ 1377843 w 1984059"/>
                <a:gd name="connsiteY2" fmla="*/ 22223 h 993588"/>
                <a:gd name="connsiteX3" fmla="*/ 1855404 w 1984059"/>
                <a:gd name="connsiteY3" fmla="*/ 521956 h 993588"/>
                <a:gd name="connsiteX4" fmla="*/ 1970121 w 1984059"/>
                <a:gd name="connsiteY4" fmla="*/ 900207 h 993588"/>
                <a:gd name="connsiteX5" fmla="*/ 1947258 w 1984059"/>
                <a:gd name="connsiteY5" fmla="*/ 989219 h 993588"/>
                <a:gd name="connsiteX6" fmla="*/ 1534581 w 1984059"/>
                <a:gd name="connsiteY6" fmla="*/ 913971 h 993588"/>
                <a:gd name="connsiteX7" fmla="*/ 533183 w 1984059"/>
                <a:gd name="connsiteY7" fmla="*/ 726925 h 993588"/>
                <a:gd name="connsiteX8" fmla="*/ 72744 w 1984059"/>
                <a:gd name="connsiteY8" fmla="*/ 645571 h 993588"/>
                <a:gd name="connsiteX9" fmla="*/ 45764 w 1984059"/>
                <a:gd name="connsiteY9" fmla="*/ 573511 h 993588"/>
                <a:gd name="connsiteX0" fmla="*/ 45764 w 1984059"/>
                <a:gd name="connsiteY0" fmla="*/ 534317 h 954394"/>
                <a:gd name="connsiteX1" fmla="*/ 512987 w 1984059"/>
                <a:gd name="connsiteY1" fmla="*/ 97184 h 954394"/>
                <a:gd name="connsiteX2" fmla="*/ 1338355 w 1984059"/>
                <a:gd name="connsiteY2" fmla="*/ 29812 h 954394"/>
                <a:gd name="connsiteX3" fmla="*/ 1855404 w 1984059"/>
                <a:gd name="connsiteY3" fmla="*/ 482762 h 954394"/>
                <a:gd name="connsiteX4" fmla="*/ 1970121 w 1984059"/>
                <a:gd name="connsiteY4" fmla="*/ 861013 h 954394"/>
                <a:gd name="connsiteX5" fmla="*/ 1947258 w 1984059"/>
                <a:gd name="connsiteY5" fmla="*/ 950025 h 954394"/>
                <a:gd name="connsiteX6" fmla="*/ 1534581 w 1984059"/>
                <a:gd name="connsiteY6" fmla="*/ 874777 h 954394"/>
                <a:gd name="connsiteX7" fmla="*/ 533183 w 1984059"/>
                <a:gd name="connsiteY7" fmla="*/ 687731 h 954394"/>
                <a:gd name="connsiteX8" fmla="*/ 72744 w 1984059"/>
                <a:gd name="connsiteY8" fmla="*/ 606377 h 954394"/>
                <a:gd name="connsiteX9" fmla="*/ 45764 w 1984059"/>
                <a:gd name="connsiteY9" fmla="*/ 534317 h 954394"/>
                <a:gd name="connsiteX0" fmla="*/ 45764 w 1984059"/>
                <a:gd name="connsiteY0" fmla="*/ 534317 h 954394"/>
                <a:gd name="connsiteX1" fmla="*/ 512987 w 1984059"/>
                <a:gd name="connsiteY1" fmla="*/ 97184 h 954394"/>
                <a:gd name="connsiteX2" fmla="*/ 1338355 w 1984059"/>
                <a:gd name="connsiteY2" fmla="*/ 29812 h 954394"/>
                <a:gd name="connsiteX3" fmla="*/ 1855404 w 1984059"/>
                <a:gd name="connsiteY3" fmla="*/ 482762 h 954394"/>
                <a:gd name="connsiteX4" fmla="*/ 1970121 w 1984059"/>
                <a:gd name="connsiteY4" fmla="*/ 861013 h 954394"/>
                <a:gd name="connsiteX5" fmla="*/ 1947258 w 1984059"/>
                <a:gd name="connsiteY5" fmla="*/ 950025 h 954394"/>
                <a:gd name="connsiteX6" fmla="*/ 1534581 w 1984059"/>
                <a:gd name="connsiteY6" fmla="*/ 874777 h 954394"/>
                <a:gd name="connsiteX7" fmla="*/ 533183 w 1984059"/>
                <a:gd name="connsiteY7" fmla="*/ 687731 h 954394"/>
                <a:gd name="connsiteX8" fmla="*/ 72744 w 1984059"/>
                <a:gd name="connsiteY8" fmla="*/ 606377 h 954394"/>
                <a:gd name="connsiteX9" fmla="*/ 45764 w 1984059"/>
                <a:gd name="connsiteY9" fmla="*/ 534317 h 954394"/>
                <a:gd name="connsiteX0" fmla="*/ 45764 w 2006048"/>
                <a:gd name="connsiteY0" fmla="*/ 534317 h 965213"/>
                <a:gd name="connsiteX1" fmla="*/ 512987 w 2006048"/>
                <a:gd name="connsiteY1" fmla="*/ 97184 h 965213"/>
                <a:gd name="connsiteX2" fmla="*/ 1338355 w 2006048"/>
                <a:gd name="connsiteY2" fmla="*/ 29812 h 965213"/>
                <a:gd name="connsiteX3" fmla="*/ 1855404 w 2006048"/>
                <a:gd name="connsiteY3" fmla="*/ 482762 h 965213"/>
                <a:gd name="connsiteX4" fmla="*/ 1991773 w 2006048"/>
                <a:gd name="connsiteY4" fmla="*/ 918378 h 965213"/>
                <a:gd name="connsiteX5" fmla="*/ 1947258 w 2006048"/>
                <a:gd name="connsiteY5" fmla="*/ 950025 h 965213"/>
                <a:gd name="connsiteX6" fmla="*/ 1534581 w 2006048"/>
                <a:gd name="connsiteY6" fmla="*/ 874777 h 965213"/>
                <a:gd name="connsiteX7" fmla="*/ 533183 w 2006048"/>
                <a:gd name="connsiteY7" fmla="*/ 687731 h 965213"/>
                <a:gd name="connsiteX8" fmla="*/ 72744 w 2006048"/>
                <a:gd name="connsiteY8" fmla="*/ 606377 h 965213"/>
                <a:gd name="connsiteX9" fmla="*/ 45764 w 2006048"/>
                <a:gd name="connsiteY9" fmla="*/ 534317 h 965213"/>
                <a:gd name="connsiteX0" fmla="*/ 45764 w 2000586"/>
                <a:gd name="connsiteY0" fmla="*/ 534317 h 953030"/>
                <a:gd name="connsiteX1" fmla="*/ 512987 w 2000586"/>
                <a:gd name="connsiteY1" fmla="*/ 97184 h 953030"/>
                <a:gd name="connsiteX2" fmla="*/ 1338355 w 2000586"/>
                <a:gd name="connsiteY2" fmla="*/ 29812 h 953030"/>
                <a:gd name="connsiteX3" fmla="*/ 1855404 w 2000586"/>
                <a:gd name="connsiteY3" fmla="*/ 482762 h 953030"/>
                <a:gd name="connsiteX4" fmla="*/ 1991773 w 2000586"/>
                <a:gd name="connsiteY4" fmla="*/ 918378 h 953030"/>
                <a:gd name="connsiteX5" fmla="*/ 1947258 w 2000586"/>
                <a:gd name="connsiteY5" fmla="*/ 950025 h 953030"/>
                <a:gd name="connsiteX6" fmla="*/ 1534581 w 2000586"/>
                <a:gd name="connsiteY6" fmla="*/ 874777 h 953030"/>
                <a:gd name="connsiteX7" fmla="*/ 533183 w 2000586"/>
                <a:gd name="connsiteY7" fmla="*/ 687731 h 953030"/>
                <a:gd name="connsiteX8" fmla="*/ 72744 w 2000586"/>
                <a:gd name="connsiteY8" fmla="*/ 606377 h 953030"/>
                <a:gd name="connsiteX9" fmla="*/ 45764 w 2000586"/>
                <a:gd name="connsiteY9" fmla="*/ 534317 h 953030"/>
                <a:gd name="connsiteX0" fmla="*/ 45764 w 2000586"/>
                <a:gd name="connsiteY0" fmla="*/ 539083 h 957796"/>
                <a:gd name="connsiteX1" fmla="*/ 512987 w 2000586"/>
                <a:gd name="connsiteY1" fmla="*/ 101950 h 957796"/>
                <a:gd name="connsiteX2" fmla="*/ 1302659 w 2000586"/>
                <a:gd name="connsiteY2" fmla="*/ 28602 h 957796"/>
                <a:gd name="connsiteX3" fmla="*/ 1855404 w 2000586"/>
                <a:gd name="connsiteY3" fmla="*/ 487528 h 957796"/>
                <a:gd name="connsiteX4" fmla="*/ 1991773 w 2000586"/>
                <a:gd name="connsiteY4" fmla="*/ 923144 h 957796"/>
                <a:gd name="connsiteX5" fmla="*/ 1947258 w 2000586"/>
                <a:gd name="connsiteY5" fmla="*/ 954791 h 957796"/>
                <a:gd name="connsiteX6" fmla="*/ 1534581 w 2000586"/>
                <a:gd name="connsiteY6" fmla="*/ 879543 h 957796"/>
                <a:gd name="connsiteX7" fmla="*/ 533183 w 2000586"/>
                <a:gd name="connsiteY7" fmla="*/ 692497 h 957796"/>
                <a:gd name="connsiteX8" fmla="*/ 72744 w 2000586"/>
                <a:gd name="connsiteY8" fmla="*/ 611143 h 957796"/>
                <a:gd name="connsiteX9" fmla="*/ 45764 w 2000586"/>
                <a:gd name="connsiteY9" fmla="*/ 539083 h 957796"/>
                <a:gd name="connsiteX0" fmla="*/ 45764 w 2006017"/>
                <a:gd name="connsiteY0" fmla="*/ 538435 h 970879"/>
                <a:gd name="connsiteX1" fmla="*/ 512987 w 2006017"/>
                <a:gd name="connsiteY1" fmla="*/ 101302 h 970879"/>
                <a:gd name="connsiteX2" fmla="*/ 1302659 w 2006017"/>
                <a:gd name="connsiteY2" fmla="*/ 27954 h 970879"/>
                <a:gd name="connsiteX3" fmla="*/ 1836757 w 2006017"/>
                <a:gd name="connsiteY3" fmla="*/ 478081 h 970879"/>
                <a:gd name="connsiteX4" fmla="*/ 1991773 w 2006017"/>
                <a:gd name="connsiteY4" fmla="*/ 922496 h 970879"/>
                <a:gd name="connsiteX5" fmla="*/ 1947258 w 2006017"/>
                <a:gd name="connsiteY5" fmla="*/ 954143 h 970879"/>
                <a:gd name="connsiteX6" fmla="*/ 1534581 w 2006017"/>
                <a:gd name="connsiteY6" fmla="*/ 878895 h 970879"/>
                <a:gd name="connsiteX7" fmla="*/ 533183 w 2006017"/>
                <a:gd name="connsiteY7" fmla="*/ 691849 h 970879"/>
                <a:gd name="connsiteX8" fmla="*/ 72744 w 2006017"/>
                <a:gd name="connsiteY8" fmla="*/ 610495 h 970879"/>
                <a:gd name="connsiteX9" fmla="*/ 45764 w 2006017"/>
                <a:gd name="connsiteY9" fmla="*/ 538435 h 970879"/>
                <a:gd name="connsiteX0" fmla="*/ 45764 w 2001312"/>
                <a:gd name="connsiteY0" fmla="*/ 538435 h 968966"/>
                <a:gd name="connsiteX1" fmla="*/ 512987 w 2001312"/>
                <a:gd name="connsiteY1" fmla="*/ 101302 h 968966"/>
                <a:gd name="connsiteX2" fmla="*/ 1302659 w 2001312"/>
                <a:gd name="connsiteY2" fmla="*/ 27954 h 968966"/>
                <a:gd name="connsiteX3" fmla="*/ 1836757 w 2001312"/>
                <a:gd name="connsiteY3" fmla="*/ 478081 h 968966"/>
                <a:gd name="connsiteX4" fmla="*/ 1991773 w 2001312"/>
                <a:gd name="connsiteY4" fmla="*/ 922496 h 968966"/>
                <a:gd name="connsiteX5" fmla="*/ 1947258 w 2001312"/>
                <a:gd name="connsiteY5" fmla="*/ 954143 h 968966"/>
                <a:gd name="connsiteX6" fmla="*/ 1534581 w 2001312"/>
                <a:gd name="connsiteY6" fmla="*/ 878895 h 968966"/>
                <a:gd name="connsiteX7" fmla="*/ 533183 w 2001312"/>
                <a:gd name="connsiteY7" fmla="*/ 691849 h 968966"/>
                <a:gd name="connsiteX8" fmla="*/ 72744 w 2001312"/>
                <a:gd name="connsiteY8" fmla="*/ 610495 h 968966"/>
                <a:gd name="connsiteX9" fmla="*/ 45764 w 2001312"/>
                <a:gd name="connsiteY9" fmla="*/ 538435 h 968966"/>
                <a:gd name="connsiteX0" fmla="*/ 45764 w 1997670"/>
                <a:gd name="connsiteY0" fmla="*/ 538435 h 954720"/>
                <a:gd name="connsiteX1" fmla="*/ 512987 w 1997670"/>
                <a:gd name="connsiteY1" fmla="*/ 101302 h 954720"/>
                <a:gd name="connsiteX2" fmla="*/ 1302659 w 1997670"/>
                <a:gd name="connsiteY2" fmla="*/ 27954 h 954720"/>
                <a:gd name="connsiteX3" fmla="*/ 1836757 w 1997670"/>
                <a:gd name="connsiteY3" fmla="*/ 478081 h 954720"/>
                <a:gd name="connsiteX4" fmla="*/ 1991773 w 1997670"/>
                <a:gd name="connsiteY4" fmla="*/ 922496 h 954720"/>
                <a:gd name="connsiteX5" fmla="*/ 1947258 w 1997670"/>
                <a:gd name="connsiteY5" fmla="*/ 954143 h 954720"/>
                <a:gd name="connsiteX6" fmla="*/ 1534581 w 1997670"/>
                <a:gd name="connsiteY6" fmla="*/ 878895 h 954720"/>
                <a:gd name="connsiteX7" fmla="*/ 533183 w 1997670"/>
                <a:gd name="connsiteY7" fmla="*/ 691849 h 954720"/>
                <a:gd name="connsiteX8" fmla="*/ 72744 w 1997670"/>
                <a:gd name="connsiteY8" fmla="*/ 610495 h 954720"/>
                <a:gd name="connsiteX9" fmla="*/ 45764 w 1997670"/>
                <a:gd name="connsiteY9" fmla="*/ 538435 h 954720"/>
                <a:gd name="connsiteX0" fmla="*/ 44343 w 1996249"/>
                <a:gd name="connsiteY0" fmla="*/ 538435 h 954720"/>
                <a:gd name="connsiteX1" fmla="*/ 511566 w 1996249"/>
                <a:gd name="connsiteY1" fmla="*/ 101302 h 954720"/>
                <a:gd name="connsiteX2" fmla="*/ 1301238 w 1996249"/>
                <a:gd name="connsiteY2" fmla="*/ 27954 h 954720"/>
                <a:gd name="connsiteX3" fmla="*/ 1835336 w 1996249"/>
                <a:gd name="connsiteY3" fmla="*/ 478081 h 954720"/>
                <a:gd name="connsiteX4" fmla="*/ 1990352 w 1996249"/>
                <a:gd name="connsiteY4" fmla="*/ 922496 h 954720"/>
                <a:gd name="connsiteX5" fmla="*/ 1945837 w 1996249"/>
                <a:gd name="connsiteY5" fmla="*/ 954143 h 954720"/>
                <a:gd name="connsiteX6" fmla="*/ 1533160 w 1996249"/>
                <a:gd name="connsiteY6" fmla="*/ 878895 h 954720"/>
                <a:gd name="connsiteX7" fmla="*/ 531762 w 1996249"/>
                <a:gd name="connsiteY7" fmla="*/ 691849 h 954720"/>
                <a:gd name="connsiteX8" fmla="*/ 71323 w 1996249"/>
                <a:gd name="connsiteY8" fmla="*/ 610495 h 954720"/>
                <a:gd name="connsiteX9" fmla="*/ 44343 w 1996249"/>
                <a:gd name="connsiteY9" fmla="*/ 538435 h 954720"/>
                <a:gd name="connsiteX0" fmla="*/ 38388 w 1990294"/>
                <a:gd name="connsiteY0" fmla="*/ 538435 h 954720"/>
                <a:gd name="connsiteX1" fmla="*/ 505611 w 1990294"/>
                <a:gd name="connsiteY1" fmla="*/ 101302 h 954720"/>
                <a:gd name="connsiteX2" fmla="*/ 1295283 w 1990294"/>
                <a:gd name="connsiteY2" fmla="*/ 27954 h 954720"/>
                <a:gd name="connsiteX3" fmla="*/ 1829381 w 1990294"/>
                <a:gd name="connsiteY3" fmla="*/ 478081 h 954720"/>
                <a:gd name="connsiteX4" fmla="*/ 1984397 w 1990294"/>
                <a:gd name="connsiteY4" fmla="*/ 922496 h 954720"/>
                <a:gd name="connsiteX5" fmla="*/ 1939882 w 1990294"/>
                <a:gd name="connsiteY5" fmla="*/ 954143 h 954720"/>
                <a:gd name="connsiteX6" fmla="*/ 1527205 w 1990294"/>
                <a:gd name="connsiteY6" fmla="*/ 878895 h 954720"/>
                <a:gd name="connsiteX7" fmla="*/ 525807 w 1990294"/>
                <a:gd name="connsiteY7" fmla="*/ 691849 h 954720"/>
                <a:gd name="connsiteX8" fmla="*/ 65368 w 1990294"/>
                <a:gd name="connsiteY8" fmla="*/ 610495 h 954720"/>
                <a:gd name="connsiteX9" fmla="*/ 38388 w 1990294"/>
                <a:gd name="connsiteY9" fmla="*/ 538435 h 954720"/>
                <a:gd name="connsiteX0" fmla="*/ 33188 w 1985094"/>
                <a:gd name="connsiteY0" fmla="*/ 538435 h 954720"/>
                <a:gd name="connsiteX1" fmla="*/ 500411 w 1985094"/>
                <a:gd name="connsiteY1" fmla="*/ 101302 h 954720"/>
                <a:gd name="connsiteX2" fmla="*/ 1290083 w 1985094"/>
                <a:gd name="connsiteY2" fmla="*/ 27954 h 954720"/>
                <a:gd name="connsiteX3" fmla="*/ 1824181 w 1985094"/>
                <a:gd name="connsiteY3" fmla="*/ 478081 h 954720"/>
                <a:gd name="connsiteX4" fmla="*/ 1979197 w 1985094"/>
                <a:gd name="connsiteY4" fmla="*/ 922496 h 954720"/>
                <a:gd name="connsiteX5" fmla="*/ 1934682 w 1985094"/>
                <a:gd name="connsiteY5" fmla="*/ 954143 h 954720"/>
                <a:gd name="connsiteX6" fmla="*/ 1522005 w 1985094"/>
                <a:gd name="connsiteY6" fmla="*/ 878895 h 954720"/>
                <a:gd name="connsiteX7" fmla="*/ 520607 w 1985094"/>
                <a:gd name="connsiteY7" fmla="*/ 691849 h 954720"/>
                <a:gd name="connsiteX8" fmla="*/ 60168 w 1985094"/>
                <a:gd name="connsiteY8" fmla="*/ 610495 h 954720"/>
                <a:gd name="connsiteX9" fmla="*/ 33188 w 1985094"/>
                <a:gd name="connsiteY9" fmla="*/ 538435 h 954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85094" h="954720">
                  <a:moveTo>
                    <a:pt x="33188" y="538435"/>
                  </a:moveTo>
                  <a:cubicBezTo>
                    <a:pt x="88814" y="464808"/>
                    <a:pt x="290929" y="186382"/>
                    <a:pt x="500411" y="101302"/>
                  </a:cubicBezTo>
                  <a:cubicBezTo>
                    <a:pt x="709894" y="16222"/>
                    <a:pt x="1069455" y="-34842"/>
                    <a:pt x="1290083" y="27954"/>
                  </a:cubicBezTo>
                  <a:cubicBezTo>
                    <a:pt x="1510711" y="90750"/>
                    <a:pt x="1709329" y="328991"/>
                    <a:pt x="1824181" y="478081"/>
                  </a:cubicBezTo>
                  <a:cubicBezTo>
                    <a:pt x="1939033" y="627171"/>
                    <a:pt x="1968978" y="889429"/>
                    <a:pt x="1979197" y="922496"/>
                  </a:cubicBezTo>
                  <a:cubicBezTo>
                    <a:pt x="1989416" y="955563"/>
                    <a:pt x="1992690" y="955931"/>
                    <a:pt x="1934682" y="954143"/>
                  </a:cubicBezTo>
                  <a:cubicBezTo>
                    <a:pt x="1876674" y="952355"/>
                    <a:pt x="1522005" y="878895"/>
                    <a:pt x="1522005" y="878895"/>
                  </a:cubicBezTo>
                  <a:lnTo>
                    <a:pt x="520607" y="691849"/>
                  </a:lnTo>
                  <a:cubicBezTo>
                    <a:pt x="296090" y="649646"/>
                    <a:pt x="124891" y="627844"/>
                    <a:pt x="60168" y="610495"/>
                  </a:cubicBezTo>
                  <a:cubicBezTo>
                    <a:pt x="-4555" y="593146"/>
                    <a:pt x="-22438" y="612062"/>
                    <a:pt x="33188" y="538435"/>
                  </a:cubicBezTo>
                  <a:close/>
                </a:path>
              </a:pathLst>
            </a:custGeom>
            <a:solidFill>
              <a:schemeClr val="accent4">
                <a:lumMod val="40000"/>
                <a:lumOff val="6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1" name="Freeform: Shape 30">
            <a:extLst>
              <a:ext uri="{FF2B5EF4-FFF2-40B4-BE49-F238E27FC236}">
                <a16:creationId xmlns:a16="http://schemas.microsoft.com/office/drawing/2014/main" id="{CCE7A0D0-5A82-2EAC-4FA9-07D603877B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660612">
            <a:off x="-5917" y="6060826"/>
            <a:ext cx="1496805" cy="528949"/>
          </a:xfrm>
          <a:custGeom>
            <a:avLst/>
            <a:gdLst>
              <a:gd name="connsiteX0" fmla="*/ 1448558 w 1496805"/>
              <a:gd name="connsiteY0" fmla="*/ 523467 h 528949"/>
              <a:gd name="connsiteX1" fmla="*/ 1442273 w 1496805"/>
              <a:gd name="connsiteY1" fmla="*/ 528799 h 528949"/>
              <a:gd name="connsiteX2" fmla="*/ 6232 w 1496805"/>
              <a:gd name="connsiteY2" fmla="*/ 296291 h 528949"/>
              <a:gd name="connsiteX3" fmla="*/ 0 w 1496805"/>
              <a:gd name="connsiteY3" fmla="*/ 295127 h 528949"/>
              <a:gd name="connsiteX4" fmla="*/ 268763 w 1496805"/>
              <a:gd name="connsiteY4" fmla="*/ 0 h 528949"/>
              <a:gd name="connsiteX5" fmla="*/ 319662 w 1496805"/>
              <a:gd name="connsiteY5" fmla="*/ 13498 h 528949"/>
              <a:gd name="connsiteX6" fmla="*/ 1496805 w 1496805"/>
              <a:gd name="connsiteY6" fmla="*/ 328120 h 528949"/>
              <a:gd name="connsiteX7" fmla="*/ 1448558 w 1496805"/>
              <a:gd name="connsiteY7" fmla="*/ 523467 h 528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6805" h="528949">
                <a:moveTo>
                  <a:pt x="1448558" y="523467"/>
                </a:moveTo>
                <a:cubicBezTo>
                  <a:pt x="1446192" y="527558"/>
                  <a:pt x="1444063" y="529532"/>
                  <a:pt x="1442273" y="528799"/>
                </a:cubicBezTo>
                <a:cubicBezTo>
                  <a:pt x="1200779" y="522221"/>
                  <a:pt x="320682" y="355241"/>
                  <a:pt x="6232" y="296291"/>
                </a:cubicBezTo>
                <a:lnTo>
                  <a:pt x="0" y="295127"/>
                </a:lnTo>
                <a:lnTo>
                  <a:pt x="268763" y="0"/>
                </a:lnTo>
                <a:lnTo>
                  <a:pt x="319662" y="13498"/>
                </a:lnTo>
                <a:cubicBezTo>
                  <a:pt x="753766" y="127892"/>
                  <a:pt x="1459069" y="304167"/>
                  <a:pt x="1496805" y="328120"/>
                </a:cubicBezTo>
                <a:cubicBezTo>
                  <a:pt x="1493203" y="362415"/>
                  <a:pt x="1465113" y="494827"/>
                  <a:pt x="1448558" y="523467"/>
                </a:cubicBezTo>
                <a:close/>
              </a:path>
            </a:pathLst>
          </a:custGeom>
          <a:solidFill>
            <a:schemeClr val="accent3">
              <a:lumMod val="20000"/>
              <a:lumOff val="80000"/>
              <a:alpha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Content Placeholder 5">
            <a:extLst>
              <a:ext uri="{FF2B5EF4-FFF2-40B4-BE49-F238E27FC236}">
                <a16:creationId xmlns:a16="http://schemas.microsoft.com/office/drawing/2014/main" id="{50F692FA-2F28-F8E4-4708-CF4481648A1F}"/>
              </a:ext>
            </a:extLst>
          </p:cNvPr>
          <p:cNvSpPr>
            <a:spLocks noGrp="1"/>
          </p:cNvSpPr>
          <p:nvPr>
            <p:ph idx="1"/>
          </p:nvPr>
        </p:nvSpPr>
        <p:spPr>
          <a:xfrm>
            <a:off x="3190211" y="2464496"/>
            <a:ext cx="9659321" cy="4669126"/>
          </a:xfrm>
        </p:spPr>
        <p:txBody>
          <a:bodyPr vert="horz" lIns="91440" tIns="45720" rIns="91440" bIns="45720" rtlCol="0" anchor="t">
            <a:normAutofit/>
          </a:bodyPr>
          <a:lstStyle/>
          <a:p>
            <a:pPr>
              <a:spcBef>
                <a:spcPts val="0"/>
              </a:spcBef>
              <a:spcAft>
                <a:spcPts val="600"/>
              </a:spcAft>
              <a:buFont typeface="Wingdings" panose="020B0604020202020204" pitchFamily="34" charset="0"/>
              <a:buChar char="Ø"/>
            </a:pPr>
            <a:r>
              <a:rPr lang="en-US">
                <a:latin typeface="Calibri Light"/>
                <a:ea typeface="+mn-lt"/>
                <a:cs typeface="Calibri Light"/>
              </a:rPr>
              <a:t> people will aware about fast aid  using this app. </a:t>
            </a:r>
          </a:p>
          <a:p>
            <a:pPr>
              <a:spcBef>
                <a:spcPts val="0"/>
              </a:spcBef>
              <a:spcAft>
                <a:spcPts val="600"/>
              </a:spcAft>
              <a:buFont typeface="Wingdings" panose="020B0604020202020204" pitchFamily="34" charset="0"/>
              <a:buChar char="Ø"/>
            </a:pPr>
            <a:r>
              <a:rPr lang="en-US" dirty="0">
                <a:latin typeface="Calibri Light"/>
                <a:cs typeface="Calibri Light"/>
              </a:rPr>
              <a:t> </a:t>
            </a:r>
            <a:r>
              <a:rPr lang="en-US" dirty="0">
                <a:latin typeface="Calibri Light"/>
                <a:ea typeface="+mn-lt"/>
                <a:cs typeface="Calibri Light"/>
              </a:rPr>
              <a:t>No need to go to the hospital for small injuries. </a:t>
            </a:r>
          </a:p>
          <a:p>
            <a:pPr>
              <a:spcBef>
                <a:spcPts val="0"/>
              </a:spcBef>
              <a:spcAft>
                <a:spcPts val="600"/>
              </a:spcAft>
              <a:buFont typeface="Wingdings" panose="020B0604020202020204" pitchFamily="34" charset="0"/>
              <a:buChar char="Ø"/>
            </a:pPr>
            <a:r>
              <a:rPr lang="en-US" dirty="0">
                <a:latin typeface="Calibri Light"/>
                <a:cs typeface="Calibri Light"/>
              </a:rPr>
              <a:t> </a:t>
            </a:r>
            <a:r>
              <a:rPr lang="en-US" dirty="0">
                <a:latin typeface="Calibri Light"/>
                <a:ea typeface="+mn-lt"/>
                <a:cs typeface="Calibri Light"/>
              </a:rPr>
              <a:t>The risk of death is reduced. </a:t>
            </a:r>
            <a:endParaRPr lang="en-US" dirty="0">
              <a:latin typeface="Calibri Light"/>
              <a:cs typeface="Calibri Light"/>
            </a:endParaRPr>
          </a:p>
          <a:p>
            <a:pPr>
              <a:spcBef>
                <a:spcPts val="0"/>
              </a:spcBef>
              <a:spcAft>
                <a:spcPts val="600"/>
              </a:spcAft>
              <a:buFont typeface="Wingdings" panose="020B0604020202020204" pitchFamily="34" charset="0"/>
              <a:buChar char="Ø"/>
            </a:pPr>
            <a:r>
              <a:rPr lang="en-US" dirty="0">
                <a:latin typeface="Calibri Light"/>
                <a:cs typeface="Calibri Light"/>
              </a:rPr>
              <a:t> People's awareness will increase.</a:t>
            </a:r>
          </a:p>
          <a:p>
            <a:pPr>
              <a:spcBef>
                <a:spcPts val="0"/>
              </a:spcBef>
              <a:spcAft>
                <a:spcPts val="600"/>
              </a:spcAft>
              <a:buFont typeface="Wingdings" panose="020B0604020202020204" pitchFamily="34" charset="0"/>
              <a:buChar char="Ø"/>
            </a:pPr>
            <a:r>
              <a:rPr lang="en-US" dirty="0">
                <a:latin typeface="Calibri Light"/>
                <a:cs typeface="Calibri Light"/>
              </a:rPr>
              <a:t> Premature mortality will decrease.</a:t>
            </a:r>
            <a:endParaRPr lang="en-US" dirty="0">
              <a:latin typeface="Calibri Light"/>
              <a:cs typeface="Calibri"/>
            </a:endParaRPr>
          </a:p>
          <a:p>
            <a:pPr>
              <a:spcBef>
                <a:spcPts val="0"/>
              </a:spcBef>
              <a:spcAft>
                <a:spcPts val="600"/>
              </a:spcAft>
              <a:buFont typeface="Wingdings" panose="020B0604020202020204" pitchFamily="34" charset="0"/>
              <a:buChar char="Ø"/>
            </a:pPr>
            <a:r>
              <a:rPr lang="en-US" dirty="0">
                <a:latin typeface="Calibri Light"/>
                <a:cs typeface="Calibri Light"/>
              </a:rPr>
              <a:t> Child and women mortality will decrease. </a:t>
            </a:r>
          </a:p>
          <a:p>
            <a:pPr>
              <a:spcBef>
                <a:spcPts val="0"/>
              </a:spcBef>
              <a:spcAft>
                <a:spcPts val="600"/>
              </a:spcAft>
              <a:buFont typeface="Wingdings" panose="020B0604020202020204" pitchFamily="34" charset="0"/>
              <a:buChar char="Ø"/>
            </a:pPr>
            <a:endParaRPr lang="en-US" b="1">
              <a:latin typeface="Calibri Light"/>
              <a:ea typeface="+mn-lt"/>
              <a:cs typeface="+mn-lt"/>
            </a:endParaRPr>
          </a:p>
          <a:p>
            <a:pPr>
              <a:buFont typeface="Wingdings" panose="020B0604020202020204" pitchFamily="34" charset="0"/>
              <a:buChar char="Ø"/>
            </a:pPr>
            <a:endParaRPr lang="en-US" b="1">
              <a:latin typeface="Calibri Light"/>
              <a:cs typeface="Calibri"/>
            </a:endParaRPr>
          </a:p>
        </p:txBody>
      </p:sp>
      <p:sp>
        <p:nvSpPr>
          <p:cNvPr id="3" name="Slide Number Placeholder 2">
            <a:extLst>
              <a:ext uri="{FF2B5EF4-FFF2-40B4-BE49-F238E27FC236}">
                <a16:creationId xmlns:a16="http://schemas.microsoft.com/office/drawing/2014/main" id="{76187AAE-0BF4-B846-0ECF-FA6C1ED2EC73}"/>
              </a:ext>
            </a:extLst>
          </p:cNvPr>
          <p:cNvSpPr>
            <a:spLocks noGrp="1"/>
          </p:cNvSpPr>
          <p:nvPr>
            <p:ph type="sldNum" sz="quarter" idx="12"/>
          </p:nvPr>
        </p:nvSpPr>
        <p:spPr/>
        <p:txBody>
          <a:bodyPr/>
          <a:lstStyle/>
          <a:p>
            <a:fld id="{330EA680-D336-4FF7-8B7A-9848BB0A1C32}" type="slidenum">
              <a:rPr lang="en-US" sz="1600" dirty="0" smtClean="0">
                <a:solidFill>
                  <a:schemeClr val="tx1"/>
                </a:solidFill>
              </a:rPr>
              <a:t>15</a:t>
            </a:fld>
            <a:endParaRPr lang="en-US" sz="1600">
              <a:solidFill>
                <a:schemeClr val="tx1"/>
              </a:solidFill>
              <a:cs typeface="Calibri"/>
            </a:endParaRPr>
          </a:p>
        </p:txBody>
      </p:sp>
    </p:spTree>
    <p:extLst>
      <p:ext uri="{BB962C8B-B14F-4D97-AF65-F5344CB8AC3E}">
        <p14:creationId xmlns:p14="http://schemas.microsoft.com/office/powerpoint/2010/main" val="37914645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722B2DD-E14D-4972-9D98-5D6E61B1B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0CFB124C-4B0C-4A81-8633-17257B1516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82006" y="569844"/>
            <a:ext cx="8427988" cy="5649981"/>
          </a:xfrm>
          <a:prstGeom prst="rect">
            <a:avLst/>
          </a:prstGeom>
          <a:ln>
            <a:noFill/>
          </a:ln>
          <a:effectLst>
            <a:outerShdw blurRad="317500" dist="317500" dir="7140000" sx="95000" sy="95000" algn="t"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 name="Picture 1" descr="Business Thank-You Letter Examples">
            <a:extLst>
              <a:ext uri="{FF2B5EF4-FFF2-40B4-BE49-F238E27FC236}">
                <a16:creationId xmlns:a16="http://schemas.microsoft.com/office/drawing/2014/main" id="{7C36FAF3-3AB7-4444-8FB3-F0BF9DCC23F1}"/>
              </a:ext>
            </a:extLst>
          </p:cNvPr>
          <p:cNvPicPr>
            <a:picLocks noChangeAspect="1"/>
          </p:cNvPicPr>
          <p:nvPr/>
        </p:nvPicPr>
        <p:blipFill rotWithShape="1">
          <a:blip r:embed="rId2"/>
          <a:srcRect l="81" r="81"/>
          <a:stretch/>
        </p:blipFill>
        <p:spPr>
          <a:xfrm>
            <a:off x="1882006" y="569843"/>
            <a:ext cx="8450714" cy="5649981"/>
          </a:xfrm>
          <a:prstGeom prst="rect">
            <a:avLst/>
          </a:prstGeom>
        </p:spPr>
      </p:pic>
      <p:sp>
        <p:nvSpPr>
          <p:cNvPr id="3" name="Slide Number Placeholder 2">
            <a:extLst>
              <a:ext uri="{FF2B5EF4-FFF2-40B4-BE49-F238E27FC236}">
                <a16:creationId xmlns:a16="http://schemas.microsoft.com/office/drawing/2014/main" id="{351D6A75-9253-6918-6A6C-48539D07F3EA}"/>
              </a:ext>
            </a:extLst>
          </p:cNvPr>
          <p:cNvSpPr>
            <a:spLocks noGrp="1"/>
          </p:cNvSpPr>
          <p:nvPr>
            <p:ph type="sldNum" sz="quarter" idx="12"/>
          </p:nvPr>
        </p:nvSpPr>
        <p:spPr>
          <a:xfrm>
            <a:off x="8732520" y="6356350"/>
            <a:ext cx="3200400" cy="365125"/>
          </a:xfrm>
        </p:spPr>
        <p:txBody>
          <a:bodyPr>
            <a:normAutofit/>
          </a:bodyPr>
          <a:lstStyle/>
          <a:p>
            <a:pPr>
              <a:spcAft>
                <a:spcPts val="600"/>
              </a:spcAft>
            </a:pPr>
            <a:fld id="{330EA680-D336-4FF7-8B7A-9848BB0A1C32}" type="slidenum">
              <a:rPr lang="en-US" sz="1600" dirty="0">
                <a:solidFill>
                  <a:schemeClr val="tx1"/>
                </a:solidFill>
              </a:rPr>
              <a:pPr>
                <a:spcAft>
                  <a:spcPts val="600"/>
                </a:spcAft>
              </a:pPr>
              <a:t>16</a:t>
            </a:fld>
            <a:endParaRPr lang="en-US" sz="1600">
              <a:solidFill>
                <a:schemeClr val="tx1"/>
              </a:solidFill>
              <a:cs typeface="Calibri"/>
            </a:endParaRPr>
          </a:p>
        </p:txBody>
      </p:sp>
    </p:spTree>
    <p:extLst>
      <p:ext uri="{BB962C8B-B14F-4D97-AF65-F5344CB8AC3E}">
        <p14:creationId xmlns:p14="http://schemas.microsoft.com/office/powerpoint/2010/main" val="3099187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Freeform 6">
            <a:extLst>
              <a:ext uri="{FF2B5EF4-FFF2-40B4-BE49-F238E27FC236}">
                <a16:creationId xmlns:a16="http://schemas.microsoft.com/office/drawing/2014/main" id="{69D184B2-2226-4E31-BCCB-4443307674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8533" y="918266"/>
            <a:ext cx="706127" cy="5863534"/>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7">
            <a:extLst>
              <a:ext uri="{FF2B5EF4-FFF2-40B4-BE49-F238E27FC236}">
                <a16:creationId xmlns:a16="http://schemas.microsoft.com/office/drawing/2014/main" id="{1AC4D4E3-486A-464A-8EC8-D44881097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117879" y="643467"/>
            <a:ext cx="420307" cy="5668919"/>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864DE13E-58EB-4475-B79C-0D4FC65123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638387" y="643467"/>
            <a:ext cx="10933503" cy="5391944"/>
          </a:xfrm>
          <a:prstGeom prst="rect">
            <a:avLst/>
          </a:prstGeom>
          <a:solidFill>
            <a:srgbClr val="FFFFFF"/>
          </a:solidFill>
          <a:ln w="12700">
            <a:solidFill>
              <a:schemeClr val="accent1"/>
            </a:solidFill>
            <a:miter lim="800000"/>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49CB0886-F902-CA3D-5ED6-DAD8AA1D0DE4}"/>
              </a:ext>
            </a:extLst>
          </p:cNvPr>
          <p:cNvSpPr>
            <a:spLocks/>
          </p:cNvSpPr>
          <p:nvPr/>
        </p:nvSpPr>
        <p:spPr>
          <a:xfrm>
            <a:off x="1263578" y="1798603"/>
            <a:ext cx="8951334" cy="3393329"/>
          </a:xfrm>
          <a:prstGeom prst="rect">
            <a:avLst/>
          </a:prstGeom>
        </p:spPr>
        <p:txBody>
          <a:bodyPr vert="horz" lIns="91440" tIns="45720" rIns="91440" bIns="45720" rtlCol="0" anchor="t">
            <a:normAutofit/>
          </a:bodyPr>
          <a:lstStyle/>
          <a:p>
            <a:pPr defTabSz="777240">
              <a:spcAft>
                <a:spcPts val="600"/>
              </a:spcAft>
            </a:pPr>
            <a:r>
              <a:rPr lang="en-US" sz="4800" u="sng" kern="1200">
                <a:solidFill>
                  <a:srgbClr val="0070C0"/>
                </a:solidFill>
                <a:latin typeface="Calibri Light"/>
                <a:ea typeface="+mn-lt"/>
                <a:cs typeface="+mn-lt"/>
              </a:rPr>
              <a:t>Presented by:</a:t>
            </a:r>
            <a:r>
              <a:rPr lang="en-US" sz="4800">
                <a:solidFill>
                  <a:srgbClr val="0070C0"/>
                </a:solidFill>
                <a:latin typeface="Calibri Light"/>
                <a:ea typeface="+mn-lt"/>
                <a:cs typeface="+mn-lt"/>
              </a:rPr>
              <a:t> </a:t>
            </a:r>
            <a:endParaRPr lang="en-US" sz="4800" kern="1200">
              <a:solidFill>
                <a:srgbClr val="0070C0"/>
              </a:solidFill>
              <a:latin typeface="Calibri Light"/>
              <a:ea typeface="+mn-lt"/>
              <a:cs typeface="+mn-lt"/>
            </a:endParaRPr>
          </a:p>
          <a:p>
            <a:pPr defTabSz="777240">
              <a:spcAft>
                <a:spcPts val="600"/>
              </a:spcAft>
            </a:pPr>
            <a:r>
              <a:rPr lang="en-US" sz="3600" kern="1200">
                <a:latin typeface="Calibri Light"/>
                <a:ea typeface="+mn-lt"/>
                <a:cs typeface="+mn-lt"/>
              </a:rPr>
              <a:t>Tamanna Akter</a:t>
            </a:r>
            <a:r>
              <a:rPr lang="en-US" sz="3600">
                <a:latin typeface="Calibri Light"/>
                <a:ea typeface="+mn-lt"/>
                <a:cs typeface="+mn-lt"/>
              </a:rPr>
              <a:t> </a:t>
            </a:r>
            <a:endParaRPr lang="en-US" sz="2400" kern="1200">
              <a:latin typeface="Calibri Light"/>
              <a:ea typeface="+mn-lt"/>
              <a:cs typeface="+mn-lt"/>
            </a:endParaRPr>
          </a:p>
          <a:p>
            <a:pPr defTabSz="777240">
              <a:spcAft>
                <a:spcPts val="600"/>
              </a:spcAft>
            </a:pPr>
            <a:r>
              <a:rPr lang="en-US" sz="3600" kern="1200">
                <a:latin typeface="Calibri Light"/>
                <a:ea typeface="+mn-lt"/>
                <a:cs typeface="+mn-lt"/>
              </a:rPr>
              <a:t>Id: 221-15-5298</a:t>
            </a:r>
            <a:r>
              <a:rPr lang="en-US" sz="3600">
                <a:latin typeface="Calibri Light"/>
                <a:ea typeface="+mn-lt"/>
                <a:cs typeface="+mn-lt"/>
              </a:rPr>
              <a:t> </a:t>
            </a:r>
            <a:endParaRPr lang="en-US" sz="3600" kern="1200">
              <a:latin typeface="Calibri Light"/>
              <a:ea typeface="+mn-lt"/>
              <a:cs typeface="+mn-lt"/>
            </a:endParaRPr>
          </a:p>
          <a:p>
            <a:pPr>
              <a:spcAft>
                <a:spcPts val="600"/>
              </a:spcAft>
            </a:pPr>
            <a:r>
              <a:rPr lang="en-US" sz="3600">
                <a:latin typeface="Calibri Light"/>
                <a:ea typeface="Calibri"/>
                <a:cs typeface="Calibri"/>
              </a:rPr>
              <a:t>Section: 61_M</a:t>
            </a:r>
          </a:p>
          <a:p>
            <a:pPr>
              <a:spcAft>
                <a:spcPts val="600"/>
              </a:spcAft>
            </a:pPr>
            <a:endParaRPr lang="en-US" sz="3200">
              <a:latin typeface="Calibri Light"/>
              <a:ea typeface="Calibri Light"/>
              <a:cs typeface="Calibri"/>
            </a:endParaRPr>
          </a:p>
        </p:txBody>
      </p:sp>
      <p:sp>
        <p:nvSpPr>
          <p:cNvPr id="4" name="Content Placeholder 3">
            <a:extLst>
              <a:ext uri="{FF2B5EF4-FFF2-40B4-BE49-F238E27FC236}">
                <a16:creationId xmlns:a16="http://schemas.microsoft.com/office/drawing/2014/main" id="{C569B9F2-9C1A-8974-E8E5-25DAB802FADF}"/>
              </a:ext>
            </a:extLst>
          </p:cNvPr>
          <p:cNvSpPr>
            <a:spLocks/>
          </p:cNvSpPr>
          <p:nvPr/>
        </p:nvSpPr>
        <p:spPr>
          <a:xfrm>
            <a:off x="6517622" y="1806001"/>
            <a:ext cx="4410802" cy="3385931"/>
          </a:xfrm>
          <a:prstGeom prst="rect">
            <a:avLst/>
          </a:prstGeom>
        </p:spPr>
        <p:txBody>
          <a:bodyPr vert="horz" lIns="91440" tIns="45720" rIns="91440" bIns="45720" rtlCol="0" anchor="t">
            <a:normAutofit/>
          </a:bodyPr>
          <a:lstStyle/>
          <a:p>
            <a:pPr defTabSz="777240">
              <a:spcAft>
                <a:spcPts val="600"/>
              </a:spcAft>
            </a:pPr>
            <a:r>
              <a:rPr lang="en-US" sz="5400" u="sng" kern="1200">
                <a:solidFill>
                  <a:srgbClr val="0070C0"/>
                </a:solidFill>
                <a:latin typeface="Calibri Light"/>
                <a:ea typeface="+mn-lt"/>
                <a:cs typeface="+mn-lt"/>
              </a:rPr>
              <a:t>Presented to:</a:t>
            </a:r>
            <a:r>
              <a:rPr lang="en-US" sz="5400">
                <a:solidFill>
                  <a:srgbClr val="0070C0"/>
                </a:solidFill>
                <a:latin typeface="Calibri Light"/>
                <a:ea typeface="+mn-lt"/>
                <a:cs typeface="+mn-lt"/>
              </a:rPr>
              <a:t> </a:t>
            </a:r>
            <a:endParaRPr lang="en-US" sz="5400" kern="1200">
              <a:solidFill>
                <a:srgbClr val="000000"/>
              </a:solidFill>
              <a:latin typeface="Calibri Light"/>
              <a:ea typeface="+mn-lt"/>
              <a:cs typeface="+mn-lt"/>
            </a:endParaRPr>
          </a:p>
          <a:p>
            <a:pPr defTabSz="777240">
              <a:spcAft>
                <a:spcPts val="600"/>
              </a:spcAft>
            </a:pPr>
            <a:r>
              <a:rPr lang="en-US" sz="3600" kern="1200">
                <a:latin typeface="Calibri Light"/>
                <a:ea typeface="+mn-lt"/>
                <a:cs typeface="+mn-lt"/>
              </a:rPr>
              <a:t>Md. Zahim Hassan</a:t>
            </a:r>
          </a:p>
          <a:p>
            <a:pPr defTabSz="777240">
              <a:spcAft>
                <a:spcPts val="600"/>
              </a:spcAft>
            </a:pPr>
            <a:r>
              <a:rPr lang="en-US" sz="3600" kern="1200">
                <a:latin typeface="Calibri Light"/>
                <a:ea typeface="+mn-lt"/>
                <a:cs typeface="+mn-lt"/>
              </a:rPr>
              <a:t>Lecturer, CSE, DIU</a:t>
            </a:r>
            <a:r>
              <a:rPr lang="en-US" sz="3600">
                <a:latin typeface="Calibri Light"/>
                <a:ea typeface="+mn-lt"/>
                <a:cs typeface="+mn-lt"/>
              </a:rPr>
              <a:t> </a:t>
            </a:r>
            <a:endParaRPr lang="en-US" sz="3600" kern="1200">
              <a:latin typeface="Calibri Light"/>
              <a:ea typeface="+mn-lt"/>
              <a:cs typeface="+mn-lt"/>
            </a:endParaRPr>
          </a:p>
          <a:p>
            <a:pPr>
              <a:spcAft>
                <a:spcPts val="600"/>
              </a:spcAft>
            </a:pPr>
            <a:endParaRPr lang="en-US" sz="3200">
              <a:latin typeface="Calibri Light"/>
              <a:ea typeface="Calibri Light"/>
              <a:cs typeface="Calibri"/>
            </a:endParaRPr>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5FCC7C1F-FDC0-9963-CA67-2B702AABD01C}"/>
                  </a:ext>
                </a:extLst>
              </p14:cNvPr>
              <p14:cNvContentPartPr/>
              <p14:nvPr/>
            </p14:nvContentPartPr>
            <p14:xfrm>
              <a:off x="712930" y="1256051"/>
              <a:ext cx="14796" cy="14796"/>
            </p14:xfrm>
          </p:contentPart>
        </mc:Choice>
        <mc:Fallback xmlns="">
          <p:pic>
            <p:nvPicPr>
              <p:cNvPr id="5" name="Ink 4">
                <a:extLst>
                  <a:ext uri="{FF2B5EF4-FFF2-40B4-BE49-F238E27FC236}">
                    <a16:creationId xmlns:a16="http://schemas.microsoft.com/office/drawing/2014/main" id="{5FCC7C1F-FDC0-9963-CA67-2B702AABD01C}"/>
                  </a:ext>
                </a:extLst>
              </p:cNvPr>
              <p:cNvPicPr/>
              <p:nvPr/>
            </p:nvPicPr>
            <p:blipFill>
              <a:blip r:embed="rId3"/>
              <a:stretch>
                <a:fillRect/>
              </a:stretch>
            </p:blipFill>
            <p:spPr>
              <a:xfrm>
                <a:off x="-26870" y="516251"/>
                <a:ext cx="1479600" cy="1479600"/>
              </a:xfrm>
              <a:prstGeom prst="rect">
                <a:avLst/>
              </a:prstGeom>
            </p:spPr>
          </p:pic>
        </mc:Fallback>
      </mc:AlternateContent>
      <p:sp>
        <p:nvSpPr>
          <p:cNvPr id="6" name="Rectangle 5">
            <a:extLst>
              <a:ext uri="{FF2B5EF4-FFF2-40B4-BE49-F238E27FC236}">
                <a16:creationId xmlns:a16="http://schemas.microsoft.com/office/drawing/2014/main" id="{E54B9355-70E8-10C2-241A-7EBBC43A81A8}"/>
              </a:ext>
            </a:extLst>
          </p:cNvPr>
          <p:cNvSpPr/>
          <p:nvPr/>
        </p:nvSpPr>
        <p:spPr>
          <a:xfrm>
            <a:off x="5681934" y="1149296"/>
            <a:ext cx="116335" cy="455454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631470B7-65EF-A71A-934F-071C4E24221D}"/>
              </a:ext>
            </a:extLst>
          </p:cNvPr>
          <p:cNvSpPr>
            <a:spLocks noGrp="1"/>
          </p:cNvSpPr>
          <p:nvPr>
            <p:ph type="sldNum" sz="quarter" idx="12"/>
          </p:nvPr>
        </p:nvSpPr>
        <p:spPr/>
        <p:txBody>
          <a:bodyPr/>
          <a:lstStyle/>
          <a:p>
            <a:fld id="{330EA680-D336-4FF7-8B7A-9848BB0A1C32}" type="slidenum">
              <a:rPr lang="en-US" sz="1600" dirty="0" smtClean="0">
                <a:solidFill>
                  <a:schemeClr val="tx1"/>
                </a:solidFill>
              </a:rPr>
              <a:t>2</a:t>
            </a:fld>
            <a:endParaRPr lang="en-US" sz="1600">
              <a:solidFill>
                <a:schemeClr val="tx1"/>
              </a:solidFill>
              <a:cs typeface="Calibri"/>
            </a:endParaRPr>
          </a:p>
        </p:txBody>
      </p:sp>
    </p:spTree>
    <p:extLst>
      <p:ext uri="{BB962C8B-B14F-4D97-AF65-F5344CB8AC3E}">
        <p14:creationId xmlns:p14="http://schemas.microsoft.com/office/powerpoint/2010/main" val="3603189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2D4161-CC54-A88C-B284-6A818EEEC1C2}"/>
              </a:ext>
            </a:extLst>
          </p:cNvPr>
          <p:cNvSpPr>
            <a:spLocks noGrp="1"/>
          </p:cNvSpPr>
          <p:nvPr>
            <p:ph type="title"/>
          </p:nvPr>
        </p:nvSpPr>
        <p:spPr>
          <a:xfrm>
            <a:off x="6484196" y="-49166"/>
            <a:ext cx="4869602" cy="2221596"/>
          </a:xfrm>
        </p:spPr>
        <p:txBody>
          <a:bodyPr>
            <a:normAutofit/>
          </a:bodyPr>
          <a:lstStyle/>
          <a:p>
            <a:r>
              <a:rPr lang="en-US" sz="5400" b="1" dirty="0">
                <a:cs typeface="Calibri Light"/>
              </a:rPr>
              <a:t>Contents:</a:t>
            </a:r>
          </a:p>
        </p:txBody>
      </p:sp>
      <p:pic>
        <p:nvPicPr>
          <p:cNvPr id="14" name="Picture 13">
            <a:extLst>
              <a:ext uri="{FF2B5EF4-FFF2-40B4-BE49-F238E27FC236}">
                <a16:creationId xmlns:a16="http://schemas.microsoft.com/office/drawing/2014/main" id="{365BF5AC-EE08-1454-137A-E825433AAD1E}"/>
              </a:ext>
            </a:extLst>
          </p:cNvPr>
          <p:cNvPicPr>
            <a:picLocks noChangeAspect="1"/>
          </p:cNvPicPr>
          <p:nvPr/>
        </p:nvPicPr>
        <p:blipFill rotWithShape="1">
          <a:blip r:embed="rId2"/>
          <a:srcRect l="11646" r="38184" b="-2"/>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2FE9441E-ED95-1443-183B-DF56DC408018}"/>
              </a:ext>
            </a:extLst>
          </p:cNvPr>
          <p:cNvSpPr>
            <a:spLocks noGrp="1"/>
          </p:cNvSpPr>
          <p:nvPr>
            <p:ph idx="1"/>
          </p:nvPr>
        </p:nvSpPr>
        <p:spPr>
          <a:xfrm>
            <a:off x="6166080" y="1711861"/>
            <a:ext cx="5187718" cy="4465102"/>
          </a:xfrm>
        </p:spPr>
        <p:txBody>
          <a:bodyPr vert="horz" lIns="91440" tIns="45720" rIns="91440" bIns="45720" rtlCol="0" anchor="t">
            <a:noAutofit/>
          </a:bodyPr>
          <a:lstStyle/>
          <a:p>
            <a:pPr marL="514350" indent="-514350" algn="just">
              <a:spcBef>
                <a:spcPct val="0"/>
              </a:spcBef>
              <a:buAutoNum type="arabicPeriod"/>
            </a:pPr>
            <a:r>
              <a:rPr lang="en-US" dirty="0">
                <a:latin typeface="Calibri Light"/>
                <a:ea typeface="+mn-lt"/>
                <a:cs typeface="+mn-lt"/>
              </a:rPr>
              <a:t>Problem Statements</a:t>
            </a:r>
            <a:endParaRPr lang="en-US">
              <a:cs typeface="Calibri" panose="020F0502020204030204"/>
            </a:endParaRPr>
          </a:p>
          <a:p>
            <a:pPr marL="514350" indent="-514350" algn="just">
              <a:spcBef>
                <a:spcPct val="0"/>
              </a:spcBef>
              <a:buAutoNum type="arabicPeriod"/>
            </a:pPr>
            <a:r>
              <a:rPr lang="en-US" dirty="0">
                <a:latin typeface="Calibri Light"/>
                <a:ea typeface="+mn-lt"/>
                <a:cs typeface="+mn-lt"/>
              </a:rPr>
              <a:t>Solutions</a:t>
            </a:r>
          </a:p>
          <a:p>
            <a:pPr marL="514350" indent="-514350" algn="just">
              <a:spcBef>
                <a:spcPct val="0"/>
              </a:spcBef>
              <a:buAutoNum type="arabicPeriod"/>
            </a:pPr>
            <a:r>
              <a:rPr lang="en-US" dirty="0">
                <a:latin typeface="Calibri Light"/>
                <a:ea typeface="+mn-lt"/>
                <a:cs typeface="+mn-lt"/>
              </a:rPr>
              <a:t>My Application's name &amp; Logo</a:t>
            </a:r>
          </a:p>
          <a:p>
            <a:pPr marL="514350" indent="-514350" algn="just">
              <a:spcBef>
                <a:spcPct val="0"/>
              </a:spcBef>
              <a:buAutoNum type="arabicPeriod"/>
            </a:pPr>
            <a:r>
              <a:rPr lang="en-US" dirty="0">
                <a:latin typeface="Calibri Light"/>
                <a:ea typeface="+mn-lt"/>
                <a:cs typeface="+mn-lt"/>
              </a:rPr>
              <a:t>Features </a:t>
            </a:r>
          </a:p>
          <a:p>
            <a:pPr marL="514350" indent="-514350" algn="just">
              <a:spcBef>
                <a:spcPct val="0"/>
              </a:spcBef>
              <a:buAutoNum type="arabicPeriod"/>
            </a:pPr>
            <a:r>
              <a:rPr lang="en-US" dirty="0">
                <a:latin typeface="Calibri Light"/>
                <a:ea typeface="+mn-lt"/>
                <a:cs typeface="+mn-lt"/>
              </a:rPr>
              <a:t>Technology used</a:t>
            </a:r>
          </a:p>
          <a:p>
            <a:pPr marL="514350" indent="-514350" algn="just">
              <a:spcBef>
                <a:spcPct val="0"/>
              </a:spcBef>
              <a:buAutoNum type="arabicPeriod"/>
            </a:pPr>
            <a:r>
              <a:rPr lang="en-US" dirty="0">
                <a:latin typeface="Calibri Light"/>
                <a:ea typeface="+mn-lt"/>
                <a:cs typeface="+mn-lt"/>
              </a:rPr>
              <a:t>Market size</a:t>
            </a:r>
          </a:p>
          <a:p>
            <a:pPr marL="514350" indent="-514350" algn="just">
              <a:spcBef>
                <a:spcPct val="0"/>
              </a:spcBef>
              <a:buAutoNum type="arabicPeriod"/>
            </a:pPr>
            <a:r>
              <a:rPr lang="en-US" dirty="0">
                <a:latin typeface="Calibri Light"/>
                <a:ea typeface="+mn-lt"/>
                <a:cs typeface="+mn-lt"/>
              </a:rPr>
              <a:t>Target consumer</a:t>
            </a:r>
          </a:p>
          <a:p>
            <a:pPr marL="514350" indent="-514350" algn="just">
              <a:spcBef>
                <a:spcPct val="0"/>
              </a:spcBef>
              <a:buAutoNum type="arabicPeriod"/>
            </a:pPr>
            <a:r>
              <a:rPr lang="en-US" dirty="0">
                <a:latin typeface="Calibri Light"/>
                <a:ea typeface="+mn-lt"/>
                <a:cs typeface="+mn-lt"/>
              </a:rPr>
              <a:t>Revenue Generation Strategies</a:t>
            </a:r>
          </a:p>
          <a:p>
            <a:pPr marL="514350" indent="-514350" algn="just">
              <a:spcBef>
                <a:spcPct val="0"/>
              </a:spcBef>
              <a:buAutoNum type="arabicPeriod"/>
            </a:pPr>
            <a:r>
              <a:rPr lang="en-US" dirty="0">
                <a:latin typeface="Calibri Light"/>
                <a:ea typeface="+mn-lt"/>
                <a:cs typeface="+mn-lt"/>
              </a:rPr>
              <a:t>Market Strategies </a:t>
            </a:r>
          </a:p>
          <a:p>
            <a:pPr marL="514350" indent="-514350" algn="just">
              <a:spcBef>
                <a:spcPct val="0"/>
              </a:spcBef>
              <a:buAutoNum type="arabicPeriod"/>
            </a:pPr>
            <a:r>
              <a:rPr lang="en-US" dirty="0">
                <a:latin typeface="Calibri Light"/>
                <a:ea typeface="+mn-lt"/>
                <a:cs typeface="+mn-lt"/>
              </a:rPr>
              <a:t>Competitors</a:t>
            </a:r>
          </a:p>
          <a:p>
            <a:pPr marL="514350" indent="-514350" algn="just">
              <a:spcBef>
                <a:spcPct val="0"/>
              </a:spcBef>
              <a:buAutoNum type="arabicPeriod"/>
            </a:pPr>
            <a:r>
              <a:rPr lang="en-US" dirty="0">
                <a:latin typeface="Calibri Light"/>
                <a:ea typeface="+mn-lt"/>
                <a:cs typeface="+mn-lt"/>
              </a:rPr>
              <a:t>Challenges </a:t>
            </a:r>
          </a:p>
          <a:p>
            <a:pPr marL="514350" indent="-514350" algn="just">
              <a:spcBef>
                <a:spcPct val="0"/>
              </a:spcBef>
              <a:buAutoNum type="arabicPeriod"/>
            </a:pPr>
            <a:r>
              <a:rPr lang="en-US" dirty="0">
                <a:latin typeface="Calibri Light"/>
                <a:ea typeface="+mn-lt"/>
                <a:cs typeface="+mn-lt"/>
              </a:rPr>
              <a:t>Impact and Future Outlook</a:t>
            </a:r>
          </a:p>
          <a:p>
            <a:pPr marL="514350" indent="-514350" algn="just">
              <a:spcBef>
                <a:spcPct val="0"/>
              </a:spcBef>
              <a:buAutoNum type="arabicPeriod"/>
            </a:pPr>
            <a:endParaRPr lang="en-US" dirty="0">
              <a:latin typeface="Calibri Light"/>
              <a:ea typeface="+mn-lt"/>
              <a:cs typeface="+mn-lt"/>
            </a:endParaRPr>
          </a:p>
          <a:p>
            <a:pPr marL="514350" indent="-514350" algn="just">
              <a:spcBef>
                <a:spcPct val="0"/>
              </a:spcBef>
              <a:buAutoNum type="arabicPeriod"/>
            </a:pPr>
            <a:endParaRPr lang="en-US" dirty="0">
              <a:latin typeface="Calibri Light"/>
              <a:ea typeface="+mn-lt"/>
              <a:cs typeface="+mn-lt"/>
            </a:endParaRPr>
          </a:p>
          <a:p>
            <a:pPr marL="514350" indent="-514350" algn="just">
              <a:spcBef>
                <a:spcPct val="0"/>
              </a:spcBef>
              <a:buAutoNum type="arabicPeriod"/>
            </a:pPr>
            <a:endParaRPr lang="en-US" dirty="0">
              <a:latin typeface="Calibri Light"/>
              <a:ea typeface="+mn-lt"/>
              <a:cs typeface="+mn-lt"/>
            </a:endParaRPr>
          </a:p>
          <a:p>
            <a:pPr marL="514350" indent="-514350" algn="just">
              <a:spcBef>
                <a:spcPct val="0"/>
              </a:spcBef>
              <a:buAutoNum type="arabicPeriod"/>
            </a:pPr>
            <a:endParaRPr lang="en-US" dirty="0">
              <a:latin typeface="Calibri Light"/>
              <a:ea typeface="+mn-lt"/>
              <a:cs typeface="+mn-lt"/>
            </a:endParaRPr>
          </a:p>
          <a:p>
            <a:pPr marL="514350" indent="-514350" algn="just">
              <a:spcBef>
                <a:spcPct val="0"/>
              </a:spcBef>
              <a:buAutoNum type="arabicPeriod"/>
            </a:pPr>
            <a:endParaRPr lang="en-US" dirty="0">
              <a:latin typeface="Calibri Light"/>
              <a:ea typeface="+mn-lt"/>
              <a:cs typeface="+mn-lt"/>
            </a:endParaRPr>
          </a:p>
          <a:p>
            <a:pPr marL="514350" indent="-514350" algn="just">
              <a:spcBef>
                <a:spcPct val="0"/>
              </a:spcBef>
              <a:buAutoNum type="arabicPeriod"/>
            </a:pPr>
            <a:endParaRPr lang="en-US" dirty="0">
              <a:latin typeface="Calibri Light"/>
              <a:ea typeface="+mn-lt"/>
              <a:cs typeface="+mn-lt"/>
            </a:endParaRPr>
          </a:p>
          <a:p>
            <a:pPr marL="514350" indent="-514350" algn="just">
              <a:spcBef>
                <a:spcPct val="0"/>
              </a:spcBef>
              <a:buAutoNum type="arabicPeriod"/>
            </a:pPr>
            <a:endParaRPr lang="en-US" dirty="0">
              <a:latin typeface="Calibri Light"/>
              <a:ea typeface="+mn-lt"/>
              <a:cs typeface="+mn-lt"/>
            </a:endParaRPr>
          </a:p>
          <a:p>
            <a:pPr marL="514350" indent="-514350" algn="just">
              <a:spcBef>
                <a:spcPct val="0"/>
              </a:spcBef>
              <a:buAutoNum type="arabicPeriod"/>
            </a:pPr>
            <a:endParaRPr lang="en-US" dirty="0">
              <a:latin typeface="Calibri Light"/>
              <a:ea typeface="+mn-lt"/>
              <a:cs typeface="+mn-lt"/>
            </a:endParaRPr>
          </a:p>
          <a:p>
            <a:pPr marL="514350" indent="-514350" algn="just">
              <a:spcBef>
                <a:spcPct val="0"/>
              </a:spcBef>
              <a:buAutoNum type="arabicPeriod"/>
            </a:pPr>
            <a:endParaRPr lang="en-US" dirty="0">
              <a:latin typeface="Calibri Light"/>
              <a:ea typeface="+mn-lt"/>
              <a:cs typeface="+mn-lt"/>
            </a:endParaRPr>
          </a:p>
          <a:p>
            <a:pPr marL="514350" indent="-514350" algn="just">
              <a:spcBef>
                <a:spcPct val="0"/>
              </a:spcBef>
              <a:buAutoNum type="arabicPeriod"/>
            </a:pPr>
            <a:endParaRPr lang="en-US" dirty="0">
              <a:latin typeface="Calibri Light"/>
              <a:ea typeface="+mn-lt"/>
              <a:cs typeface="+mn-lt"/>
            </a:endParaRPr>
          </a:p>
          <a:p>
            <a:pPr marL="514350" indent="-514350" algn="just">
              <a:spcBef>
                <a:spcPct val="0"/>
              </a:spcBef>
              <a:buAutoNum type="arabicPeriod"/>
            </a:pPr>
            <a:endParaRPr lang="en-US" dirty="0">
              <a:latin typeface="Calibri Light"/>
              <a:ea typeface="+mn-lt"/>
              <a:cs typeface="+mn-lt"/>
            </a:endParaRPr>
          </a:p>
          <a:p>
            <a:pPr marL="514350" indent="-514350" algn="just">
              <a:spcBef>
                <a:spcPct val="0"/>
              </a:spcBef>
              <a:buAutoNum type="arabicPeriod"/>
            </a:pPr>
            <a:endParaRPr lang="en-US" dirty="0">
              <a:latin typeface="Calibri Light"/>
              <a:ea typeface="+mn-lt"/>
              <a:cs typeface="+mn-lt"/>
            </a:endParaRPr>
          </a:p>
          <a:p>
            <a:pPr marL="514350" indent="-514350" algn="just">
              <a:spcBef>
                <a:spcPct val="0"/>
              </a:spcBef>
              <a:buAutoNum type="arabicPeriod"/>
            </a:pPr>
            <a:endParaRPr lang="en-US" dirty="0">
              <a:latin typeface="Calibri Light"/>
              <a:ea typeface="+mn-lt"/>
              <a:cs typeface="+mn-lt"/>
            </a:endParaRPr>
          </a:p>
          <a:p>
            <a:pPr marL="514350" indent="-514350" algn="just">
              <a:spcBef>
                <a:spcPct val="0"/>
              </a:spcBef>
              <a:buAutoNum type="arabicPeriod"/>
            </a:pPr>
            <a:endParaRPr lang="en-US" dirty="0">
              <a:latin typeface="Calibri Light"/>
              <a:ea typeface="+mn-lt"/>
              <a:cs typeface="+mn-lt"/>
            </a:endParaRPr>
          </a:p>
          <a:p>
            <a:pPr marL="514350" indent="-514350" algn="just">
              <a:buAutoNum type="arabicPeriod"/>
            </a:pPr>
            <a:endParaRPr lang="en-US" dirty="0">
              <a:latin typeface="Calibri Light"/>
              <a:ea typeface="+mn-lt"/>
              <a:cs typeface="+mn-lt"/>
            </a:endParaRPr>
          </a:p>
        </p:txBody>
      </p:sp>
      <p:sp>
        <p:nvSpPr>
          <p:cNvPr id="4" name="Slide Number Placeholder 3">
            <a:extLst>
              <a:ext uri="{FF2B5EF4-FFF2-40B4-BE49-F238E27FC236}">
                <a16:creationId xmlns:a16="http://schemas.microsoft.com/office/drawing/2014/main" id="{BD87ECDD-461A-2226-58DD-AB73BD476926}"/>
              </a:ext>
            </a:extLst>
          </p:cNvPr>
          <p:cNvSpPr>
            <a:spLocks noGrp="1"/>
          </p:cNvSpPr>
          <p:nvPr>
            <p:ph type="sldNum" sz="quarter" idx="12"/>
          </p:nvPr>
        </p:nvSpPr>
        <p:spPr/>
        <p:txBody>
          <a:bodyPr/>
          <a:lstStyle/>
          <a:p>
            <a:fld id="{330EA680-D336-4FF7-8B7A-9848BB0A1C32}" type="slidenum">
              <a:rPr lang="en-US" sz="1600" dirty="0" smtClean="0">
                <a:solidFill>
                  <a:schemeClr val="tx1"/>
                </a:solidFill>
              </a:rPr>
              <a:t>3</a:t>
            </a:fld>
            <a:endParaRPr lang="en-US" sz="1600">
              <a:solidFill>
                <a:schemeClr val="tx1"/>
              </a:solidFill>
              <a:cs typeface="Calibri"/>
            </a:endParaRPr>
          </a:p>
        </p:txBody>
      </p:sp>
    </p:spTree>
    <p:extLst>
      <p:ext uri="{BB962C8B-B14F-4D97-AF65-F5344CB8AC3E}">
        <p14:creationId xmlns:p14="http://schemas.microsoft.com/office/powerpoint/2010/main" val="1975455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0" name="Group 9">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4" name="Rectangle 13">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16" name="Freeform: Shape 15">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8" name="Rectangle 17">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47A37395-3F50-12B8-B9A3-51FC8D157A81}"/>
              </a:ext>
            </a:extLst>
          </p:cNvPr>
          <p:cNvSpPr>
            <a:spLocks noGrp="1"/>
          </p:cNvSpPr>
          <p:nvPr>
            <p:ph type="title"/>
          </p:nvPr>
        </p:nvSpPr>
        <p:spPr>
          <a:xfrm>
            <a:off x="3365015" y="711393"/>
            <a:ext cx="7683985" cy="1290744"/>
          </a:xfrm>
        </p:spPr>
        <p:txBody>
          <a:bodyPr anchor="t">
            <a:normAutofit/>
          </a:bodyPr>
          <a:lstStyle/>
          <a:p>
            <a:r>
              <a:rPr lang="en-US" sz="4000" b="1" dirty="0">
                <a:ea typeface="+mj-lt"/>
                <a:cs typeface="+mj-lt"/>
              </a:rPr>
              <a:t>Problem Statements:</a:t>
            </a:r>
          </a:p>
          <a:p>
            <a:endParaRPr lang="en-US" sz="4000" b="1" dirty="0">
              <a:cs typeface="Calibri Light"/>
            </a:endParaRPr>
          </a:p>
        </p:txBody>
      </p:sp>
      <p:graphicFrame>
        <p:nvGraphicFramePr>
          <p:cNvPr id="6" name="Content Placeholder 2">
            <a:extLst>
              <a:ext uri="{FF2B5EF4-FFF2-40B4-BE49-F238E27FC236}">
                <a16:creationId xmlns:a16="http://schemas.microsoft.com/office/drawing/2014/main" id="{BDCEE2CD-BD70-7B48-3A22-EF7ED32A6402}"/>
              </a:ext>
            </a:extLst>
          </p:cNvPr>
          <p:cNvGraphicFramePr>
            <a:graphicFrameLocks noGrp="1"/>
          </p:cNvGraphicFramePr>
          <p:nvPr>
            <p:ph idx="1"/>
            <p:extLst>
              <p:ext uri="{D42A27DB-BD31-4B8C-83A1-F6EECF244321}">
                <p14:modId xmlns:p14="http://schemas.microsoft.com/office/powerpoint/2010/main" val="2376578729"/>
              </p:ext>
            </p:extLst>
          </p:nvPr>
        </p:nvGraphicFramePr>
        <p:xfrm>
          <a:off x="1982945" y="1648618"/>
          <a:ext cx="8363815" cy="44930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4" name="Slide Number Placeholder 53">
            <a:extLst>
              <a:ext uri="{FF2B5EF4-FFF2-40B4-BE49-F238E27FC236}">
                <a16:creationId xmlns:a16="http://schemas.microsoft.com/office/drawing/2014/main" id="{491E73A8-870A-2665-EA1B-1DBD8CC251E5}"/>
              </a:ext>
            </a:extLst>
          </p:cNvPr>
          <p:cNvSpPr>
            <a:spLocks noGrp="1"/>
          </p:cNvSpPr>
          <p:nvPr>
            <p:ph type="sldNum" sz="quarter" idx="12"/>
          </p:nvPr>
        </p:nvSpPr>
        <p:spPr/>
        <p:txBody>
          <a:bodyPr/>
          <a:lstStyle/>
          <a:p>
            <a:fld id="{330EA680-D336-4FF7-8B7A-9848BB0A1C32}" type="slidenum">
              <a:rPr lang="en-US" sz="1600" dirty="0" smtClean="0">
                <a:solidFill>
                  <a:schemeClr val="tx1"/>
                </a:solidFill>
              </a:rPr>
              <a:t>4</a:t>
            </a:fld>
            <a:endParaRPr lang="en-US" sz="1600">
              <a:solidFill>
                <a:schemeClr val="tx1"/>
              </a:solidFill>
              <a:cs typeface="Calibri"/>
            </a:endParaRPr>
          </a:p>
        </p:txBody>
      </p:sp>
    </p:spTree>
    <p:extLst>
      <p:ext uri="{BB962C8B-B14F-4D97-AF65-F5344CB8AC3E}">
        <p14:creationId xmlns:p14="http://schemas.microsoft.com/office/powerpoint/2010/main" val="3619102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Isosceles Triangle 35">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Isosceles Triangle 37">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A263638-2FD4-C4F2-E5F0-ADA0C4803665}"/>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p:txBody>
      </p:sp>
      <p:sp>
        <p:nvSpPr>
          <p:cNvPr id="2" name="Title 1">
            <a:extLst>
              <a:ext uri="{FF2B5EF4-FFF2-40B4-BE49-F238E27FC236}">
                <a16:creationId xmlns:a16="http://schemas.microsoft.com/office/drawing/2014/main" id="{B6037500-30C2-01AE-C0CA-57164EEE01A4}"/>
              </a:ext>
            </a:extLst>
          </p:cNvPr>
          <p:cNvSpPr>
            <a:spLocks noGrp="1"/>
          </p:cNvSpPr>
          <p:nvPr>
            <p:ph type="title"/>
          </p:nvPr>
        </p:nvSpPr>
        <p:spPr>
          <a:xfrm>
            <a:off x="635000" y="640823"/>
            <a:ext cx="3418659" cy="5583148"/>
          </a:xfrm>
        </p:spPr>
        <p:txBody>
          <a:bodyPr anchor="ctr">
            <a:normAutofit/>
          </a:bodyPr>
          <a:lstStyle/>
          <a:p>
            <a:r>
              <a:rPr lang="en-US" sz="5400">
                <a:cs typeface="Calibri Light"/>
              </a:rPr>
              <a:t>Solutions:</a:t>
            </a:r>
            <a:endParaRPr lang="en-US" sz="5400"/>
          </a:p>
        </p:txBody>
      </p:sp>
      <p:graphicFrame>
        <p:nvGraphicFramePr>
          <p:cNvPr id="11" name="Content Placeholder 8">
            <a:extLst>
              <a:ext uri="{FF2B5EF4-FFF2-40B4-BE49-F238E27FC236}">
                <a16:creationId xmlns:a16="http://schemas.microsoft.com/office/drawing/2014/main" id="{28C9196F-8CA3-41FB-A24D-43FAE198734A}"/>
              </a:ext>
            </a:extLst>
          </p:cNvPr>
          <p:cNvGraphicFramePr>
            <a:graphicFrameLocks noGrp="1"/>
          </p:cNvGraphicFramePr>
          <p:nvPr>
            <p:ph idx="1"/>
            <p:extLst>
              <p:ext uri="{D42A27DB-BD31-4B8C-83A1-F6EECF244321}">
                <p14:modId xmlns:p14="http://schemas.microsoft.com/office/powerpoint/2010/main" val="2985908067"/>
              </p:ext>
            </p:extLst>
          </p:nvPr>
        </p:nvGraphicFramePr>
        <p:xfrm>
          <a:off x="3487628" y="-588282"/>
          <a:ext cx="8386642" cy="793681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7" name="Slide Number Placeholder 36">
            <a:extLst>
              <a:ext uri="{FF2B5EF4-FFF2-40B4-BE49-F238E27FC236}">
                <a16:creationId xmlns:a16="http://schemas.microsoft.com/office/drawing/2014/main" id="{E345D055-9DC4-DCAD-C79A-55E5EB744C8E}"/>
              </a:ext>
            </a:extLst>
          </p:cNvPr>
          <p:cNvSpPr>
            <a:spLocks noGrp="1"/>
          </p:cNvSpPr>
          <p:nvPr>
            <p:ph type="sldNum" sz="quarter" idx="12"/>
          </p:nvPr>
        </p:nvSpPr>
        <p:spPr/>
        <p:txBody>
          <a:bodyPr/>
          <a:lstStyle/>
          <a:p>
            <a:fld id="{330EA680-D336-4FF7-8B7A-9848BB0A1C32}" type="slidenum">
              <a:rPr lang="en-US" sz="1600" dirty="0" smtClean="0">
                <a:solidFill>
                  <a:schemeClr val="tx1"/>
                </a:solidFill>
              </a:rPr>
              <a:t>5</a:t>
            </a:fld>
            <a:endParaRPr lang="en-US" sz="1600">
              <a:solidFill>
                <a:schemeClr val="tx1"/>
              </a:solidFill>
              <a:cs typeface="Calibri"/>
            </a:endParaRPr>
          </a:p>
        </p:txBody>
      </p:sp>
    </p:spTree>
    <p:extLst>
      <p:ext uri="{BB962C8B-B14F-4D97-AF65-F5344CB8AC3E}">
        <p14:creationId xmlns:p14="http://schemas.microsoft.com/office/powerpoint/2010/main" val="1714074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4D1A63BD-89C0-34FB-BFA3-825A9FC1AC43}"/>
              </a:ext>
            </a:extLst>
          </p:cNvPr>
          <p:cNvGrpSpPr/>
          <p:nvPr/>
        </p:nvGrpSpPr>
        <p:grpSpPr>
          <a:xfrm>
            <a:off x="4901954" y="2172549"/>
            <a:ext cx="2861568" cy="2838418"/>
            <a:chOff x="-5322163" y="4539928"/>
            <a:chExt cx="2861568" cy="2838418"/>
          </a:xfrm>
        </p:grpSpPr>
        <p:pic>
          <p:nvPicPr>
            <p:cNvPr id="2" name="Picture 1" descr="Premium Vector | Vector illustration of first aid sign red and black symbol  of provision of initial care">
              <a:extLst>
                <a:ext uri="{FF2B5EF4-FFF2-40B4-BE49-F238E27FC236}">
                  <a16:creationId xmlns:a16="http://schemas.microsoft.com/office/drawing/2014/main" id="{7A9C30AE-6174-0851-662E-149FA2D3F054}"/>
                </a:ext>
              </a:extLst>
            </p:cNvPr>
            <p:cNvPicPr>
              <a:picLocks noChangeAspect="1"/>
            </p:cNvPicPr>
            <p:nvPr/>
          </p:nvPicPr>
          <p:blipFill>
            <a:blip r:embed="rId2"/>
            <a:stretch>
              <a:fillRect/>
            </a:stretch>
          </p:blipFill>
          <p:spPr>
            <a:xfrm>
              <a:off x="-5322163" y="4539928"/>
              <a:ext cx="2861568" cy="2838418"/>
            </a:xfrm>
            <a:prstGeom prst="rect">
              <a:avLst/>
            </a:prstGeom>
          </p:spPr>
        </p:pic>
        <p:sp>
          <p:nvSpPr>
            <p:cNvPr id="4" name="TextBox 3">
              <a:extLst>
                <a:ext uri="{FF2B5EF4-FFF2-40B4-BE49-F238E27FC236}">
                  <a16:creationId xmlns:a16="http://schemas.microsoft.com/office/drawing/2014/main" id="{B53B3EF5-3B8A-5BBC-057D-17A94253B1B3}"/>
                </a:ext>
              </a:extLst>
            </p:cNvPr>
            <p:cNvSpPr txBox="1"/>
            <p:nvPr/>
          </p:nvSpPr>
          <p:spPr>
            <a:xfrm>
              <a:off x="-4594194" y="5674310"/>
              <a:ext cx="1435223"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b="1" err="1">
                  <a:solidFill>
                    <a:schemeClr val="bg1"/>
                  </a:solidFill>
                  <a:ea typeface="+mn-lt"/>
                  <a:cs typeface="+mn-lt"/>
                </a:rPr>
                <a:t>AidSwift</a:t>
              </a:r>
              <a:endParaRPr lang="en-US" sz="2800" b="1">
                <a:solidFill>
                  <a:schemeClr val="bg1"/>
                </a:solidFill>
                <a:ea typeface="+mn-lt"/>
                <a:cs typeface="+mn-lt"/>
              </a:endParaRPr>
            </a:p>
          </p:txBody>
        </p:sp>
      </p:grpSp>
      <p:sp>
        <p:nvSpPr>
          <p:cNvPr id="6" name="Title 5">
            <a:extLst>
              <a:ext uri="{FF2B5EF4-FFF2-40B4-BE49-F238E27FC236}">
                <a16:creationId xmlns:a16="http://schemas.microsoft.com/office/drawing/2014/main" id="{965F0430-8814-C5D1-ADFE-8373DBD14850}"/>
              </a:ext>
            </a:extLst>
          </p:cNvPr>
          <p:cNvSpPr>
            <a:spLocks noGrp="1"/>
          </p:cNvSpPr>
          <p:nvPr>
            <p:ph type="title"/>
          </p:nvPr>
        </p:nvSpPr>
        <p:spPr>
          <a:xfrm>
            <a:off x="2169850" y="416912"/>
            <a:ext cx="9435483" cy="1229388"/>
          </a:xfrm>
        </p:spPr>
        <p:txBody>
          <a:bodyPr>
            <a:normAutofit/>
          </a:bodyPr>
          <a:lstStyle/>
          <a:p>
            <a:r>
              <a:rPr lang="en-US" sz="4800" b="1">
                <a:cs typeface="Calibri Light"/>
              </a:rPr>
              <a:t>My Application's name &amp; </a:t>
            </a:r>
            <a:r>
              <a:rPr lang="en-US" sz="4800" b="1">
                <a:ea typeface="+mj-lt"/>
                <a:cs typeface="+mj-lt"/>
              </a:rPr>
              <a:t>Logo</a:t>
            </a:r>
            <a:r>
              <a:rPr lang="en-US" sz="4800" b="1">
                <a:cs typeface="Calibri Light"/>
              </a:rPr>
              <a:t>:</a:t>
            </a:r>
            <a:endParaRPr lang="en-US" sz="4800" b="1">
              <a:ea typeface="Calibri Light"/>
              <a:cs typeface="Calibri Light"/>
            </a:endParaRPr>
          </a:p>
        </p:txBody>
      </p:sp>
      <p:sp>
        <p:nvSpPr>
          <p:cNvPr id="10" name="TextBox 9">
            <a:extLst>
              <a:ext uri="{FF2B5EF4-FFF2-40B4-BE49-F238E27FC236}">
                <a16:creationId xmlns:a16="http://schemas.microsoft.com/office/drawing/2014/main" id="{12E42EF0-B11A-ABD0-4348-E29B6EE84C8A}"/>
              </a:ext>
            </a:extLst>
          </p:cNvPr>
          <p:cNvSpPr txBox="1"/>
          <p:nvPr/>
        </p:nvSpPr>
        <p:spPr>
          <a:xfrm>
            <a:off x="7812349" y="3055399"/>
            <a:ext cx="179033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mn-lt"/>
                <a:cs typeface="+mn-lt"/>
              </a:rPr>
              <a:t>First aid is better than Last! </a:t>
            </a:r>
            <a:endParaRPr lang="en-US">
              <a:cs typeface="Calibri"/>
            </a:endParaRPr>
          </a:p>
          <a:p>
            <a:pPr algn="ctr"/>
            <a:endParaRPr lang="en-US">
              <a:cs typeface="Calibri"/>
            </a:endParaRPr>
          </a:p>
        </p:txBody>
      </p:sp>
      <p:sp>
        <p:nvSpPr>
          <p:cNvPr id="3" name="Slide Number Placeholder 2">
            <a:extLst>
              <a:ext uri="{FF2B5EF4-FFF2-40B4-BE49-F238E27FC236}">
                <a16:creationId xmlns:a16="http://schemas.microsoft.com/office/drawing/2014/main" id="{0927B0B3-DF3D-A1E9-8232-70606159C668}"/>
              </a:ext>
            </a:extLst>
          </p:cNvPr>
          <p:cNvSpPr>
            <a:spLocks noGrp="1"/>
          </p:cNvSpPr>
          <p:nvPr>
            <p:ph type="sldNum" sz="quarter" idx="12"/>
          </p:nvPr>
        </p:nvSpPr>
        <p:spPr/>
        <p:txBody>
          <a:bodyPr/>
          <a:lstStyle/>
          <a:p>
            <a:fld id="{330EA680-D336-4FF7-8B7A-9848BB0A1C32}" type="slidenum">
              <a:rPr lang="en-US" sz="1600" dirty="0" smtClean="0">
                <a:solidFill>
                  <a:schemeClr val="tx1"/>
                </a:solidFill>
              </a:rPr>
              <a:t>6</a:t>
            </a:fld>
            <a:endParaRPr lang="en-US" sz="1600">
              <a:solidFill>
                <a:schemeClr val="tx1"/>
              </a:solidFill>
              <a:cs typeface="Calibri"/>
            </a:endParaRPr>
          </a:p>
        </p:txBody>
      </p:sp>
    </p:spTree>
    <p:extLst>
      <p:ext uri="{BB962C8B-B14F-4D97-AF65-F5344CB8AC3E}">
        <p14:creationId xmlns:p14="http://schemas.microsoft.com/office/powerpoint/2010/main" val="10999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5A01B5-BBB0-2B5A-A148-2F9440380556}"/>
              </a:ext>
            </a:extLst>
          </p:cNvPr>
          <p:cNvSpPr>
            <a:spLocks noGrp="1"/>
          </p:cNvSpPr>
          <p:nvPr>
            <p:ph type="title"/>
          </p:nvPr>
        </p:nvSpPr>
        <p:spPr>
          <a:xfrm>
            <a:off x="838201" y="1489629"/>
            <a:ext cx="5251316" cy="682801"/>
          </a:xfrm>
        </p:spPr>
        <p:txBody>
          <a:bodyPr>
            <a:normAutofit fontScale="90000"/>
          </a:bodyPr>
          <a:lstStyle/>
          <a:p>
            <a:r>
              <a:rPr lang="en-US" sz="5400" b="1">
                <a:ea typeface="+mj-lt"/>
                <a:cs typeface="+mj-lt"/>
              </a:rPr>
              <a:t>Features :</a:t>
            </a:r>
            <a:endParaRPr lang="en-US" sz="5400" b="1">
              <a:ea typeface="Calibri Light"/>
              <a:cs typeface="Calibri Light"/>
            </a:endParaRPr>
          </a:p>
          <a:p>
            <a:endParaRPr lang="en-US" sz="5400" b="1">
              <a:ea typeface="Calibri Light"/>
              <a:cs typeface="Calibri Light"/>
            </a:endParaRPr>
          </a:p>
        </p:txBody>
      </p:sp>
      <p:sp>
        <p:nvSpPr>
          <p:cNvPr id="3" name="Content Placeholder 2">
            <a:extLst>
              <a:ext uri="{FF2B5EF4-FFF2-40B4-BE49-F238E27FC236}">
                <a16:creationId xmlns:a16="http://schemas.microsoft.com/office/drawing/2014/main" id="{142E4963-65E5-3F49-113E-9E581D488455}"/>
              </a:ext>
            </a:extLst>
          </p:cNvPr>
          <p:cNvSpPr>
            <a:spLocks noGrp="1"/>
          </p:cNvSpPr>
          <p:nvPr>
            <p:ph idx="1"/>
          </p:nvPr>
        </p:nvSpPr>
        <p:spPr>
          <a:xfrm>
            <a:off x="838200" y="1975624"/>
            <a:ext cx="4619621" cy="4201339"/>
          </a:xfrm>
        </p:spPr>
        <p:txBody>
          <a:bodyPr vert="horz" lIns="91440" tIns="45720" rIns="91440" bIns="45720" rtlCol="0" anchor="t">
            <a:noAutofit/>
          </a:bodyPr>
          <a:lstStyle/>
          <a:p>
            <a:pPr marL="0" indent="0">
              <a:buNone/>
            </a:pPr>
            <a:endParaRPr lang="en-US" sz="2400" dirty="0">
              <a:latin typeface="Calibri Light"/>
              <a:ea typeface="Calibri Light"/>
              <a:cs typeface="Calibri"/>
            </a:endParaRPr>
          </a:p>
          <a:p>
            <a:pPr>
              <a:buFont typeface="Wingdings" panose="020B0604020202020204" pitchFamily="34" charset="0"/>
              <a:buChar char="Ø"/>
            </a:pPr>
            <a:r>
              <a:rPr lang="en-US" sz="2400" dirty="0">
                <a:latin typeface="Calibri Light"/>
                <a:ea typeface="Calibri Light"/>
                <a:cs typeface="Calibri Light"/>
              </a:rPr>
              <a:t> Videos, Animations. </a:t>
            </a:r>
          </a:p>
          <a:p>
            <a:pPr>
              <a:buFont typeface="Wingdings" panose="020B0604020202020204" pitchFamily="34" charset="0"/>
              <a:buChar char="Ø"/>
            </a:pPr>
            <a:r>
              <a:rPr lang="en-US" sz="2400" dirty="0">
                <a:latin typeface="Calibri Light"/>
                <a:ea typeface="Calibri"/>
                <a:cs typeface="Calibri"/>
              </a:rPr>
              <a:t>First aid course  </a:t>
            </a:r>
            <a:endParaRPr lang="en-US" sz="2400" dirty="0">
              <a:latin typeface="Calibri Light"/>
              <a:ea typeface="Calibri Light"/>
              <a:cs typeface="Calibri Light"/>
            </a:endParaRPr>
          </a:p>
          <a:p>
            <a:pPr>
              <a:buFont typeface="Wingdings" panose="020B0604020202020204" pitchFamily="34" charset="0"/>
              <a:buChar char="Ø"/>
            </a:pPr>
            <a:r>
              <a:rPr lang="en-US" sz="2400" dirty="0">
                <a:latin typeface="Calibri Light"/>
                <a:ea typeface="Calibri Light"/>
                <a:cs typeface="Calibri Light"/>
              </a:rPr>
              <a:t> Doctor appointment </a:t>
            </a:r>
          </a:p>
          <a:p>
            <a:pPr>
              <a:buFont typeface="Wingdings" panose="020B0604020202020204" pitchFamily="34" charset="0"/>
              <a:buChar char="Ø"/>
            </a:pPr>
            <a:r>
              <a:rPr lang="en-US" sz="2400" dirty="0">
                <a:latin typeface="Calibri Light"/>
                <a:ea typeface="+mn-lt"/>
                <a:cs typeface="+mn-lt"/>
              </a:rPr>
              <a:t> </a:t>
            </a:r>
            <a:r>
              <a:rPr lang="en-US" sz="2400">
                <a:latin typeface="Calibri Light"/>
                <a:ea typeface="+mn-lt"/>
                <a:cs typeface="+mn-lt"/>
              </a:rPr>
              <a:t>Simple step-by-step skill guides </a:t>
            </a:r>
            <a:endParaRPr lang="en-US" sz="2400" dirty="0">
              <a:latin typeface="Calibri Light"/>
              <a:ea typeface="Calibri Light"/>
              <a:cs typeface="Calibri Light"/>
            </a:endParaRPr>
          </a:p>
          <a:p>
            <a:pPr>
              <a:buFont typeface="Wingdings" panose="020B0604020202020204" pitchFamily="34" charset="0"/>
              <a:buChar char="Ø"/>
            </a:pPr>
            <a:r>
              <a:rPr lang="en-US" sz="2400" dirty="0">
                <a:latin typeface="Calibri Light"/>
                <a:ea typeface="Calibri Light"/>
                <a:cs typeface="Calibri Light"/>
              </a:rPr>
              <a:t> Specialist physicians in your area </a:t>
            </a:r>
          </a:p>
          <a:p>
            <a:pPr>
              <a:buFont typeface="Wingdings" panose="020B0604020202020204" pitchFamily="34" charset="0"/>
              <a:buChar char="Ø"/>
            </a:pPr>
            <a:r>
              <a:rPr lang="en-US" sz="2400" dirty="0">
                <a:latin typeface="Calibri Light"/>
                <a:ea typeface="+mn-lt"/>
                <a:cs typeface="+mn-lt"/>
              </a:rPr>
              <a:t> Alarm for medication doses </a:t>
            </a:r>
          </a:p>
          <a:p>
            <a:pPr>
              <a:buFont typeface="Wingdings"/>
              <a:buChar char="Ø"/>
            </a:pPr>
            <a:r>
              <a:rPr lang="en-US" sz="2400" dirty="0">
                <a:latin typeface="Calibri Light"/>
                <a:ea typeface="+mn-lt"/>
                <a:cs typeface="+mn-lt"/>
              </a:rPr>
              <a:t>Household  and First Aid Kit </a:t>
            </a:r>
            <a:endParaRPr lang="en-US" sz="2400" dirty="0">
              <a:latin typeface="Calibri Light"/>
              <a:ea typeface="Calibri Light"/>
              <a:cs typeface="Calibri Light"/>
            </a:endParaRPr>
          </a:p>
          <a:p>
            <a:pPr>
              <a:buFont typeface="Wingdings" panose="020B0604020202020204" pitchFamily="34" charset="0"/>
              <a:buChar char="Ø"/>
            </a:pPr>
            <a:r>
              <a:rPr lang="en-US" sz="2400" dirty="0">
                <a:latin typeface="Calibri Light"/>
                <a:ea typeface="+mn-lt"/>
                <a:cs typeface="+mn-lt"/>
              </a:rPr>
              <a:t>Useful tips ,Emergency Services.</a:t>
            </a:r>
          </a:p>
        </p:txBody>
      </p:sp>
      <p:pic>
        <p:nvPicPr>
          <p:cNvPr id="18" name="Picture 17" descr="Top view of emergency medical kit on a dark wood">
            <a:extLst>
              <a:ext uri="{FF2B5EF4-FFF2-40B4-BE49-F238E27FC236}">
                <a16:creationId xmlns:a16="http://schemas.microsoft.com/office/drawing/2014/main" id="{F1D8AE94-DEA1-1341-27CB-6EAF5D88A816}"/>
              </a:ext>
            </a:extLst>
          </p:cNvPr>
          <p:cNvPicPr>
            <a:picLocks noChangeAspect="1"/>
          </p:cNvPicPr>
          <p:nvPr/>
        </p:nvPicPr>
        <p:blipFill rotWithShape="1">
          <a:blip r:embed="rId2"/>
          <a:srcRect l="40961" r="1001"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4" name="Slide Number Placeholder 3">
            <a:extLst>
              <a:ext uri="{FF2B5EF4-FFF2-40B4-BE49-F238E27FC236}">
                <a16:creationId xmlns:a16="http://schemas.microsoft.com/office/drawing/2014/main" id="{021F26C7-8DE1-89E5-E4F7-D525E818A8D8}"/>
              </a:ext>
            </a:extLst>
          </p:cNvPr>
          <p:cNvSpPr>
            <a:spLocks noGrp="1"/>
          </p:cNvSpPr>
          <p:nvPr>
            <p:ph type="sldNum" sz="quarter" idx="12"/>
          </p:nvPr>
        </p:nvSpPr>
        <p:spPr/>
        <p:txBody>
          <a:bodyPr/>
          <a:lstStyle/>
          <a:p>
            <a:fld id="{330EA680-D336-4FF7-8B7A-9848BB0A1C32}" type="slidenum">
              <a:rPr lang="en-US" sz="1600" dirty="0" smtClean="0">
                <a:solidFill>
                  <a:schemeClr val="bg1"/>
                </a:solidFill>
              </a:rPr>
              <a:t>7</a:t>
            </a:fld>
            <a:endParaRPr lang="en-US" sz="1600">
              <a:solidFill>
                <a:schemeClr val="bg1"/>
              </a:solidFill>
              <a:cs typeface="Calibri"/>
            </a:endParaRPr>
          </a:p>
        </p:txBody>
      </p:sp>
    </p:spTree>
    <p:extLst>
      <p:ext uri="{BB962C8B-B14F-4D97-AF65-F5344CB8AC3E}">
        <p14:creationId xmlns:p14="http://schemas.microsoft.com/office/powerpoint/2010/main" val="474275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2EB5A0-BE40-EEDE-A97A-909359E56678}"/>
              </a:ext>
            </a:extLst>
          </p:cNvPr>
          <p:cNvSpPr>
            <a:spLocks noGrp="1"/>
          </p:cNvSpPr>
          <p:nvPr>
            <p:ph type="title"/>
          </p:nvPr>
        </p:nvSpPr>
        <p:spPr>
          <a:xfrm>
            <a:off x="4108575" y="348865"/>
            <a:ext cx="7307045" cy="877729"/>
          </a:xfrm>
        </p:spPr>
        <p:txBody>
          <a:bodyPr anchor="ctr">
            <a:normAutofit/>
          </a:bodyPr>
          <a:lstStyle/>
          <a:p>
            <a:r>
              <a:rPr lang="en-US" sz="4000">
                <a:solidFill>
                  <a:srgbClr val="FFFFFF"/>
                </a:solidFill>
                <a:cs typeface="Calibri Light"/>
              </a:rPr>
              <a:t>Technology used</a:t>
            </a:r>
            <a:endParaRPr lang="en-US" sz="4000">
              <a:solidFill>
                <a:srgbClr val="FFFFFF"/>
              </a:solidFill>
            </a:endParaRPr>
          </a:p>
        </p:txBody>
      </p:sp>
      <p:graphicFrame>
        <p:nvGraphicFramePr>
          <p:cNvPr id="19" name="Content Placeholder 2">
            <a:extLst>
              <a:ext uri="{FF2B5EF4-FFF2-40B4-BE49-F238E27FC236}">
                <a16:creationId xmlns:a16="http://schemas.microsoft.com/office/drawing/2014/main" id="{AC1FC034-B54B-68C4-A892-C11360811595}"/>
              </a:ext>
            </a:extLst>
          </p:cNvPr>
          <p:cNvGraphicFramePr>
            <a:graphicFrameLocks noGrp="1"/>
          </p:cNvGraphicFramePr>
          <p:nvPr>
            <p:ph idx="1"/>
            <p:extLst>
              <p:ext uri="{D42A27DB-BD31-4B8C-83A1-F6EECF244321}">
                <p14:modId xmlns:p14="http://schemas.microsoft.com/office/powerpoint/2010/main" val="128286892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3" name="Slide Number Placeholder 12">
            <a:extLst>
              <a:ext uri="{FF2B5EF4-FFF2-40B4-BE49-F238E27FC236}">
                <a16:creationId xmlns:a16="http://schemas.microsoft.com/office/drawing/2014/main" id="{9ABBEFC8-0421-86DD-0340-5B9471E57790}"/>
              </a:ext>
            </a:extLst>
          </p:cNvPr>
          <p:cNvSpPr>
            <a:spLocks noGrp="1"/>
          </p:cNvSpPr>
          <p:nvPr>
            <p:ph type="sldNum" sz="quarter" idx="12"/>
          </p:nvPr>
        </p:nvSpPr>
        <p:spPr/>
        <p:txBody>
          <a:bodyPr/>
          <a:lstStyle/>
          <a:p>
            <a:fld id="{330EA680-D336-4FF7-8B7A-9848BB0A1C32}" type="slidenum">
              <a:rPr lang="en-US" sz="1600" dirty="0" smtClean="0">
                <a:solidFill>
                  <a:schemeClr val="tx1"/>
                </a:solidFill>
              </a:rPr>
              <a:t>8</a:t>
            </a:fld>
            <a:endParaRPr lang="en-US" sz="1600">
              <a:solidFill>
                <a:schemeClr val="tx1"/>
              </a:solidFill>
              <a:cs typeface="Calibri"/>
            </a:endParaRPr>
          </a:p>
        </p:txBody>
      </p:sp>
    </p:spTree>
    <p:extLst>
      <p:ext uri="{BB962C8B-B14F-4D97-AF65-F5344CB8AC3E}">
        <p14:creationId xmlns:p14="http://schemas.microsoft.com/office/powerpoint/2010/main" val="946548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8953E74-D241-4DDF-8508-F0365EA13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5C3C901A-B2F4-4A3C-BCDD-7C8D587ECA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371134"/>
          </a:xfrm>
          <a:custGeom>
            <a:avLst/>
            <a:gdLst>
              <a:gd name="connsiteX0" fmla="*/ 0 w 12192000"/>
              <a:gd name="connsiteY0" fmla="*/ 0 h 2515690"/>
              <a:gd name="connsiteX1" fmla="*/ 170442 w 12192000"/>
              <a:gd name="connsiteY1" fmla="*/ 96074 h 2515690"/>
              <a:gd name="connsiteX2" fmla="*/ 424739 w 12192000"/>
              <a:gd name="connsiteY2" fmla="*/ 224865 h 2515690"/>
              <a:gd name="connsiteX3" fmla="*/ 748273 w 12192000"/>
              <a:gd name="connsiteY3" fmla="*/ 373939 h 2515690"/>
              <a:gd name="connsiteX4" fmla="*/ 1037058 w 12192000"/>
              <a:gd name="connsiteY4" fmla="*/ 499994 h 2515690"/>
              <a:gd name="connsiteX5" fmla="*/ 1101312 w 12192000"/>
              <a:gd name="connsiteY5" fmla="*/ 428540 h 2515690"/>
              <a:gd name="connsiteX6" fmla="*/ 1367071 w 12192000"/>
              <a:gd name="connsiteY6" fmla="*/ 516118 h 2515690"/>
              <a:gd name="connsiteX7" fmla="*/ 2189943 w 12192000"/>
              <a:gd name="connsiteY7" fmla="*/ 794533 h 2515690"/>
              <a:gd name="connsiteX8" fmla="*/ 2390329 w 12192000"/>
              <a:gd name="connsiteY8" fmla="*/ 920897 h 2515690"/>
              <a:gd name="connsiteX9" fmla="*/ 2459570 w 12192000"/>
              <a:gd name="connsiteY9" fmla="*/ 983740 h 2515690"/>
              <a:gd name="connsiteX10" fmla="*/ 2503252 w 12192000"/>
              <a:gd name="connsiteY10" fmla="*/ 1000151 h 2515690"/>
              <a:gd name="connsiteX11" fmla="*/ 2503252 w 12192000"/>
              <a:gd name="connsiteY11" fmla="*/ 1008273 h 2515690"/>
              <a:gd name="connsiteX12" fmla="*/ 2511191 w 12192000"/>
              <a:gd name="connsiteY12" fmla="*/ 1009499 h 2515690"/>
              <a:gd name="connsiteX13" fmla="*/ 2565029 w 12192000"/>
              <a:gd name="connsiteY13" fmla="*/ 1015977 h 2515690"/>
              <a:gd name="connsiteX14" fmla="*/ 2593745 w 12192000"/>
              <a:gd name="connsiteY14" fmla="*/ 1019963 h 2515690"/>
              <a:gd name="connsiteX15" fmla="*/ 2591015 w 12192000"/>
              <a:gd name="connsiteY15" fmla="*/ 1019651 h 2515690"/>
              <a:gd name="connsiteX16" fmla="*/ 2590137 w 12192000"/>
              <a:gd name="connsiteY16" fmla="*/ 1019549 h 2515690"/>
              <a:gd name="connsiteX17" fmla="*/ 2589021 w 12192000"/>
              <a:gd name="connsiteY17" fmla="*/ 1019424 h 2515690"/>
              <a:gd name="connsiteX18" fmla="*/ 2591015 w 12192000"/>
              <a:gd name="connsiteY18" fmla="*/ 1019651 h 2515690"/>
              <a:gd name="connsiteX19" fmla="*/ 2602385 w 12192000"/>
              <a:gd name="connsiteY19" fmla="*/ 1020975 h 2515690"/>
              <a:gd name="connsiteX20" fmla="*/ 2614445 w 12192000"/>
              <a:gd name="connsiteY20" fmla="*/ 1022389 h 2515690"/>
              <a:gd name="connsiteX21" fmla="*/ 2614445 w 12192000"/>
              <a:gd name="connsiteY21" fmla="*/ 1020966 h 2515690"/>
              <a:gd name="connsiteX22" fmla="*/ 2676661 w 12192000"/>
              <a:gd name="connsiteY22" fmla="*/ 1029355 h 2515690"/>
              <a:gd name="connsiteX23" fmla="*/ 2788597 w 12192000"/>
              <a:gd name="connsiteY23" fmla="*/ 1048926 h 2515690"/>
              <a:gd name="connsiteX24" fmla="*/ 2812742 w 12192000"/>
              <a:gd name="connsiteY24" fmla="*/ 1057667 h 2515690"/>
              <a:gd name="connsiteX25" fmla="*/ 2970201 w 12192000"/>
              <a:gd name="connsiteY25" fmla="*/ 949091 h 2515690"/>
              <a:gd name="connsiteX26" fmla="*/ 3030610 w 12192000"/>
              <a:gd name="connsiteY26" fmla="*/ 1049340 h 2515690"/>
              <a:gd name="connsiteX27" fmla="*/ 3058913 w 12192000"/>
              <a:gd name="connsiteY27" fmla="*/ 1048085 h 2515690"/>
              <a:gd name="connsiteX28" fmla="*/ 3072697 w 12192000"/>
              <a:gd name="connsiteY28" fmla="*/ 1045316 h 2515690"/>
              <a:gd name="connsiteX29" fmla="*/ 3083305 w 12192000"/>
              <a:gd name="connsiteY29" fmla="*/ 1040550 h 2515690"/>
              <a:gd name="connsiteX30" fmla="*/ 3125603 w 12192000"/>
              <a:gd name="connsiteY30" fmla="*/ 1004583 h 2515690"/>
              <a:gd name="connsiteX31" fmla="*/ 3385106 w 12192000"/>
              <a:gd name="connsiteY31" fmla="*/ 1042233 h 2515690"/>
              <a:gd name="connsiteX32" fmla="*/ 3424945 w 12192000"/>
              <a:gd name="connsiteY32" fmla="*/ 1065268 h 2515690"/>
              <a:gd name="connsiteX33" fmla="*/ 3436948 w 12192000"/>
              <a:gd name="connsiteY33" fmla="*/ 1068018 h 2515690"/>
              <a:gd name="connsiteX34" fmla="*/ 3466714 w 12192000"/>
              <a:gd name="connsiteY34" fmla="*/ 1063419 h 2515690"/>
              <a:gd name="connsiteX35" fmla="*/ 3550909 w 12192000"/>
              <a:gd name="connsiteY35" fmla="*/ 1044511 h 2515690"/>
              <a:gd name="connsiteX36" fmla="*/ 3555900 w 12192000"/>
              <a:gd name="connsiteY36" fmla="*/ 1041996 h 2515690"/>
              <a:gd name="connsiteX37" fmla="*/ 3625978 w 12192000"/>
              <a:gd name="connsiteY37" fmla="*/ 1023459 h 2515690"/>
              <a:gd name="connsiteX38" fmla="*/ 3632465 w 12192000"/>
              <a:gd name="connsiteY38" fmla="*/ 1023522 h 2515690"/>
              <a:gd name="connsiteX39" fmla="*/ 3649063 w 12192000"/>
              <a:gd name="connsiteY39" fmla="*/ 1018726 h 2515690"/>
              <a:gd name="connsiteX40" fmla="*/ 3805954 w 12192000"/>
              <a:gd name="connsiteY40" fmla="*/ 917517 h 2515690"/>
              <a:gd name="connsiteX41" fmla="*/ 4020506 w 12192000"/>
              <a:gd name="connsiteY41" fmla="*/ 816231 h 2515690"/>
              <a:gd name="connsiteX42" fmla="*/ 4233682 w 12192000"/>
              <a:gd name="connsiteY42" fmla="*/ 799511 h 2515690"/>
              <a:gd name="connsiteX43" fmla="*/ 4306552 w 12192000"/>
              <a:gd name="connsiteY43" fmla="*/ 610207 h 2515690"/>
              <a:gd name="connsiteX44" fmla="*/ 4816604 w 12192000"/>
              <a:gd name="connsiteY44" fmla="*/ 773163 h 2515690"/>
              <a:gd name="connsiteX45" fmla="*/ 4916502 w 12192000"/>
              <a:gd name="connsiteY45" fmla="*/ 788104 h 2515690"/>
              <a:gd name="connsiteX46" fmla="*/ 5224415 w 12192000"/>
              <a:gd name="connsiteY46" fmla="*/ 674418 h 2515690"/>
              <a:gd name="connsiteX47" fmla="*/ 5274077 w 12192000"/>
              <a:gd name="connsiteY47" fmla="*/ 655978 h 2515690"/>
              <a:gd name="connsiteX48" fmla="*/ 5371217 w 12192000"/>
              <a:gd name="connsiteY48" fmla="*/ 614372 h 2515690"/>
              <a:gd name="connsiteX49" fmla="*/ 5364523 w 12192000"/>
              <a:gd name="connsiteY49" fmla="*/ 502501 h 2515690"/>
              <a:gd name="connsiteX50" fmla="*/ 5457871 w 12192000"/>
              <a:gd name="connsiteY50" fmla="*/ 558285 h 2515690"/>
              <a:gd name="connsiteX51" fmla="*/ 5750580 w 12192000"/>
              <a:gd name="connsiteY51" fmla="*/ 663503 h 2515690"/>
              <a:gd name="connsiteX52" fmla="*/ 5976618 w 12192000"/>
              <a:gd name="connsiteY52" fmla="*/ 582652 h 2515690"/>
              <a:gd name="connsiteX53" fmla="*/ 6009346 w 12192000"/>
              <a:gd name="connsiteY53" fmla="*/ 559470 h 2515690"/>
              <a:gd name="connsiteX54" fmla="*/ 6069735 w 12192000"/>
              <a:gd name="connsiteY54" fmla="*/ 587803 h 2515690"/>
              <a:gd name="connsiteX55" fmla="*/ 6270319 w 12192000"/>
              <a:gd name="connsiteY55" fmla="*/ 643982 h 2515690"/>
              <a:gd name="connsiteX56" fmla="*/ 6406781 w 12192000"/>
              <a:gd name="connsiteY56" fmla="*/ 672327 h 2515690"/>
              <a:gd name="connsiteX57" fmla="*/ 6469508 w 12192000"/>
              <a:gd name="connsiteY57" fmla="*/ 708574 h 2515690"/>
              <a:gd name="connsiteX58" fmla="*/ 6515869 w 12192000"/>
              <a:gd name="connsiteY58" fmla="*/ 715738 h 2515690"/>
              <a:gd name="connsiteX59" fmla="*/ 6725938 w 12192000"/>
              <a:gd name="connsiteY59" fmla="*/ 691128 h 2515690"/>
              <a:gd name="connsiteX60" fmla="*/ 6778240 w 12192000"/>
              <a:gd name="connsiteY60" fmla="*/ 678998 h 2515690"/>
              <a:gd name="connsiteX61" fmla="*/ 6806944 w 12192000"/>
              <a:gd name="connsiteY61" fmla="*/ 646178 h 2515690"/>
              <a:gd name="connsiteX62" fmla="*/ 6830632 w 12192000"/>
              <a:gd name="connsiteY62" fmla="*/ 633915 h 2515690"/>
              <a:gd name="connsiteX63" fmla="*/ 6858072 w 12192000"/>
              <a:gd name="connsiteY63" fmla="*/ 646178 h 2515690"/>
              <a:gd name="connsiteX64" fmla="*/ 6891322 w 12192000"/>
              <a:gd name="connsiteY64" fmla="*/ 678998 h 2515690"/>
              <a:gd name="connsiteX65" fmla="*/ 6951905 w 12192000"/>
              <a:gd name="connsiteY65" fmla="*/ 691128 h 2515690"/>
              <a:gd name="connsiteX66" fmla="*/ 7195246 w 12192000"/>
              <a:gd name="connsiteY66" fmla="*/ 715738 h 2515690"/>
              <a:gd name="connsiteX67" fmla="*/ 7248949 w 12192000"/>
              <a:gd name="connsiteY67" fmla="*/ 708574 h 2515690"/>
              <a:gd name="connsiteX68" fmla="*/ 7321609 w 12192000"/>
              <a:gd name="connsiteY68" fmla="*/ 672327 h 2515690"/>
              <a:gd name="connsiteX69" fmla="*/ 7479684 w 12192000"/>
              <a:gd name="connsiteY69" fmla="*/ 643982 h 2515690"/>
              <a:gd name="connsiteX70" fmla="*/ 7712035 w 12192000"/>
              <a:gd name="connsiteY70" fmla="*/ 587803 h 2515690"/>
              <a:gd name="connsiteX71" fmla="*/ 7781987 w 12192000"/>
              <a:gd name="connsiteY71" fmla="*/ 559470 h 2515690"/>
              <a:gd name="connsiteX72" fmla="*/ 7819900 w 12192000"/>
              <a:gd name="connsiteY72" fmla="*/ 582652 h 2515690"/>
              <a:gd name="connsiteX73" fmla="*/ 8081736 w 12192000"/>
              <a:gd name="connsiteY73" fmla="*/ 663503 h 2515690"/>
              <a:gd name="connsiteX74" fmla="*/ 8420801 w 12192000"/>
              <a:gd name="connsiteY74" fmla="*/ 558285 h 2515690"/>
              <a:gd name="connsiteX75" fmla="*/ 8528933 w 12192000"/>
              <a:gd name="connsiteY75" fmla="*/ 502501 h 2515690"/>
              <a:gd name="connsiteX76" fmla="*/ 8521178 w 12192000"/>
              <a:gd name="connsiteY76" fmla="*/ 614372 h 2515690"/>
              <a:gd name="connsiteX77" fmla="*/ 8633702 w 12192000"/>
              <a:gd name="connsiteY77" fmla="*/ 655978 h 2515690"/>
              <a:gd name="connsiteX78" fmla="*/ 8691231 w 12192000"/>
              <a:gd name="connsiteY78" fmla="*/ 674418 h 2515690"/>
              <a:gd name="connsiteX79" fmla="*/ 9047908 w 12192000"/>
              <a:gd name="connsiteY79" fmla="*/ 788104 h 2515690"/>
              <a:gd name="connsiteX80" fmla="*/ 9163628 w 12192000"/>
              <a:gd name="connsiteY80" fmla="*/ 773163 h 2515690"/>
              <a:gd name="connsiteX81" fmla="*/ 9754459 w 12192000"/>
              <a:gd name="connsiteY81" fmla="*/ 610207 h 2515690"/>
              <a:gd name="connsiteX82" fmla="*/ 9838868 w 12192000"/>
              <a:gd name="connsiteY82" fmla="*/ 799511 h 2515690"/>
              <a:gd name="connsiteX83" fmla="*/ 10085808 w 12192000"/>
              <a:gd name="connsiteY83" fmla="*/ 816231 h 2515690"/>
              <a:gd name="connsiteX84" fmla="*/ 10334338 w 12192000"/>
              <a:gd name="connsiteY84" fmla="*/ 917517 h 2515690"/>
              <a:gd name="connsiteX85" fmla="*/ 10516076 w 12192000"/>
              <a:gd name="connsiteY85" fmla="*/ 1018726 h 2515690"/>
              <a:gd name="connsiteX86" fmla="*/ 10535302 w 12192000"/>
              <a:gd name="connsiteY86" fmla="*/ 1023522 h 2515690"/>
              <a:gd name="connsiteX87" fmla="*/ 10542819 w 12192000"/>
              <a:gd name="connsiteY87" fmla="*/ 1023458 h 2515690"/>
              <a:gd name="connsiteX88" fmla="*/ 10623994 w 12192000"/>
              <a:gd name="connsiteY88" fmla="*/ 1041996 h 2515690"/>
              <a:gd name="connsiteX89" fmla="*/ 10629774 w 12192000"/>
              <a:gd name="connsiteY89" fmla="*/ 1044511 h 2515690"/>
              <a:gd name="connsiteX90" fmla="*/ 10727305 w 12192000"/>
              <a:gd name="connsiteY90" fmla="*/ 1063419 h 2515690"/>
              <a:gd name="connsiteX91" fmla="*/ 10761785 w 12192000"/>
              <a:gd name="connsiteY91" fmla="*/ 1068017 h 2515690"/>
              <a:gd name="connsiteX92" fmla="*/ 10775688 w 12192000"/>
              <a:gd name="connsiteY92" fmla="*/ 1065268 h 2515690"/>
              <a:gd name="connsiteX93" fmla="*/ 10821837 w 12192000"/>
              <a:gd name="connsiteY93" fmla="*/ 1042232 h 2515690"/>
              <a:gd name="connsiteX94" fmla="*/ 11122438 w 12192000"/>
              <a:gd name="connsiteY94" fmla="*/ 1004583 h 2515690"/>
              <a:gd name="connsiteX95" fmla="*/ 11171433 w 12192000"/>
              <a:gd name="connsiteY95" fmla="*/ 1040550 h 2515690"/>
              <a:gd name="connsiteX96" fmla="*/ 11183724 w 12192000"/>
              <a:gd name="connsiteY96" fmla="*/ 1045316 h 2515690"/>
              <a:gd name="connsiteX97" fmla="*/ 11199690 w 12192000"/>
              <a:gd name="connsiteY97" fmla="*/ 1048085 h 2515690"/>
              <a:gd name="connsiteX98" fmla="*/ 11232475 w 12192000"/>
              <a:gd name="connsiteY98" fmla="*/ 1049340 h 2515690"/>
              <a:gd name="connsiteX99" fmla="*/ 11302451 w 12192000"/>
              <a:gd name="connsiteY99" fmla="*/ 949091 h 2515690"/>
              <a:gd name="connsiteX100" fmla="*/ 11484849 w 12192000"/>
              <a:gd name="connsiteY100" fmla="*/ 1057667 h 2515690"/>
              <a:gd name="connsiteX101" fmla="*/ 11512818 w 12192000"/>
              <a:gd name="connsiteY101" fmla="*/ 1048926 h 2515690"/>
              <a:gd name="connsiteX102" fmla="*/ 11642481 w 12192000"/>
              <a:gd name="connsiteY102" fmla="*/ 1029355 h 2515690"/>
              <a:gd name="connsiteX103" fmla="*/ 11714551 w 12192000"/>
              <a:gd name="connsiteY103" fmla="*/ 1020966 h 2515690"/>
              <a:gd name="connsiteX104" fmla="*/ 11714551 w 12192000"/>
              <a:gd name="connsiteY104" fmla="*/ 1022389 h 2515690"/>
              <a:gd name="connsiteX105" fmla="*/ 11728519 w 12192000"/>
              <a:gd name="connsiteY105" fmla="*/ 1020975 h 2515690"/>
              <a:gd name="connsiteX106" fmla="*/ 11741691 w 12192000"/>
              <a:gd name="connsiteY106" fmla="*/ 1019651 h 2515690"/>
              <a:gd name="connsiteX107" fmla="*/ 11743999 w 12192000"/>
              <a:gd name="connsiteY107" fmla="*/ 1019424 h 2515690"/>
              <a:gd name="connsiteX108" fmla="*/ 11742709 w 12192000"/>
              <a:gd name="connsiteY108" fmla="*/ 1019549 h 2515690"/>
              <a:gd name="connsiteX109" fmla="*/ 11741691 w 12192000"/>
              <a:gd name="connsiteY109" fmla="*/ 1019651 h 2515690"/>
              <a:gd name="connsiteX110" fmla="*/ 11738529 w 12192000"/>
              <a:gd name="connsiteY110" fmla="*/ 1019963 h 2515690"/>
              <a:gd name="connsiteX111" fmla="*/ 11771791 w 12192000"/>
              <a:gd name="connsiteY111" fmla="*/ 1015977 h 2515690"/>
              <a:gd name="connsiteX112" fmla="*/ 11834157 w 12192000"/>
              <a:gd name="connsiteY112" fmla="*/ 1009499 h 2515690"/>
              <a:gd name="connsiteX113" fmla="*/ 11843354 w 12192000"/>
              <a:gd name="connsiteY113" fmla="*/ 1008273 h 2515690"/>
              <a:gd name="connsiteX114" fmla="*/ 11843354 w 12192000"/>
              <a:gd name="connsiteY114" fmla="*/ 1000151 h 2515690"/>
              <a:gd name="connsiteX115" fmla="*/ 11893955 w 12192000"/>
              <a:gd name="connsiteY115" fmla="*/ 983740 h 2515690"/>
              <a:gd name="connsiteX116" fmla="*/ 11974160 w 12192000"/>
              <a:gd name="connsiteY116" fmla="*/ 920897 h 2515690"/>
              <a:gd name="connsiteX117" fmla="*/ 12143531 w 12192000"/>
              <a:gd name="connsiteY117" fmla="*/ 823664 h 2515690"/>
              <a:gd name="connsiteX118" fmla="*/ 12192000 w 12192000"/>
              <a:gd name="connsiteY118" fmla="*/ 801163 h 2515690"/>
              <a:gd name="connsiteX119" fmla="*/ 12192000 w 12192000"/>
              <a:gd name="connsiteY119" fmla="*/ 2515690 h 2515690"/>
              <a:gd name="connsiteX120" fmla="*/ 0 w 12192000"/>
              <a:gd name="connsiteY120" fmla="*/ 2515690 h 2515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2192000" h="2515690">
                <a:moveTo>
                  <a:pt x="0" y="0"/>
                </a:moveTo>
                <a:lnTo>
                  <a:pt x="170442" y="96074"/>
                </a:lnTo>
                <a:cubicBezTo>
                  <a:pt x="323315" y="179510"/>
                  <a:pt x="418777" y="223899"/>
                  <a:pt x="424739" y="224865"/>
                </a:cubicBezTo>
                <a:cubicBezTo>
                  <a:pt x="573781" y="248496"/>
                  <a:pt x="654649" y="314572"/>
                  <a:pt x="748273" y="373939"/>
                </a:cubicBezTo>
                <a:cubicBezTo>
                  <a:pt x="830321" y="425631"/>
                  <a:pt x="917271" y="480784"/>
                  <a:pt x="1037058" y="499994"/>
                </a:cubicBezTo>
                <a:cubicBezTo>
                  <a:pt x="1195925" y="525362"/>
                  <a:pt x="1048105" y="445478"/>
                  <a:pt x="1101312" y="428540"/>
                </a:cubicBezTo>
                <a:cubicBezTo>
                  <a:pt x="1188473" y="458169"/>
                  <a:pt x="1274625" y="505369"/>
                  <a:pt x="1367071" y="516118"/>
                </a:cubicBezTo>
                <a:cubicBezTo>
                  <a:pt x="1701323" y="554463"/>
                  <a:pt x="1964451" y="648887"/>
                  <a:pt x="2189943" y="794533"/>
                </a:cubicBezTo>
                <a:cubicBezTo>
                  <a:pt x="2255082" y="836300"/>
                  <a:pt x="2357481" y="862342"/>
                  <a:pt x="2390329" y="920897"/>
                </a:cubicBezTo>
                <a:cubicBezTo>
                  <a:pt x="2406050" y="949359"/>
                  <a:pt x="2430126" y="969285"/>
                  <a:pt x="2459570" y="983740"/>
                </a:cubicBezTo>
                <a:lnTo>
                  <a:pt x="2503252" y="1000151"/>
                </a:lnTo>
                <a:lnTo>
                  <a:pt x="2503252" y="1008273"/>
                </a:lnTo>
                <a:lnTo>
                  <a:pt x="2511191" y="1009499"/>
                </a:lnTo>
                <a:cubicBezTo>
                  <a:pt x="2529847" y="1011974"/>
                  <a:pt x="2562849" y="1015701"/>
                  <a:pt x="2565029" y="1015977"/>
                </a:cubicBezTo>
                <a:cubicBezTo>
                  <a:pt x="2610845" y="1021778"/>
                  <a:pt x="2601577" y="1020837"/>
                  <a:pt x="2593745" y="1019963"/>
                </a:cubicBezTo>
                <a:lnTo>
                  <a:pt x="2591015" y="1019651"/>
                </a:lnTo>
                <a:lnTo>
                  <a:pt x="2590137" y="1019549"/>
                </a:lnTo>
                <a:cubicBezTo>
                  <a:pt x="2588203" y="1019326"/>
                  <a:pt x="2588125" y="1019321"/>
                  <a:pt x="2589021" y="1019424"/>
                </a:cubicBezTo>
                <a:lnTo>
                  <a:pt x="2591015" y="1019651"/>
                </a:lnTo>
                <a:lnTo>
                  <a:pt x="2602385" y="1020975"/>
                </a:lnTo>
                <a:lnTo>
                  <a:pt x="2614445" y="1022389"/>
                </a:lnTo>
                <a:lnTo>
                  <a:pt x="2614445" y="1020966"/>
                </a:lnTo>
                <a:lnTo>
                  <a:pt x="2676661" y="1029355"/>
                </a:lnTo>
                <a:cubicBezTo>
                  <a:pt x="2715592" y="1034194"/>
                  <a:pt x="2753901" y="1039695"/>
                  <a:pt x="2788597" y="1048926"/>
                </a:cubicBezTo>
                <a:lnTo>
                  <a:pt x="2812742" y="1057667"/>
                </a:lnTo>
                <a:lnTo>
                  <a:pt x="2970201" y="949091"/>
                </a:lnTo>
                <a:cubicBezTo>
                  <a:pt x="3052785" y="982961"/>
                  <a:pt x="2996105" y="1020057"/>
                  <a:pt x="3030610" y="1049340"/>
                </a:cubicBezTo>
                <a:cubicBezTo>
                  <a:pt x="3039005" y="1048442"/>
                  <a:pt x="3049621" y="1048500"/>
                  <a:pt x="3058913" y="1048085"/>
                </a:cubicBezTo>
                <a:lnTo>
                  <a:pt x="3072697" y="1045316"/>
                </a:lnTo>
                <a:lnTo>
                  <a:pt x="3083305" y="1040550"/>
                </a:lnTo>
                <a:lnTo>
                  <a:pt x="3125603" y="1004583"/>
                </a:lnTo>
                <a:cubicBezTo>
                  <a:pt x="3221669" y="925596"/>
                  <a:pt x="3242489" y="937564"/>
                  <a:pt x="3385106" y="1042233"/>
                </a:cubicBezTo>
                <a:cubicBezTo>
                  <a:pt x="3399403" y="1052670"/>
                  <a:pt x="3412529" y="1060209"/>
                  <a:pt x="3424945" y="1065268"/>
                </a:cubicBezTo>
                <a:lnTo>
                  <a:pt x="3436948" y="1068018"/>
                </a:lnTo>
                <a:lnTo>
                  <a:pt x="3466714" y="1063419"/>
                </a:lnTo>
                <a:lnTo>
                  <a:pt x="3550909" y="1044511"/>
                </a:lnTo>
                <a:lnTo>
                  <a:pt x="3555900" y="1041996"/>
                </a:lnTo>
                <a:cubicBezTo>
                  <a:pt x="3573827" y="1033454"/>
                  <a:pt x="3594382" y="1025941"/>
                  <a:pt x="3625978" y="1023459"/>
                </a:cubicBezTo>
                <a:lnTo>
                  <a:pt x="3632465" y="1023522"/>
                </a:lnTo>
                <a:lnTo>
                  <a:pt x="3649063" y="1018726"/>
                </a:lnTo>
                <a:cubicBezTo>
                  <a:pt x="3741849" y="989371"/>
                  <a:pt x="3810578" y="953657"/>
                  <a:pt x="3805954" y="917517"/>
                </a:cubicBezTo>
                <a:cubicBezTo>
                  <a:pt x="4031729" y="953901"/>
                  <a:pt x="4031729" y="953901"/>
                  <a:pt x="4020506" y="816231"/>
                </a:cubicBezTo>
                <a:cubicBezTo>
                  <a:pt x="4171643" y="865324"/>
                  <a:pt x="4206308" y="864422"/>
                  <a:pt x="4233682" y="799511"/>
                </a:cubicBezTo>
                <a:cubicBezTo>
                  <a:pt x="4260226" y="737017"/>
                  <a:pt x="4254728" y="668575"/>
                  <a:pt x="4306552" y="610207"/>
                </a:cubicBezTo>
                <a:cubicBezTo>
                  <a:pt x="4495313" y="657923"/>
                  <a:pt x="4699922" y="667347"/>
                  <a:pt x="4816604" y="773163"/>
                </a:cubicBezTo>
                <a:cubicBezTo>
                  <a:pt x="4834734" y="789836"/>
                  <a:pt x="4890507" y="799946"/>
                  <a:pt x="4916502" y="788104"/>
                </a:cubicBezTo>
                <a:cubicBezTo>
                  <a:pt x="5013526" y="746101"/>
                  <a:pt x="5238129" y="796871"/>
                  <a:pt x="5224415" y="674418"/>
                </a:cubicBezTo>
                <a:cubicBezTo>
                  <a:pt x="5223051" y="659300"/>
                  <a:pt x="5240524" y="644890"/>
                  <a:pt x="5274077" y="655978"/>
                </a:cubicBezTo>
                <a:cubicBezTo>
                  <a:pt x="5388582" y="694066"/>
                  <a:pt x="5367022" y="644784"/>
                  <a:pt x="5371217" y="614372"/>
                </a:cubicBezTo>
                <a:cubicBezTo>
                  <a:pt x="5375856" y="577567"/>
                  <a:pt x="5319010" y="537578"/>
                  <a:pt x="5364523" y="502501"/>
                </a:cubicBezTo>
                <a:cubicBezTo>
                  <a:pt x="5425408" y="508891"/>
                  <a:pt x="5433299" y="538191"/>
                  <a:pt x="5457871" y="558285"/>
                </a:cubicBezTo>
                <a:cubicBezTo>
                  <a:pt x="5530352" y="617005"/>
                  <a:pt x="5609566" y="664386"/>
                  <a:pt x="5750580" y="663503"/>
                </a:cubicBezTo>
                <a:cubicBezTo>
                  <a:pt x="5864519" y="662926"/>
                  <a:pt x="5966527" y="666650"/>
                  <a:pt x="5976618" y="582652"/>
                </a:cubicBezTo>
                <a:cubicBezTo>
                  <a:pt x="5978145" y="569455"/>
                  <a:pt x="5990792" y="562346"/>
                  <a:pt x="6009346" y="559470"/>
                </a:cubicBezTo>
                <a:cubicBezTo>
                  <a:pt x="6030639" y="568485"/>
                  <a:pt x="6052592" y="577083"/>
                  <a:pt x="6069735" y="587803"/>
                </a:cubicBezTo>
                <a:cubicBezTo>
                  <a:pt x="6126182" y="623812"/>
                  <a:pt x="6196945" y="634730"/>
                  <a:pt x="6270319" y="643982"/>
                </a:cubicBezTo>
                <a:cubicBezTo>
                  <a:pt x="6317101" y="649940"/>
                  <a:pt x="6363466" y="657107"/>
                  <a:pt x="6406781" y="672327"/>
                </a:cubicBezTo>
                <a:cubicBezTo>
                  <a:pt x="6433586" y="681598"/>
                  <a:pt x="6454928" y="693402"/>
                  <a:pt x="6469508" y="708574"/>
                </a:cubicBezTo>
                <a:cubicBezTo>
                  <a:pt x="6482729" y="721786"/>
                  <a:pt x="6496225" y="725422"/>
                  <a:pt x="6515869" y="715738"/>
                </a:cubicBezTo>
                <a:cubicBezTo>
                  <a:pt x="6572200" y="688353"/>
                  <a:pt x="6639257" y="676241"/>
                  <a:pt x="6725938" y="691128"/>
                </a:cubicBezTo>
                <a:cubicBezTo>
                  <a:pt x="6752109" y="695629"/>
                  <a:pt x="6772625" y="691505"/>
                  <a:pt x="6778240" y="678998"/>
                </a:cubicBezTo>
                <a:cubicBezTo>
                  <a:pt x="6784286" y="665981"/>
                  <a:pt x="6794269" y="655280"/>
                  <a:pt x="6806944" y="646178"/>
                </a:cubicBezTo>
                <a:lnTo>
                  <a:pt x="6830632" y="633915"/>
                </a:lnTo>
                <a:lnTo>
                  <a:pt x="6858072" y="646178"/>
                </a:lnTo>
                <a:cubicBezTo>
                  <a:pt x="6872754" y="655280"/>
                  <a:pt x="6884317" y="665981"/>
                  <a:pt x="6891322" y="678998"/>
                </a:cubicBezTo>
                <a:cubicBezTo>
                  <a:pt x="6897826" y="691505"/>
                  <a:pt x="6921592" y="695629"/>
                  <a:pt x="6951905" y="691128"/>
                </a:cubicBezTo>
                <a:cubicBezTo>
                  <a:pt x="7052317" y="676241"/>
                  <a:pt x="7129994" y="688353"/>
                  <a:pt x="7195246" y="715738"/>
                </a:cubicBezTo>
                <a:cubicBezTo>
                  <a:pt x="7217999" y="725422"/>
                  <a:pt x="7233634" y="721786"/>
                  <a:pt x="7248949" y="708574"/>
                </a:cubicBezTo>
                <a:cubicBezTo>
                  <a:pt x="7265838" y="693402"/>
                  <a:pt x="7290560" y="681598"/>
                  <a:pt x="7321609" y="672327"/>
                </a:cubicBezTo>
                <a:cubicBezTo>
                  <a:pt x="7371785" y="657107"/>
                  <a:pt x="7425493" y="649940"/>
                  <a:pt x="7479684" y="643982"/>
                </a:cubicBezTo>
                <a:cubicBezTo>
                  <a:pt x="7564679" y="634730"/>
                  <a:pt x="7646649" y="623812"/>
                  <a:pt x="7712035" y="587803"/>
                </a:cubicBezTo>
                <a:cubicBezTo>
                  <a:pt x="7731892" y="577083"/>
                  <a:pt x="7757322" y="568485"/>
                  <a:pt x="7781987" y="559470"/>
                </a:cubicBezTo>
                <a:cubicBezTo>
                  <a:pt x="7803481" y="562346"/>
                  <a:pt x="7818130" y="569455"/>
                  <a:pt x="7819900" y="582652"/>
                </a:cubicBezTo>
                <a:cubicBezTo>
                  <a:pt x="7831588" y="666650"/>
                  <a:pt x="7949751" y="662926"/>
                  <a:pt x="8081736" y="663503"/>
                </a:cubicBezTo>
                <a:cubicBezTo>
                  <a:pt x="8245081" y="664386"/>
                  <a:pt x="8336842" y="617005"/>
                  <a:pt x="8420801" y="558285"/>
                </a:cubicBezTo>
                <a:cubicBezTo>
                  <a:pt x="8449265" y="538191"/>
                  <a:pt x="8458404" y="508890"/>
                  <a:pt x="8528933" y="502501"/>
                </a:cubicBezTo>
                <a:cubicBezTo>
                  <a:pt x="8581654" y="537578"/>
                  <a:pt x="8515805" y="577567"/>
                  <a:pt x="8521178" y="614372"/>
                </a:cubicBezTo>
                <a:cubicBezTo>
                  <a:pt x="8526038" y="644784"/>
                  <a:pt x="8501063" y="694066"/>
                  <a:pt x="8633702" y="655978"/>
                </a:cubicBezTo>
                <a:cubicBezTo>
                  <a:pt x="8672570" y="644890"/>
                  <a:pt x="8692811" y="659300"/>
                  <a:pt x="8691231" y="674418"/>
                </a:cubicBezTo>
                <a:cubicBezTo>
                  <a:pt x="8675345" y="796871"/>
                  <a:pt x="8935518" y="746101"/>
                  <a:pt x="9047908" y="788104"/>
                </a:cubicBezTo>
                <a:cubicBezTo>
                  <a:pt x="9078021" y="799946"/>
                  <a:pt x="9142627" y="789836"/>
                  <a:pt x="9163628" y="773163"/>
                </a:cubicBezTo>
                <a:cubicBezTo>
                  <a:pt x="9298789" y="667347"/>
                  <a:pt x="9535801" y="657923"/>
                  <a:pt x="9754459" y="610207"/>
                </a:cubicBezTo>
                <a:cubicBezTo>
                  <a:pt x="9814490" y="668575"/>
                  <a:pt x="9808123" y="737017"/>
                  <a:pt x="9838868" y="799511"/>
                </a:cubicBezTo>
                <a:cubicBezTo>
                  <a:pt x="9870579" y="864422"/>
                  <a:pt x="9910733" y="865324"/>
                  <a:pt x="10085808" y="816231"/>
                </a:cubicBezTo>
                <a:cubicBezTo>
                  <a:pt x="10072804" y="953901"/>
                  <a:pt x="10072804" y="953901"/>
                  <a:pt x="10334338" y="917517"/>
                </a:cubicBezTo>
                <a:cubicBezTo>
                  <a:pt x="10328982" y="953657"/>
                  <a:pt x="10408594" y="989371"/>
                  <a:pt x="10516076" y="1018726"/>
                </a:cubicBezTo>
                <a:lnTo>
                  <a:pt x="10535302" y="1023522"/>
                </a:lnTo>
                <a:lnTo>
                  <a:pt x="10542819" y="1023458"/>
                </a:lnTo>
                <a:cubicBezTo>
                  <a:pt x="10579419" y="1025941"/>
                  <a:pt x="10603227" y="1033454"/>
                  <a:pt x="10623994" y="1041996"/>
                </a:cubicBezTo>
                <a:lnTo>
                  <a:pt x="10629774" y="1044511"/>
                </a:lnTo>
                <a:lnTo>
                  <a:pt x="10727305" y="1063419"/>
                </a:lnTo>
                <a:lnTo>
                  <a:pt x="10761785" y="1068017"/>
                </a:lnTo>
                <a:lnTo>
                  <a:pt x="10775688" y="1065268"/>
                </a:lnTo>
                <a:cubicBezTo>
                  <a:pt x="10790070" y="1060209"/>
                  <a:pt x="10805275" y="1052670"/>
                  <a:pt x="10821837" y="1042232"/>
                </a:cubicBezTo>
                <a:cubicBezTo>
                  <a:pt x="10987041" y="937564"/>
                  <a:pt x="11011156" y="925596"/>
                  <a:pt x="11122438" y="1004583"/>
                </a:cubicBezTo>
                <a:lnTo>
                  <a:pt x="11171433" y="1040550"/>
                </a:lnTo>
                <a:lnTo>
                  <a:pt x="11183724" y="1045316"/>
                </a:lnTo>
                <a:lnTo>
                  <a:pt x="11199690" y="1048085"/>
                </a:lnTo>
                <a:cubicBezTo>
                  <a:pt x="11210452" y="1048499"/>
                  <a:pt x="11222752" y="1048442"/>
                  <a:pt x="11232475" y="1049340"/>
                </a:cubicBezTo>
                <a:cubicBezTo>
                  <a:pt x="11272445" y="1020057"/>
                  <a:pt x="11206789" y="982961"/>
                  <a:pt x="11302451" y="949091"/>
                </a:cubicBezTo>
                <a:lnTo>
                  <a:pt x="11484849" y="1057667"/>
                </a:lnTo>
                <a:lnTo>
                  <a:pt x="11512818" y="1048926"/>
                </a:lnTo>
                <a:cubicBezTo>
                  <a:pt x="11553007" y="1039695"/>
                  <a:pt x="11597385" y="1034194"/>
                  <a:pt x="11642481" y="1029355"/>
                </a:cubicBezTo>
                <a:lnTo>
                  <a:pt x="11714551" y="1020966"/>
                </a:lnTo>
                <a:lnTo>
                  <a:pt x="11714551" y="1022389"/>
                </a:lnTo>
                <a:lnTo>
                  <a:pt x="11728519" y="1020975"/>
                </a:lnTo>
                <a:lnTo>
                  <a:pt x="11741691" y="1019651"/>
                </a:lnTo>
                <a:lnTo>
                  <a:pt x="11743999" y="1019424"/>
                </a:lnTo>
                <a:cubicBezTo>
                  <a:pt x="11745037" y="1019320"/>
                  <a:pt x="11744948" y="1019326"/>
                  <a:pt x="11742709" y="1019549"/>
                </a:cubicBezTo>
                <a:lnTo>
                  <a:pt x="11741691" y="1019651"/>
                </a:lnTo>
                <a:lnTo>
                  <a:pt x="11738529" y="1019963"/>
                </a:lnTo>
                <a:cubicBezTo>
                  <a:pt x="11729455" y="1020837"/>
                  <a:pt x="11718720" y="1021778"/>
                  <a:pt x="11771791" y="1015977"/>
                </a:cubicBezTo>
                <a:cubicBezTo>
                  <a:pt x="11774317" y="1015701"/>
                  <a:pt x="11812546" y="1011974"/>
                  <a:pt x="11834157" y="1009499"/>
                </a:cubicBezTo>
                <a:lnTo>
                  <a:pt x="11843354" y="1008273"/>
                </a:lnTo>
                <a:lnTo>
                  <a:pt x="11843354" y="1000151"/>
                </a:lnTo>
                <a:lnTo>
                  <a:pt x="11893955" y="983740"/>
                </a:lnTo>
                <a:cubicBezTo>
                  <a:pt x="11928061" y="969285"/>
                  <a:pt x="11955951" y="949359"/>
                  <a:pt x="11974160" y="920897"/>
                </a:cubicBezTo>
                <a:cubicBezTo>
                  <a:pt x="12002698" y="876981"/>
                  <a:pt x="12076554" y="851353"/>
                  <a:pt x="12143531" y="823664"/>
                </a:cubicBezTo>
                <a:lnTo>
                  <a:pt x="12192000" y="801163"/>
                </a:lnTo>
                <a:lnTo>
                  <a:pt x="12192000" y="2515690"/>
                </a:lnTo>
                <a:lnTo>
                  <a:pt x="0" y="251569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8060BAD8-22CE-A806-5597-0103A4CBA6DE}"/>
              </a:ext>
            </a:extLst>
          </p:cNvPr>
          <p:cNvSpPr>
            <a:spLocks noGrp="1"/>
          </p:cNvSpPr>
          <p:nvPr>
            <p:ph type="title"/>
          </p:nvPr>
        </p:nvSpPr>
        <p:spPr>
          <a:xfrm>
            <a:off x="4924684" y="564873"/>
            <a:ext cx="10231718" cy="930275"/>
          </a:xfrm>
        </p:spPr>
        <p:txBody>
          <a:bodyPr vert="horz" lIns="91440" tIns="45720" rIns="91440" bIns="45720" rtlCol="0" anchor="ctr">
            <a:normAutofit/>
          </a:bodyPr>
          <a:lstStyle/>
          <a:p>
            <a:r>
              <a:rPr lang="en-US" b="1" kern="1200">
                <a:latin typeface="+mj-lt"/>
                <a:ea typeface="+mj-ea"/>
                <a:cs typeface="+mj-cs"/>
              </a:rPr>
              <a:t>Market size</a:t>
            </a:r>
            <a:endParaRPr lang="en-US" b="1" kern="1200">
              <a:latin typeface="+mj-lt"/>
              <a:cs typeface="Calibri Light"/>
            </a:endParaRPr>
          </a:p>
        </p:txBody>
      </p:sp>
      <p:graphicFrame>
        <p:nvGraphicFramePr>
          <p:cNvPr id="6" name="Diagram 5">
            <a:extLst>
              <a:ext uri="{FF2B5EF4-FFF2-40B4-BE49-F238E27FC236}">
                <a16:creationId xmlns:a16="http://schemas.microsoft.com/office/drawing/2014/main" id="{AD5AB24A-8C81-7C6C-0F8D-3B21AAFBD451}"/>
              </a:ext>
            </a:extLst>
          </p:cNvPr>
          <p:cNvGraphicFramePr/>
          <p:nvPr>
            <p:extLst>
              <p:ext uri="{D42A27DB-BD31-4B8C-83A1-F6EECF244321}">
                <p14:modId xmlns:p14="http://schemas.microsoft.com/office/powerpoint/2010/main" val="3031983050"/>
              </p:ext>
            </p:extLst>
          </p:nvPr>
        </p:nvGraphicFramePr>
        <p:xfrm>
          <a:off x="6333503" y="1670192"/>
          <a:ext cx="4659884" cy="49524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4" name="Diagram 13">
            <a:extLst>
              <a:ext uri="{FF2B5EF4-FFF2-40B4-BE49-F238E27FC236}">
                <a16:creationId xmlns:a16="http://schemas.microsoft.com/office/drawing/2014/main" id="{FFA4464E-D1EA-E78D-ED61-3864FB2B338E}"/>
              </a:ext>
            </a:extLst>
          </p:cNvPr>
          <p:cNvGraphicFramePr/>
          <p:nvPr>
            <p:extLst>
              <p:ext uri="{D42A27DB-BD31-4B8C-83A1-F6EECF244321}">
                <p14:modId xmlns:p14="http://schemas.microsoft.com/office/powerpoint/2010/main" val="3157770829"/>
              </p:ext>
            </p:extLst>
          </p:nvPr>
        </p:nvGraphicFramePr>
        <p:xfrm>
          <a:off x="1525451" y="1664268"/>
          <a:ext cx="4552831" cy="49711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7" name="Slide Number Placeholder 16">
            <a:extLst>
              <a:ext uri="{FF2B5EF4-FFF2-40B4-BE49-F238E27FC236}">
                <a16:creationId xmlns:a16="http://schemas.microsoft.com/office/drawing/2014/main" id="{9D0D7D91-0854-E779-AD08-8C465FD32238}"/>
              </a:ext>
            </a:extLst>
          </p:cNvPr>
          <p:cNvSpPr>
            <a:spLocks noGrp="1"/>
          </p:cNvSpPr>
          <p:nvPr>
            <p:ph type="sldNum" sz="quarter" idx="12"/>
          </p:nvPr>
        </p:nvSpPr>
        <p:spPr/>
        <p:txBody>
          <a:bodyPr/>
          <a:lstStyle/>
          <a:p>
            <a:fld id="{330EA680-D336-4FF7-8B7A-9848BB0A1C32}" type="slidenum">
              <a:rPr lang="en-US" sz="1600" dirty="0" smtClean="0">
                <a:solidFill>
                  <a:schemeClr val="tx1"/>
                </a:solidFill>
              </a:rPr>
              <a:t>9</a:t>
            </a:fld>
            <a:endParaRPr lang="en-US" sz="1600">
              <a:solidFill>
                <a:schemeClr val="tx1"/>
              </a:solidFill>
              <a:cs typeface="Calibri"/>
            </a:endParaRPr>
          </a:p>
        </p:txBody>
      </p:sp>
    </p:spTree>
    <p:extLst>
      <p:ext uri="{BB962C8B-B14F-4D97-AF65-F5344CB8AC3E}">
        <p14:creationId xmlns:p14="http://schemas.microsoft.com/office/powerpoint/2010/main" val="289139912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464</Words>
  <Application>Microsoft Macintosh PowerPoint</Application>
  <PresentationFormat>Widescreen</PresentationFormat>
  <Paragraphs>138</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PowerPoint Presentation</vt:lpstr>
      <vt:lpstr>PowerPoint Presentation</vt:lpstr>
      <vt:lpstr>Contents:</vt:lpstr>
      <vt:lpstr>Problem Statements: </vt:lpstr>
      <vt:lpstr>Solutions:</vt:lpstr>
      <vt:lpstr>My Application's name &amp; Logo:</vt:lpstr>
      <vt:lpstr>Features : </vt:lpstr>
      <vt:lpstr>Technology used</vt:lpstr>
      <vt:lpstr>Market size</vt:lpstr>
      <vt:lpstr>Target consumer:</vt:lpstr>
      <vt:lpstr>Revenue Generation  Strategies:  </vt:lpstr>
      <vt:lpstr>Market  Strategies:  </vt:lpstr>
      <vt:lpstr>Competitors: </vt:lpstr>
      <vt:lpstr>Challenges :</vt:lpstr>
      <vt:lpstr>Impact and Future Outlook: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Tamanna Akter</cp:lastModifiedBy>
  <cp:revision>141</cp:revision>
  <dcterms:created xsi:type="dcterms:W3CDTF">2023-11-10T16:20:09Z</dcterms:created>
  <dcterms:modified xsi:type="dcterms:W3CDTF">2023-11-19T05:19:20Z</dcterms:modified>
</cp:coreProperties>
</file>