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66" r:id="rId14"/>
    <p:sldId id="269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5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lipse.org/" TargetMode="External"/><Relationship Id="rId4" Type="http://schemas.openxmlformats.org/officeDocument/2006/relationships/hyperlink" Target="https://www.oracl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5D710-D1FA-918C-9F22-FEFDE721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3" r="14308" b="-1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E9E30-BD5F-8D4F-4174-A8C71348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351194" cy="2446451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Gui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B5A0-2629-DBF3-D036-CEE7F815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Tamanna Akter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ID:221- 15-5298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: 61_M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0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5D00-1812-3951-6AD9-8383C184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280A-5924-CB59-CA71-8BB4553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Office Worker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user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89447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1630B-DB30-C4BA-A130-137FA57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 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146CD-ACE6-BF34-EC9D-A6A6D578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269004"/>
            <a:ext cx="5029200" cy="64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2237-B6C6-0912-85C1-5FF87E09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903B0-B959-B04C-0E98-221A3F72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273" y="1988169"/>
            <a:ext cx="2967269" cy="4565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BFC57-1CA3-7221-FEFC-BCFE9B0B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14" y="1988169"/>
            <a:ext cx="3083698" cy="46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4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2703-FA2B-24B5-48E3-DD603091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FC04-5333-83FA-3780-D4600759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this calculator on desktop.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will be modified with Commerce Formulae, so that it can reach out more people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available on Google Play Store and app store, for the students after complete development.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will be able to make graphs using this programmed.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always be free to use.</a:t>
            </a:r>
          </a:p>
        </p:txBody>
      </p:sp>
    </p:spTree>
    <p:extLst>
      <p:ext uri="{BB962C8B-B14F-4D97-AF65-F5344CB8AC3E}">
        <p14:creationId xmlns:p14="http://schemas.microsoft.com/office/powerpoint/2010/main" val="367108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288A-878A-C645-F009-CED6CCE4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A1B5-65B0-5721-6AA1-0CED9B52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developers of the application were unable to resolve the following limitations/bugs-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calculate complex roots of nth degree polynomial.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Presently it can only be used by Engineering students only.</a:t>
            </a:r>
          </a:p>
        </p:txBody>
      </p:sp>
    </p:spTree>
    <p:extLst>
      <p:ext uri="{BB962C8B-B14F-4D97-AF65-F5344CB8AC3E}">
        <p14:creationId xmlns:p14="http://schemas.microsoft.com/office/powerpoint/2010/main" val="195016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5CF1E-39B1-D5DA-8CD0-3C96A1E4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Reference</a:t>
            </a:r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37CA015B-C817-14ED-5D5F-67987F584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3" r="27136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BADB-476A-60F5-9BD1-17166B1E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3"/>
              </a:rPr>
              <a:t>https://www.google.co.in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https://www.oracle.com/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https://eclipse.org/</a:t>
            </a:r>
            <a:endParaRPr lang="en-US" sz="1800" dirty="0"/>
          </a:p>
          <a:p>
            <a:r>
              <a:rPr lang="en-US" sz="1800" dirty="0"/>
              <a:t>https://www.javatpoint.com/java-swing</a:t>
            </a:r>
          </a:p>
        </p:txBody>
      </p:sp>
    </p:spTree>
    <p:extLst>
      <p:ext uri="{BB962C8B-B14F-4D97-AF65-F5344CB8AC3E}">
        <p14:creationId xmlns:p14="http://schemas.microsoft.com/office/powerpoint/2010/main" val="39815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A087C-4EC7-2FC3-0E7B-60E8B1A1755C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THANK YOU.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42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8BE86-129C-1BD9-AFB2-BD812A83BE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40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9F584-FBBD-98E1-304E-5C6D4418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Calculator</a:t>
            </a: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638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2F740-26B0-8BC2-C5E7-75D5C56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602D9-7C25-943E-FFC3-7059C6EB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Equipment’s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Project: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9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E223C-6409-C7AE-3AAA-F92DFE91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pic>
        <p:nvPicPr>
          <p:cNvPr id="5" name="Picture 4" descr="Buildings underwater">
            <a:extLst>
              <a:ext uri="{FF2B5EF4-FFF2-40B4-BE49-F238E27FC236}">
                <a16:creationId xmlns:a16="http://schemas.microsoft.com/office/drawing/2014/main" id="{F578C734-798D-B1D5-DE55-8CFE6544F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9" r="16697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4154-5A34-410D-A2B6-C9CD03D7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simple calculator using Java which provides Simple arithmetic operation.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performed are: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the content of the screen.</a:t>
            </a:r>
          </a:p>
        </p:txBody>
      </p:sp>
    </p:spTree>
    <p:extLst>
      <p:ext uri="{BB962C8B-B14F-4D97-AF65-F5344CB8AC3E}">
        <p14:creationId xmlns:p14="http://schemas.microsoft.com/office/powerpoint/2010/main" val="66258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ED99-E40D-54E2-D257-EFA93E87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D785-684C-D489-2500-3315825A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A calculator is a small, portable, often inexpensive electronic device that is used to perform both basic and complex operation of arithmetic.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is a tool by which we can solve our both daily life and academic mathematical problem</a:t>
            </a:r>
          </a:p>
        </p:txBody>
      </p:sp>
    </p:spTree>
    <p:extLst>
      <p:ext uri="{BB962C8B-B14F-4D97-AF65-F5344CB8AC3E}">
        <p14:creationId xmlns:p14="http://schemas.microsoft.com/office/powerpoint/2010/main" val="32846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8CA87-7527-2368-CDC8-A0FA46C6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Equipment's: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778A-5C5C-BDDA-6A98-EA325E62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Java on my machine.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Install Java Ide (e.g., NetBeans, Eclipse).</a:t>
            </a:r>
          </a:p>
        </p:txBody>
      </p:sp>
      <p:pic>
        <p:nvPicPr>
          <p:cNvPr id="1028" name="Picture 4" descr="NetBeans - Wikipedia">
            <a:extLst>
              <a:ext uri="{FF2B5EF4-FFF2-40B4-BE49-F238E27FC236}">
                <a16:creationId xmlns:a16="http://schemas.microsoft.com/office/drawing/2014/main" id="{3BB2954A-B810-B463-ACE0-64994001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7899" y="2729397"/>
            <a:ext cx="3021276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clipse IDE Download for Free - 2023 Latest Version">
            <a:extLst>
              <a:ext uri="{FF2B5EF4-FFF2-40B4-BE49-F238E27FC236}">
                <a16:creationId xmlns:a16="http://schemas.microsoft.com/office/drawing/2014/main" id="{94BF5BA5-146C-E032-C0B1-EBA92251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914" y="2729397"/>
            <a:ext cx="4788816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2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BFED2-8313-39BB-FED8-7F1B225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Methods(cont.)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8315-4EE2-29EB-56D4-F271D750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I make a layout how I want my calculator to look like.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soon as layout completes, I started coding and using Java swing I make the layout of the calculator.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continuing further, I had to make sure that all keys are correctly performing operation on he screen.</a:t>
            </a:r>
          </a:p>
        </p:txBody>
      </p:sp>
      <p:pic>
        <p:nvPicPr>
          <p:cNvPr id="5" name="Picture 4" descr="Buildings underwater">
            <a:extLst>
              <a:ext uri="{FF2B5EF4-FFF2-40B4-BE49-F238E27FC236}">
                <a16:creationId xmlns:a16="http://schemas.microsoft.com/office/drawing/2014/main" id="{FAE35942-8AA2-8B76-6AF0-6DA0B3EBB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19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9660-BA58-30AA-E3C5-424B25F3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7FCD-77E9-DD80-3598-1D973BAE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add some logic so that we can concatenate two or more number and add logic to perform basic arithmetic operation.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To do so first I use switch case logic later I use Script Engine Manager() method.</a:t>
            </a:r>
          </a:p>
        </p:txBody>
      </p:sp>
    </p:spTree>
    <p:extLst>
      <p:ext uri="{BB962C8B-B14F-4D97-AF65-F5344CB8AC3E}">
        <p14:creationId xmlns:p14="http://schemas.microsoft.com/office/powerpoint/2010/main" val="280301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7A94-1967-E9F1-234C-D570DA5E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ECD2-1D2B-2D12-42B2-8C8B504B0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coding gets completed, I run &amp; debug mine code and wow great calculator start working.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I decided to make further description of mine project so that it can help others to.</a:t>
            </a:r>
          </a:p>
        </p:txBody>
      </p:sp>
    </p:spTree>
    <p:extLst>
      <p:ext uri="{BB962C8B-B14F-4D97-AF65-F5344CB8AC3E}">
        <p14:creationId xmlns:p14="http://schemas.microsoft.com/office/powerpoint/2010/main" val="14312402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442</Words>
  <Application>Microsoft Macintosh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Times New Roman</vt:lpstr>
      <vt:lpstr>Wingdings</vt:lpstr>
      <vt:lpstr>AccentBoxVTI</vt:lpstr>
      <vt:lpstr>Java Gui Project</vt:lpstr>
      <vt:lpstr>Project Name: My Calculator</vt:lpstr>
      <vt:lpstr>Contents:</vt:lpstr>
      <vt:lpstr>Project Objective</vt:lpstr>
      <vt:lpstr>Introduction</vt:lpstr>
      <vt:lpstr>Equipment's:</vt:lpstr>
      <vt:lpstr>Methods(cont.)</vt:lpstr>
      <vt:lpstr>Methods(cont.)</vt:lpstr>
      <vt:lpstr>Methods(cont.)</vt:lpstr>
      <vt:lpstr>Users:</vt:lpstr>
      <vt:lpstr>Flow  chart</vt:lpstr>
      <vt:lpstr>Screen Shot</vt:lpstr>
      <vt:lpstr>Future enhancement</vt:lpstr>
      <vt:lpstr>Limitations of the Project: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 Project</dc:title>
  <dc:creator>Tanshin Ahmmed</dc:creator>
  <cp:lastModifiedBy>Tamanna Akter</cp:lastModifiedBy>
  <cp:revision>2</cp:revision>
  <dcterms:created xsi:type="dcterms:W3CDTF">2023-06-19T16:04:47Z</dcterms:created>
  <dcterms:modified xsi:type="dcterms:W3CDTF">2023-06-21T06:13:12Z</dcterms:modified>
</cp:coreProperties>
</file>