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63" r:id="rId1"/>
  </p:sldMasterIdLst>
  <p:notesMasterIdLst>
    <p:notesMasterId r:id="rId9"/>
  </p:notesMasterIdLst>
  <p:sldIdLst>
    <p:sldId id="262" r:id="rId2"/>
    <p:sldId id="257" r:id="rId3"/>
    <p:sldId id="258" r:id="rId4"/>
    <p:sldId id="259" r:id="rId5"/>
    <p:sldId id="256"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3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6D1BC-B384-1A49-93A4-F331059D0292}" type="datetimeFigureOut">
              <a:rPr lang="en-BD" smtClean="0"/>
              <a:t>19/9/23</a:t>
            </a:fld>
            <a:endParaRPr lang="en-B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ECF7C-7720-FA40-8137-79CCBC95287F}" type="slidenum">
              <a:rPr lang="en-BD" smtClean="0"/>
              <a:t>‹#›</a:t>
            </a:fld>
            <a:endParaRPr lang="en-BD"/>
          </a:p>
        </p:txBody>
      </p:sp>
    </p:spTree>
    <p:extLst>
      <p:ext uri="{BB962C8B-B14F-4D97-AF65-F5344CB8AC3E}">
        <p14:creationId xmlns:p14="http://schemas.microsoft.com/office/powerpoint/2010/main" val="21587218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D" dirty="0"/>
          </a:p>
        </p:txBody>
      </p:sp>
      <p:sp>
        <p:nvSpPr>
          <p:cNvPr id="4" name="Slide Number Placeholder 3"/>
          <p:cNvSpPr>
            <a:spLocks noGrp="1"/>
          </p:cNvSpPr>
          <p:nvPr>
            <p:ph type="sldNum" sz="quarter" idx="5"/>
          </p:nvPr>
        </p:nvSpPr>
        <p:spPr/>
        <p:txBody>
          <a:bodyPr/>
          <a:lstStyle/>
          <a:p>
            <a:fld id="{EABECF7C-7720-FA40-8137-79CCBC95287F}" type="slidenum">
              <a:rPr lang="en-BD" smtClean="0"/>
              <a:t>6</a:t>
            </a:fld>
            <a:endParaRPr lang="en-BD"/>
          </a:p>
        </p:txBody>
      </p:sp>
    </p:spTree>
    <p:extLst>
      <p:ext uri="{BB962C8B-B14F-4D97-AF65-F5344CB8AC3E}">
        <p14:creationId xmlns:p14="http://schemas.microsoft.com/office/powerpoint/2010/main" val="592121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GB"/>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B92DB36-2FA9-F646-AF79-D9C7D23E959E}" type="datetimeFigureOut">
              <a:rPr lang="en-BD" smtClean="0"/>
              <a:t>19/9/23</a:t>
            </a:fld>
            <a:endParaRPr lang="en-BD"/>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BD"/>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614786B-2525-484F-BC5C-684F8445811F}" type="slidenum">
              <a:rPr lang="en-BD" smtClean="0"/>
              <a:t>‹#›</a:t>
            </a:fld>
            <a:endParaRPr lang="en-BD"/>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81922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92DB36-2FA9-F646-AF79-D9C7D23E959E}" type="datetimeFigureOut">
              <a:rPr lang="en-BD" smtClean="0"/>
              <a:t>19/9/23</a:t>
            </a:fld>
            <a:endParaRPr lang="en-BD"/>
          </a:p>
        </p:txBody>
      </p:sp>
      <p:sp>
        <p:nvSpPr>
          <p:cNvPr id="5" name="Footer Placeholder 4"/>
          <p:cNvSpPr>
            <a:spLocks noGrp="1"/>
          </p:cNvSpPr>
          <p:nvPr>
            <p:ph type="ftr" sz="quarter" idx="11"/>
          </p:nvPr>
        </p:nvSpPr>
        <p:spPr/>
        <p:txBody>
          <a:bodyPr/>
          <a:lstStyle/>
          <a:p>
            <a:endParaRPr lang="en-BD"/>
          </a:p>
        </p:txBody>
      </p:sp>
      <p:sp>
        <p:nvSpPr>
          <p:cNvPr id="6" name="Slide Number Placeholder 5"/>
          <p:cNvSpPr>
            <a:spLocks noGrp="1"/>
          </p:cNvSpPr>
          <p:nvPr>
            <p:ph type="sldNum" sz="quarter" idx="12"/>
          </p:nvPr>
        </p:nvSpPr>
        <p:spPr/>
        <p:txBody>
          <a:bodyPr/>
          <a:lstStyle/>
          <a:p>
            <a:fld id="{E614786B-2525-484F-BC5C-684F8445811F}" type="slidenum">
              <a:rPr lang="en-BD" smtClean="0"/>
              <a:t>‹#›</a:t>
            </a:fld>
            <a:endParaRPr lang="en-BD"/>
          </a:p>
        </p:txBody>
      </p:sp>
    </p:spTree>
    <p:extLst>
      <p:ext uri="{BB962C8B-B14F-4D97-AF65-F5344CB8AC3E}">
        <p14:creationId xmlns:p14="http://schemas.microsoft.com/office/powerpoint/2010/main" val="279245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92DB36-2FA9-F646-AF79-D9C7D23E959E}" type="datetimeFigureOut">
              <a:rPr lang="en-BD" smtClean="0"/>
              <a:t>19/9/23</a:t>
            </a:fld>
            <a:endParaRPr lang="en-BD"/>
          </a:p>
        </p:txBody>
      </p:sp>
      <p:sp>
        <p:nvSpPr>
          <p:cNvPr id="5" name="Footer Placeholder 4"/>
          <p:cNvSpPr>
            <a:spLocks noGrp="1"/>
          </p:cNvSpPr>
          <p:nvPr>
            <p:ph type="ftr" sz="quarter" idx="11"/>
          </p:nvPr>
        </p:nvSpPr>
        <p:spPr/>
        <p:txBody>
          <a:bodyPr/>
          <a:lstStyle/>
          <a:p>
            <a:endParaRPr lang="en-BD"/>
          </a:p>
        </p:txBody>
      </p:sp>
      <p:sp>
        <p:nvSpPr>
          <p:cNvPr id="6" name="Slide Number Placeholder 5"/>
          <p:cNvSpPr>
            <a:spLocks noGrp="1"/>
          </p:cNvSpPr>
          <p:nvPr>
            <p:ph type="sldNum" sz="quarter" idx="12"/>
          </p:nvPr>
        </p:nvSpPr>
        <p:spPr/>
        <p:txBody>
          <a:bodyPr/>
          <a:lstStyle/>
          <a:p>
            <a:fld id="{E614786B-2525-484F-BC5C-684F8445811F}" type="slidenum">
              <a:rPr lang="en-BD" smtClean="0"/>
              <a:t>‹#›</a:t>
            </a:fld>
            <a:endParaRPr lang="en-BD"/>
          </a:p>
        </p:txBody>
      </p:sp>
    </p:spTree>
    <p:extLst>
      <p:ext uri="{BB962C8B-B14F-4D97-AF65-F5344CB8AC3E}">
        <p14:creationId xmlns:p14="http://schemas.microsoft.com/office/powerpoint/2010/main" val="393629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B92DB36-2FA9-F646-AF79-D9C7D23E959E}" type="datetimeFigureOut">
              <a:rPr lang="en-BD" smtClean="0"/>
              <a:t>19/9/23</a:t>
            </a:fld>
            <a:endParaRPr lang="en-BD"/>
          </a:p>
        </p:txBody>
      </p:sp>
      <p:sp>
        <p:nvSpPr>
          <p:cNvPr id="5" name="Footer Placeholder 4"/>
          <p:cNvSpPr>
            <a:spLocks noGrp="1"/>
          </p:cNvSpPr>
          <p:nvPr>
            <p:ph type="ftr" sz="quarter" idx="11"/>
          </p:nvPr>
        </p:nvSpPr>
        <p:spPr/>
        <p:txBody>
          <a:bodyPr/>
          <a:lstStyle/>
          <a:p>
            <a:endParaRPr lang="en-BD"/>
          </a:p>
        </p:txBody>
      </p:sp>
      <p:sp>
        <p:nvSpPr>
          <p:cNvPr id="6" name="Slide Number Placeholder 5"/>
          <p:cNvSpPr>
            <a:spLocks noGrp="1"/>
          </p:cNvSpPr>
          <p:nvPr>
            <p:ph type="sldNum" sz="quarter" idx="12"/>
          </p:nvPr>
        </p:nvSpPr>
        <p:spPr/>
        <p:txBody>
          <a:bodyPr/>
          <a:lstStyle/>
          <a:p>
            <a:fld id="{E614786B-2525-484F-BC5C-684F8445811F}" type="slidenum">
              <a:rPr lang="en-BD" smtClean="0"/>
              <a:t>‹#›</a:t>
            </a:fld>
            <a:endParaRPr lang="en-BD"/>
          </a:p>
        </p:txBody>
      </p:sp>
    </p:spTree>
    <p:extLst>
      <p:ext uri="{BB962C8B-B14F-4D97-AF65-F5344CB8AC3E}">
        <p14:creationId xmlns:p14="http://schemas.microsoft.com/office/powerpoint/2010/main" val="2617554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B92DB36-2FA9-F646-AF79-D9C7D23E959E}" type="datetimeFigureOut">
              <a:rPr lang="en-BD" smtClean="0"/>
              <a:t>19/9/23</a:t>
            </a:fld>
            <a:endParaRPr lang="en-BD"/>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BD"/>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614786B-2525-484F-BC5C-684F8445811F}" type="slidenum">
              <a:rPr lang="en-BD" smtClean="0"/>
              <a:t>‹#›</a:t>
            </a:fld>
            <a:endParaRPr lang="en-BD"/>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64809700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B92DB36-2FA9-F646-AF79-D9C7D23E959E}" type="datetimeFigureOut">
              <a:rPr lang="en-BD" smtClean="0"/>
              <a:t>19/9/23</a:t>
            </a:fld>
            <a:endParaRPr lang="en-BD"/>
          </a:p>
        </p:txBody>
      </p:sp>
      <p:sp>
        <p:nvSpPr>
          <p:cNvPr id="6" name="Footer Placeholder 5"/>
          <p:cNvSpPr>
            <a:spLocks noGrp="1"/>
          </p:cNvSpPr>
          <p:nvPr>
            <p:ph type="ftr" sz="quarter" idx="11"/>
          </p:nvPr>
        </p:nvSpPr>
        <p:spPr/>
        <p:txBody>
          <a:bodyPr/>
          <a:lstStyle/>
          <a:p>
            <a:endParaRPr lang="en-BD"/>
          </a:p>
        </p:txBody>
      </p:sp>
      <p:sp>
        <p:nvSpPr>
          <p:cNvPr id="7" name="Slide Number Placeholder 6"/>
          <p:cNvSpPr>
            <a:spLocks noGrp="1"/>
          </p:cNvSpPr>
          <p:nvPr>
            <p:ph type="sldNum" sz="quarter" idx="12"/>
          </p:nvPr>
        </p:nvSpPr>
        <p:spPr/>
        <p:txBody>
          <a:bodyPr/>
          <a:lstStyle/>
          <a:p>
            <a:fld id="{E614786B-2525-484F-BC5C-684F8445811F}" type="slidenum">
              <a:rPr lang="en-BD" smtClean="0"/>
              <a:t>‹#›</a:t>
            </a:fld>
            <a:endParaRPr lang="en-BD"/>
          </a:p>
        </p:txBody>
      </p:sp>
    </p:spTree>
    <p:extLst>
      <p:ext uri="{BB962C8B-B14F-4D97-AF65-F5344CB8AC3E}">
        <p14:creationId xmlns:p14="http://schemas.microsoft.com/office/powerpoint/2010/main" val="60578889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B92DB36-2FA9-F646-AF79-D9C7D23E959E}" type="datetimeFigureOut">
              <a:rPr lang="en-BD" smtClean="0"/>
              <a:t>19/9/23</a:t>
            </a:fld>
            <a:endParaRPr lang="en-BD"/>
          </a:p>
        </p:txBody>
      </p:sp>
      <p:sp>
        <p:nvSpPr>
          <p:cNvPr id="8" name="Footer Placeholder 7"/>
          <p:cNvSpPr>
            <a:spLocks noGrp="1"/>
          </p:cNvSpPr>
          <p:nvPr>
            <p:ph type="ftr" sz="quarter" idx="11"/>
          </p:nvPr>
        </p:nvSpPr>
        <p:spPr/>
        <p:txBody>
          <a:bodyPr/>
          <a:lstStyle/>
          <a:p>
            <a:endParaRPr lang="en-BD"/>
          </a:p>
        </p:txBody>
      </p:sp>
      <p:sp>
        <p:nvSpPr>
          <p:cNvPr id="9" name="Slide Number Placeholder 8"/>
          <p:cNvSpPr>
            <a:spLocks noGrp="1"/>
          </p:cNvSpPr>
          <p:nvPr>
            <p:ph type="sldNum" sz="quarter" idx="12"/>
          </p:nvPr>
        </p:nvSpPr>
        <p:spPr/>
        <p:txBody>
          <a:bodyPr/>
          <a:lstStyle/>
          <a:p>
            <a:fld id="{E614786B-2525-484F-BC5C-684F8445811F}" type="slidenum">
              <a:rPr lang="en-BD" smtClean="0"/>
              <a:t>‹#›</a:t>
            </a:fld>
            <a:endParaRPr lang="en-BD"/>
          </a:p>
        </p:txBody>
      </p:sp>
    </p:spTree>
    <p:extLst>
      <p:ext uri="{BB962C8B-B14F-4D97-AF65-F5344CB8AC3E}">
        <p14:creationId xmlns:p14="http://schemas.microsoft.com/office/powerpoint/2010/main" val="243990567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B92DB36-2FA9-F646-AF79-D9C7D23E959E}" type="datetimeFigureOut">
              <a:rPr lang="en-BD" smtClean="0"/>
              <a:t>19/9/23</a:t>
            </a:fld>
            <a:endParaRPr lang="en-BD"/>
          </a:p>
        </p:txBody>
      </p:sp>
      <p:sp>
        <p:nvSpPr>
          <p:cNvPr id="4" name="Footer Placeholder 3"/>
          <p:cNvSpPr>
            <a:spLocks noGrp="1"/>
          </p:cNvSpPr>
          <p:nvPr>
            <p:ph type="ftr" sz="quarter" idx="11"/>
          </p:nvPr>
        </p:nvSpPr>
        <p:spPr/>
        <p:txBody>
          <a:bodyPr/>
          <a:lstStyle/>
          <a:p>
            <a:endParaRPr lang="en-BD"/>
          </a:p>
        </p:txBody>
      </p:sp>
      <p:sp>
        <p:nvSpPr>
          <p:cNvPr id="5" name="Slide Number Placeholder 4"/>
          <p:cNvSpPr>
            <a:spLocks noGrp="1"/>
          </p:cNvSpPr>
          <p:nvPr>
            <p:ph type="sldNum" sz="quarter" idx="12"/>
          </p:nvPr>
        </p:nvSpPr>
        <p:spPr/>
        <p:txBody>
          <a:bodyPr/>
          <a:lstStyle/>
          <a:p>
            <a:fld id="{E614786B-2525-484F-BC5C-684F8445811F}" type="slidenum">
              <a:rPr lang="en-BD" smtClean="0"/>
              <a:t>‹#›</a:t>
            </a:fld>
            <a:endParaRPr lang="en-BD"/>
          </a:p>
        </p:txBody>
      </p:sp>
    </p:spTree>
    <p:extLst>
      <p:ext uri="{BB962C8B-B14F-4D97-AF65-F5344CB8AC3E}">
        <p14:creationId xmlns:p14="http://schemas.microsoft.com/office/powerpoint/2010/main" val="1238257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92DB36-2FA9-F646-AF79-D9C7D23E959E}" type="datetimeFigureOut">
              <a:rPr lang="en-BD" smtClean="0"/>
              <a:t>19/9/23</a:t>
            </a:fld>
            <a:endParaRPr lang="en-BD"/>
          </a:p>
        </p:txBody>
      </p:sp>
      <p:sp>
        <p:nvSpPr>
          <p:cNvPr id="3" name="Footer Placeholder 2"/>
          <p:cNvSpPr>
            <a:spLocks noGrp="1"/>
          </p:cNvSpPr>
          <p:nvPr>
            <p:ph type="ftr" sz="quarter" idx="11"/>
          </p:nvPr>
        </p:nvSpPr>
        <p:spPr/>
        <p:txBody>
          <a:bodyPr/>
          <a:lstStyle/>
          <a:p>
            <a:endParaRPr lang="en-BD"/>
          </a:p>
        </p:txBody>
      </p:sp>
      <p:sp>
        <p:nvSpPr>
          <p:cNvPr id="4" name="Slide Number Placeholder 3"/>
          <p:cNvSpPr>
            <a:spLocks noGrp="1"/>
          </p:cNvSpPr>
          <p:nvPr>
            <p:ph type="sldNum" sz="quarter" idx="12"/>
          </p:nvPr>
        </p:nvSpPr>
        <p:spPr/>
        <p:txBody>
          <a:bodyPr/>
          <a:lstStyle/>
          <a:p>
            <a:fld id="{E614786B-2525-484F-BC5C-684F8445811F}" type="slidenum">
              <a:rPr lang="en-BD" smtClean="0"/>
              <a:t>‹#›</a:t>
            </a:fld>
            <a:endParaRPr lang="en-BD"/>
          </a:p>
        </p:txBody>
      </p:sp>
    </p:spTree>
    <p:extLst>
      <p:ext uri="{BB962C8B-B14F-4D97-AF65-F5344CB8AC3E}">
        <p14:creationId xmlns:p14="http://schemas.microsoft.com/office/powerpoint/2010/main" val="1753559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GB"/>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B92DB36-2FA9-F646-AF79-D9C7D23E959E}" type="datetimeFigureOut">
              <a:rPr lang="en-BD" smtClean="0"/>
              <a:t>19/9/23</a:t>
            </a:fld>
            <a:endParaRPr lang="en-BD"/>
          </a:p>
        </p:txBody>
      </p:sp>
      <p:sp>
        <p:nvSpPr>
          <p:cNvPr id="6" name="Footer Placeholder 5"/>
          <p:cNvSpPr>
            <a:spLocks noGrp="1"/>
          </p:cNvSpPr>
          <p:nvPr>
            <p:ph type="ftr" sz="quarter" idx="11"/>
          </p:nvPr>
        </p:nvSpPr>
        <p:spPr>
          <a:xfrm>
            <a:off x="2103620" y="6375679"/>
            <a:ext cx="3482179" cy="345796"/>
          </a:xfrm>
        </p:spPr>
        <p:txBody>
          <a:bodyPr/>
          <a:lstStyle/>
          <a:p>
            <a:endParaRPr lang="en-BD"/>
          </a:p>
        </p:txBody>
      </p:sp>
      <p:sp>
        <p:nvSpPr>
          <p:cNvPr id="7" name="Slide Number Placeholder 6"/>
          <p:cNvSpPr>
            <a:spLocks noGrp="1"/>
          </p:cNvSpPr>
          <p:nvPr>
            <p:ph type="sldNum" sz="quarter" idx="12"/>
          </p:nvPr>
        </p:nvSpPr>
        <p:spPr>
          <a:xfrm>
            <a:off x="5691014" y="6375679"/>
            <a:ext cx="1232456" cy="345796"/>
          </a:xfrm>
        </p:spPr>
        <p:txBody>
          <a:bodyPr/>
          <a:lstStyle/>
          <a:p>
            <a:fld id="{E614786B-2525-484F-BC5C-684F8445811F}" type="slidenum">
              <a:rPr lang="en-BD" smtClean="0"/>
              <a:t>‹#›</a:t>
            </a:fld>
            <a:endParaRPr lang="en-BD"/>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641448"/>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GB"/>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B92DB36-2FA9-F646-AF79-D9C7D23E959E}" type="datetimeFigureOut">
              <a:rPr lang="en-BD" smtClean="0"/>
              <a:t>19/9/23</a:t>
            </a:fld>
            <a:endParaRPr lang="en-BD"/>
          </a:p>
        </p:txBody>
      </p:sp>
      <p:sp>
        <p:nvSpPr>
          <p:cNvPr id="6" name="Footer Placeholder 5"/>
          <p:cNvSpPr>
            <a:spLocks noGrp="1"/>
          </p:cNvSpPr>
          <p:nvPr>
            <p:ph type="ftr" sz="quarter" idx="11"/>
          </p:nvPr>
        </p:nvSpPr>
        <p:spPr>
          <a:xfrm>
            <a:off x="2103621" y="6375679"/>
            <a:ext cx="3482178" cy="345796"/>
          </a:xfrm>
        </p:spPr>
        <p:txBody>
          <a:bodyPr/>
          <a:lstStyle/>
          <a:p>
            <a:endParaRPr lang="en-BD"/>
          </a:p>
        </p:txBody>
      </p:sp>
      <p:sp>
        <p:nvSpPr>
          <p:cNvPr id="7" name="Slide Number Placeholder 6"/>
          <p:cNvSpPr>
            <a:spLocks noGrp="1"/>
          </p:cNvSpPr>
          <p:nvPr>
            <p:ph type="sldNum" sz="quarter" idx="12"/>
          </p:nvPr>
        </p:nvSpPr>
        <p:spPr>
          <a:xfrm>
            <a:off x="5687568" y="6375679"/>
            <a:ext cx="1234440" cy="345796"/>
          </a:xfrm>
        </p:spPr>
        <p:txBody>
          <a:bodyPr/>
          <a:lstStyle/>
          <a:p>
            <a:fld id="{E614786B-2525-484F-BC5C-684F8445811F}" type="slidenum">
              <a:rPr lang="en-BD" smtClean="0"/>
              <a:t>‹#›</a:t>
            </a:fld>
            <a:endParaRPr lang="en-BD"/>
          </a:p>
        </p:txBody>
      </p:sp>
    </p:spTree>
    <p:extLst>
      <p:ext uri="{BB962C8B-B14F-4D97-AF65-F5344CB8AC3E}">
        <p14:creationId xmlns:p14="http://schemas.microsoft.com/office/powerpoint/2010/main" val="410024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B92DB36-2FA9-F646-AF79-D9C7D23E959E}" type="datetimeFigureOut">
              <a:rPr lang="en-BD" smtClean="0"/>
              <a:t>19/9/23</a:t>
            </a:fld>
            <a:endParaRPr lang="en-BD"/>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BD"/>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614786B-2525-484F-BC5C-684F8445811F}" type="slidenum">
              <a:rPr lang="en-BD" smtClean="0"/>
              <a:t>‹#›</a:t>
            </a:fld>
            <a:endParaRPr lang="en-BD"/>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80859572"/>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0EBF-3736-D4DB-9033-CBBBD89F9C1F}"/>
              </a:ext>
            </a:extLst>
          </p:cNvPr>
          <p:cNvSpPr>
            <a:spLocks noGrp="1"/>
          </p:cNvSpPr>
          <p:nvPr>
            <p:ph type="title"/>
          </p:nvPr>
        </p:nvSpPr>
        <p:spPr/>
        <p:txBody>
          <a:bodyPr/>
          <a:lstStyle/>
          <a:p>
            <a:pPr algn="ctr"/>
            <a:r>
              <a:rPr lang="en-BD" b="1" cap="none" dirty="0">
                <a:solidFill>
                  <a:srgbClr val="002060"/>
                </a:solidFill>
                <a:latin typeface="Times New Roman" panose="02020603050405020304" pitchFamily="18" charset="0"/>
                <a:cs typeface="Times New Roman" panose="02020603050405020304" pitchFamily="18" charset="0"/>
              </a:rPr>
              <a:t>Welcome to my presentation</a:t>
            </a:r>
          </a:p>
        </p:txBody>
      </p:sp>
      <p:sp>
        <p:nvSpPr>
          <p:cNvPr id="3" name="Content Placeholder 2">
            <a:extLst>
              <a:ext uri="{FF2B5EF4-FFF2-40B4-BE49-F238E27FC236}">
                <a16:creationId xmlns:a16="http://schemas.microsoft.com/office/drawing/2014/main" id="{D5AEF527-1C8D-D550-DD17-6AC596E365AB}"/>
              </a:ext>
            </a:extLst>
          </p:cNvPr>
          <p:cNvSpPr>
            <a:spLocks noGrp="1"/>
          </p:cNvSpPr>
          <p:nvPr>
            <p:ph idx="1"/>
          </p:nvPr>
        </p:nvSpPr>
        <p:spPr>
          <a:xfrm>
            <a:off x="2600324" y="2214563"/>
            <a:ext cx="8829675" cy="3665029"/>
          </a:xfrm>
        </p:spPr>
        <p:txBody>
          <a:bodyPr>
            <a:normAutofit/>
          </a:bodyPr>
          <a:lstStyle/>
          <a:p>
            <a:r>
              <a:rPr lang="en-BD" sz="4000" dirty="0">
                <a:solidFill>
                  <a:schemeClr val="tx1"/>
                </a:solidFill>
                <a:latin typeface="Times New Roman" panose="02020603050405020304" pitchFamily="18" charset="0"/>
                <a:cs typeface="Times New Roman" panose="02020603050405020304" pitchFamily="18" charset="0"/>
              </a:rPr>
              <a:t>Tamanna Akter</a:t>
            </a:r>
          </a:p>
          <a:p>
            <a:r>
              <a:rPr lang="en-BD" sz="4000" dirty="0">
                <a:solidFill>
                  <a:schemeClr val="tx1"/>
                </a:solidFill>
                <a:latin typeface="Times New Roman" panose="02020603050405020304" pitchFamily="18" charset="0"/>
                <a:cs typeface="Times New Roman" panose="02020603050405020304" pitchFamily="18" charset="0"/>
              </a:rPr>
              <a:t>Id: 221-15-5298</a:t>
            </a:r>
          </a:p>
          <a:p>
            <a:r>
              <a:rPr lang="en-BD" sz="4000" dirty="0">
                <a:solidFill>
                  <a:schemeClr val="tx1"/>
                </a:solidFill>
                <a:latin typeface="Times New Roman" panose="02020603050405020304" pitchFamily="18" charset="0"/>
                <a:cs typeface="Times New Roman" panose="02020603050405020304" pitchFamily="18" charset="0"/>
              </a:rPr>
              <a:t>Section :61_M</a:t>
            </a:r>
          </a:p>
          <a:p>
            <a:r>
              <a:rPr lang="en-BD" sz="4000" dirty="0">
                <a:solidFill>
                  <a:schemeClr val="tx1"/>
                </a:solidFill>
                <a:latin typeface="Times New Roman" panose="02020603050405020304" pitchFamily="18" charset="0"/>
                <a:cs typeface="Times New Roman" panose="02020603050405020304" pitchFamily="18" charset="0"/>
              </a:rPr>
              <a:t>Department of CSE</a:t>
            </a:r>
          </a:p>
        </p:txBody>
      </p:sp>
    </p:spTree>
    <p:extLst>
      <p:ext uri="{BB962C8B-B14F-4D97-AF65-F5344CB8AC3E}">
        <p14:creationId xmlns:p14="http://schemas.microsoft.com/office/powerpoint/2010/main" val="270412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1B91ADE-8776-E0C3-133A-A735F492746B}"/>
              </a:ext>
            </a:extLst>
          </p:cNvPr>
          <p:cNvSpPr>
            <a:spLocks noGrp="1"/>
          </p:cNvSpPr>
          <p:nvPr>
            <p:ph idx="1"/>
          </p:nvPr>
        </p:nvSpPr>
        <p:spPr>
          <a:xfrm>
            <a:off x="1251678" y="1657351"/>
            <a:ext cx="4627630" cy="4222242"/>
          </a:xfrm>
        </p:spPr>
        <p:txBody>
          <a:bodyPr>
            <a:normAutofit/>
          </a:bodyPr>
          <a:lstStyle/>
          <a:p>
            <a:pPr marL="0" indent="0">
              <a:buNone/>
            </a:pPr>
            <a:r>
              <a:rPr lang="en-GB" sz="4000" b="1" i="0" u="sng" dirty="0">
                <a:solidFill>
                  <a:srgbClr val="002060"/>
                </a:solidFill>
                <a:effectLst/>
                <a:latin typeface="Times New Roman" panose="02020603050405020304" pitchFamily="18" charset="0"/>
                <a:cs typeface="Times New Roman" panose="02020603050405020304" pitchFamily="18" charset="0"/>
              </a:rPr>
              <a:t>Dataset(From Kaggle):</a:t>
            </a:r>
            <a:br>
              <a:rPr lang="en-GB" sz="4000" b="1" i="0" dirty="0">
                <a:solidFill>
                  <a:srgbClr val="202124"/>
                </a:solidFill>
                <a:effectLst/>
                <a:latin typeface="Times New Roman" panose="02020603050405020304" pitchFamily="18" charset="0"/>
                <a:cs typeface="Times New Roman" panose="02020603050405020304" pitchFamily="18" charset="0"/>
              </a:rPr>
            </a:br>
            <a:r>
              <a:rPr lang="en-GB" sz="4000" b="1" i="0" dirty="0">
                <a:solidFill>
                  <a:srgbClr val="202124"/>
                </a:solidFill>
                <a:effectLst/>
                <a:latin typeface="Times New Roman" panose="02020603050405020304" pitchFamily="18" charset="0"/>
                <a:cs typeface="Times New Roman" panose="02020603050405020304" pitchFamily="18" charset="0"/>
              </a:rPr>
              <a:t>Liver Disease Patient Dataset 30K train data</a:t>
            </a:r>
            <a:endParaRPr lang="en-BD" sz="4000" dirty="0">
              <a:latin typeface="Times New Roman" panose="02020603050405020304" pitchFamily="18" charset="0"/>
              <a:cs typeface="Times New Roman" panose="02020603050405020304" pitchFamily="18" charset="0"/>
            </a:endParaRPr>
          </a:p>
        </p:txBody>
      </p:sp>
      <p:pic>
        <p:nvPicPr>
          <p:cNvPr id="3074" name="Picture 2" descr="What Does Liver Failure Do To Your Body">
            <a:extLst>
              <a:ext uri="{FF2B5EF4-FFF2-40B4-BE49-F238E27FC236}">
                <a16:creationId xmlns:a16="http://schemas.microsoft.com/office/drawing/2014/main" id="{6D291BE1-DC1D-20C8-E4E0-F7442B77E35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9899"/>
          <a:stretch/>
        </p:blipFill>
        <p:spPr bwMode="auto">
          <a:xfrm>
            <a:off x="6721690" y="1271587"/>
            <a:ext cx="4879760" cy="4943475"/>
          </a:xfrm>
          <a:prstGeom prst="rect">
            <a:avLst/>
          </a:prstGeom>
          <a:noFill/>
          <a:effectLst>
            <a:outerShdw blurRad="448369" dist="165104" dir="4860000" sx="96732" sy="96732" algn="ctr" rotWithShape="0">
              <a:srgbClr val="000000">
                <a:alpha val="84176"/>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4344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340A79-3F64-5D92-CDF1-D0724C6F830B}"/>
              </a:ext>
            </a:extLst>
          </p:cNvPr>
          <p:cNvSpPr>
            <a:spLocks noGrp="1"/>
          </p:cNvSpPr>
          <p:nvPr>
            <p:ph idx="1"/>
          </p:nvPr>
        </p:nvSpPr>
        <p:spPr>
          <a:xfrm>
            <a:off x="1077223" y="712381"/>
            <a:ext cx="6209414" cy="5730737"/>
          </a:xfrm>
        </p:spPr>
        <p:txBody>
          <a:bodyPr>
            <a:normAutofit/>
          </a:bodyPr>
          <a:lstStyle/>
          <a:p>
            <a:pPr marL="0" indent="0" algn="ctr">
              <a:buNone/>
            </a:pPr>
            <a:r>
              <a:rPr lang="en-GB" sz="4000" b="1" u="sng" dirty="0">
                <a:solidFill>
                  <a:srgbClr val="C00000"/>
                </a:solidFill>
                <a:latin typeface="Times New Roman" panose="02020603050405020304" pitchFamily="18" charset="0"/>
                <a:cs typeface="Times New Roman" panose="02020603050405020304" pitchFamily="18" charset="0"/>
              </a:rPr>
              <a:t>Title:</a:t>
            </a:r>
          </a:p>
          <a:p>
            <a:pPr marL="0" indent="0" algn="ctr">
              <a:buNone/>
            </a:pPr>
            <a:r>
              <a:rPr lang="en-GB" sz="4000" b="1" dirty="0">
                <a:solidFill>
                  <a:srgbClr val="002060"/>
                </a:solidFill>
                <a:latin typeface="Times New Roman" panose="02020603050405020304" pitchFamily="18" charset="0"/>
                <a:cs typeface="Times New Roman" panose="02020603050405020304" pitchFamily="18" charset="0"/>
              </a:rPr>
              <a:t>Liver Infection Prediction Analysis using Machine Learning to Evaluate Analytical Performance in Neural Networks by Optimization Techniques.</a:t>
            </a:r>
            <a:endParaRPr lang="en-BD" sz="4000" b="1" dirty="0">
              <a:solidFill>
                <a:srgbClr val="002060"/>
              </a:solidFill>
              <a:latin typeface="Times New Roman" panose="02020603050405020304" pitchFamily="18" charset="0"/>
              <a:cs typeface="Times New Roman" panose="02020603050405020304" pitchFamily="18" charset="0"/>
            </a:endParaRPr>
          </a:p>
        </p:txBody>
      </p:sp>
      <p:pic>
        <p:nvPicPr>
          <p:cNvPr id="1028" name="Picture 4" descr="Liver Disease Treatment, Fatty Liver - Gastroenterology Of The Rockies">
            <a:extLst>
              <a:ext uri="{FF2B5EF4-FFF2-40B4-BE49-F238E27FC236}">
                <a16:creationId xmlns:a16="http://schemas.microsoft.com/office/drawing/2014/main" id="{E12FAB8B-07BA-6433-930C-7025C025A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490" y="1456660"/>
            <a:ext cx="3310060" cy="3944679"/>
          </a:xfrm>
          <a:prstGeom prst="rect">
            <a:avLst/>
          </a:prstGeom>
          <a:noFill/>
          <a:effectLst>
            <a:outerShdw blurRad="379588" dist="50800" dir="5400000" algn="ctr" rotWithShape="0">
              <a:srgbClr val="000000">
                <a:alpha val="58406"/>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644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C9193-4B4F-9700-DE8C-B77844FDBBF7}"/>
              </a:ext>
            </a:extLst>
          </p:cNvPr>
          <p:cNvSpPr>
            <a:spLocks noGrp="1"/>
          </p:cNvSpPr>
          <p:nvPr>
            <p:ph type="title"/>
          </p:nvPr>
        </p:nvSpPr>
        <p:spPr>
          <a:xfrm>
            <a:off x="1251678" y="733647"/>
            <a:ext cx="10178322" cy="1140870"/>
          </a:xfrm>
        </p:spPr>
        <p:txBody>
          <a:bodyPr>
            <a:normAutofit/>
          </a:bodyPr>
          <a:lstStyle/>
          <a:p>
            <a:r>
              <a:rPr lang="en-BD" sz="5400" u="sng" cap="none" dirty="0">
                <a:solidFill>
                  <a:srgbClr val="002060"/>
                </a:solidFill>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66B04239-EFF7-FFE6-FC15-2C419250B1C2}"/>
              </a:ext>
            </a:extLst>
          </p:cNvPr>
          <p:cNvSpPr>
            <a:spLocks noGrp="1"/>
          </p:cNvSpPr>
          <p:nvPr>
            <p:ph idx="1"/>
          </p:nvPr>
        </p:nvSpPr>
        <p:spPr>
          <a:xfrm>
            <a:off x="1155985" y="1874517"/>
            <a:ext cx="10178322" cy="3593591"/>
          </a:xfrm>
        </p:spPr>
        <p:txBody>
          <a:bodyPr>
            <a:normAutofit/>
          </a:bodyPr>
          <a:lstStyle/>
          <a:p>
            <a:r>
              <a:rPr lang="en-GB" dirty="0">
                <a:latin typeface="Times New Roman" panose="02020603050405020304" pitchFamily="18" charset="0"/>
                <a:cs typeface="Times New Roman" panose="02020603050405020304" pitchFamily="18" charset="0"/>
              </a:rPr>
              <a:t>Liver infection is a common disease, which poses a great threat to human health, but there is still able to identify an optimal technique that can be used on large-level screening. This paper deals with ML algorithms using different data sets and predictive analyses. Therefore, machine ML can be utilized in different diseases for integrating a piece of pattern for visualization. This paper deals with various machine learning algorithms on different liver illness datasets to evaluate the analytical performance using different types of parameters and optimization techniques. The selected classification algorithms analyse the difference in results and find out the most excellent categorization models for liver disease. Machine learning optimization is the procedure of modifying hyperparameters in arrange to employ one of the optimization approaches to minimise the cost function. It is crucial to minimise the cost function.</a:t>
            </a:r>
            <a:endParaRPr lang="en-BD"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812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vers | Free Full-Text | Statistical Machine Learning Approaches to Liver  Disease Prediction">
            <a:extLst>
              <a:ext uri="{FF2B5EF4-FFF2-40B4-BE49-F238E27FC236}">
                <a16:creationId xmlns:a16="http://schemas.microsoft.com/office/drawing/2014/main" id="{6D38E75F-6C20-FF0C-1EF9-27247B5067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2842" y="431457"/>
            <a:ext cx="8006316" cy="56548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49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AC134-31C8-0838-2981-49295E701209}"/>
              </a:ext>
            </a:extLst>
          </p:cNvPr>
          <p:cNvSpPr>
            <a:spLocks noGrp="1"/>
          </p:cNvSpPr>
          <p:nvPr>
            <p:ph type="title"/>
          </p:nvPr>
        </p:nvSpPr>
        <p:spPr>
          <a:xfrm>
            <a:off x="900802" y="87414"/>
            <a:ext cx="10178322" cy="1492132"/>
          </a:xfrm>
        </p:spPr>
        <p:txBody>
          <a:bodyPr/>
          <a:lstStyle/>
          <a:p>
            <a:pPr algn="ctr"/>
            <a:r>
              <a:rPr lang="en-GB" b="1" u="sng" cap="none" dirty="0">
                <a:latin typeface="Times New Roman" panose="02020603050405020304" pitchFamily="18" charset="0"/>
                <a:cs typeface="Times New Roman" panose="02020603050405020304" pitchFamily="18" charset="0"/>
              </a:rPr>
              <a:t>Literature survey:</a:t>
            </a:r>
            <a:endParaRPr lang="en-BD" b="1" u="sng" cap="none" dirty="0">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C642DFA0-2F05-0AAE-55C0-07A6E7EC5CB2}"/>
              </a:ext>
            </a:extLst>
          </p:cNvPr>
          <p:cNvGraphicFramePr>
            <a:graphicFrameLocks noGrp="1"/>
          </p:cNvGraphicFramePr>
          <p:nvPr>
            <p:extLst>
              <p:ext uri="{D42A27DB-BD31-4B8C-83A1-F6EECF244321}">
                <p14:modId xmlns:p14="http://schemas.microsoft.com/office/powerpoint/2010/main" val="467209725"/>
              </p:ext>
            </p:extLst>
          </p:nvPr>
        </p:nvGraphicFramePr>
        <p:xfrm>
          <a:off x="1559290" y="905625"/>
          <a:ext cx="13311554" cy="5854328"/>
        </p:xfrm>
        <a:graphic>
          <a:graphicData uri="http://schemas.openxmlformats.org/drawingml/2006/table">
            <a:tbl>
              <a:tblPr firstRow="1" bandRow="1">
                <a:tableStyleId>{5C22544A-7EE6-4342-B048-85BDC9FD1C3A}</a:tableStyleId>
              </a:tblPr>
              <a:tblGrid>
                <a:gridCol w="6964998">
                  <a:extLst>
                    <a:ext uri="{9D8B030D-6E8A-4147-A177-3AD203B41FA5}">
                      <a16:colId xmlns:a16="http://schemas.microsoft.com/office/drawing/2014/main" val="4141938081"/>
                    </a:ext>
                  </a:extLst>
                </a:gridCol>
                <a:gridCol w="3173278">
                  <a:extLst>
                    <a:ext uri="{9D8B030D-6E8A-4147-A177-3AD203B41FA5}">
                      <a16:colId xmlns:a16="http://schemas.microsoft.com/office/drawing/2014/main" val="1555083333"/>
                    </a:ext>
                  </a:extLst>
                </a:gridCol>
                <a:gridCol w="3173278">
                  <a:extLst>
                    <a:ext uri="{9D8B030D-6E8A-4147-A177-3AD203B41FA5}">
                      <a16:colId xmlns:a16="http://schemas.microsoft.com/office/drawing/2014/main" val="1254255779"/>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BD" dirty="0">
                          <a:latin typeface="Times New Roman" panose="02020603050405020304" pitchFamily="18" charset="0"/>
                          <a:cs typeface="Times New Roman" panose="02020603050405020304" pitchFamily="18" charset="0"/>
                        </a:rPr>
                        <a:t>Name</a:t>
                      </a:r>
                    </a:p>
                    <a:p>
                      <a:endParaRPr lang="en-BD"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Technique </a:t>
                      </a:r>
                      <a:endParaRPr lang="en-BD" dirty="0">
                        <a:latin typeface="Times New Roman" panose="02020603050405020304" pitchFamily="18" charset="0"/>
                        <a:cs typeface="Times New Roman" panose="02020603050405020304" pitchFamily="18" charset="0"/>
                      </a:endParaRPr>
                    </a:p>
                    <a:p>
                      <a:endParaRPr lang="en-BD"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Accuracy</a:t>
                      </a:r>
                      <a:endParaRPr lang="en-BD"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37021959"/>
                  </a:ext>
                </a:extLst>
              </a:tr>
              <a:tr h="550808">
                <a:tc>
                  <a:txBody>
                    <a:bodyPr/>
                    <a:lstStyle/>
                    <a:p>
                      <a:r>
                        <a:rPr lang="en-GB" dirty="0">
                          <a:latin typeface="Times New Roman" panose="02020603050405020304" pitchFamily="18" charset="0"/>
                          <a:cs typeface="Times New Roman" panose="02020603050405020304" pitchFamily="18" charset="0"/>
                        </a:rPr>
                        <a:t>Heba </a:t>
                      </a:r>
                      <a:r>
                        <a:rPr lang="en-GB" dirty="0" err="1">
                          <a:latin typeface="Times New Roman" panose="02020603050405020304" pitchFamily="18" charset="0"/>
                          <a:cs typeface="Times New Roman" panose="02020603050405020304" pitchFamily="18" charset="0"/>
                        </a:rPr>
                        <a:t>Ayeldeen</a:t>
                      </a:r>
                      <a:endParaRPr lang="en-BD"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the liver phase by decision tree</a:t>
                      </a:r>
                      <a:endParaRPr lang="en-BD"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95%</a:t>
                      </a:r>
                      <a:endParaRPr lang="en-BD"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70730043"/>
                  </a:ext>
                </a:extLst>
              </a:tr>
              <a:tr h="314748">
                <a:tc>
                  <a:txBody>
                    <a:bodyPr/>
                    <a:lstStyle/>
                    <a:p>
                      <a:r>
                        <a:rPr lang="en-GB" dirty="0" err="1">
                          <a:latin typeface="Times New Roman" panose="02020603050405020304" pitchFamily="18" charset="0"/>
                          <a:cs typeface="Times New Roman" panose="02020603050405020304" pitchFamily="18" charset="0"/>
                        </a:rPr>
                        <a:t>Somaya</a:t>
                      </a:r>
                      <a:r>
                        <a:rPr lang="en-GB" dirty="0">
                          <a:latin typeface="Times New Roman" panose="02020603050405020304" pitchFamily="18" charset="0"/>
                          <a:cs typeface="Times New Roman" panose="02020603050405020304" pitchFamily="18" charset="0"/>
                        </a:rPr>
                        <a:t> Hashem</a:t>
                      </a:r>
                      <a:endParaRPr lang="en-BD"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e SVM algorithm</a:t>
                      </a:r>
                      <a:endParaRPr lang="en-BD" dirty="0">
                        <a:latin typeface="Times New Roman" panose="02020603050405020304" pitchFamily="18" charset="0"/>
                        <a:cs typeface="Times New Roman" panose="02020603050405020304" pitchFamily="18" charset="0"/>
                      </a:endParaRPr>
                    </a:p>
                  </a:txBody>
                  <a:tcPr/>
                </a:tc>
                <a:tc>
                  <a:txBody>
                    <a:bodyPr/>
                    <a:lstStyle/>
                    <a:p>
                      <a:r>
                        <a:rPr lang="en-BD" dirty="0">
                          <a:latin typeface="Times New Roman" panose="02020603050405020304" pitchFamily="18" charset="0"/>
                          <a:cs typeface="Times New Roman" panose="02020603050405020304" pitchFamily="18" charset="0"/>
                        </a:rPr>
                        <a:t>70.42%</a:t>
                      </a:r>
                    </a:p>
                  </a:txBody>
                  <a:tcPr/>
                </a:tc>
                <a:extLst>
                  <a:ext uri="{0D108BD9-81ED-4DB2-BD59-A6C34878D82A}">
                    <a16:rowId xmlns:a16="http://schemas.microsoft.com/office/drawing/2014/main" val="1181407657"/>
                  </a:ext>
                </a:extLst>
              </a:tr>
              <a:tr h="314748">
                <a:tc>
                  <a:txBody>
                    <a:bodyPr/>
                    <a:lstStyle/>
                    <a:p>
                      <a:endParaRPr lang="en-BD"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SVM &amp; DT</a:t>
                      </a:r>
                      <a:endParaRPr lang="en-BD" dirty="0">
                        <a:latin typeface="Times New Roman" panose="02020603050405020304" pitchFamily="18" charset="0"/>
                        <a:cs typeface="Times New Roman" panose="02020603050405020304" pitchFamily="18" charset="0"/>
                      </a:endParaRPr>
                    </a:p>
                  </a:txBody>
                  <a:tcPr/>
                </a:tc>
                <a:tc>
                  <a:txBody>
                    <a:bodyPr/>
                    <a:lstStyle/>
                    <a:p>
                      <a:r>
                        <a:rPr lang="en-BD" dirty="0">
                          <a:latin typeface="Times New Roman" panose="02020603050405020304" pitchFamily="18" charset="0"/>
                          <a:cs typeface="Times New Roman" panose="02020603050405020304" pitchFamily="18" charset="0"/>
                        </a:rPr>
                        <a:t>74.2%</a:t>
                      </a:r>
                    </a:p>
                  </a:txBody>
                  <a:tcPr/>
                </a:tc>
                <a:extLst>
                  <a:ext uri="{0D108BD9-81ED-4DB2-BD59-A6C34878D82A}">
                    <a16:rowId xmlns:a16="http://schemas.microsoft.com/office/drawing/2014/main" val="1063098325"/>
                  </a:ext>
                </a:extLst>
              </a:tr>
              <a:tr h="786869">
                <a:tc>
                  <a:txBody>
                    <a:bodyPr/>
                    <a:lstStyle/>
                    <a:p>
                      <a:r>
                        <a:rPr lang="en-GB" dirty="0">
                          <a:latin typeface="Times New Roman" panose="02020603050405020304" pitchFamily="18" charset="0"/>
                          <a:cs typeface="Times New Roman" panose="02020603050405020304" pitchFamily="18" charset="0"/>
                        </a:rPr>
                        <a:t>To get the right liver diagnosis, Sanjay Kumar, along with Sarthak Katyal</a:t>
                      </a:r>
                      <a:endParaRPr lang="en-BD"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created a categorization model using several data removal algorithms.</a:t>
                      </a:r>
                      <a:endParaRPr lang="en-BD" dirty="0">
                        <a:latin typeface="Times New Roman" panose="02020603050405020304" pitchFamily="18" charset="0"/>
                        <a:cs typeface="Times New Roman" panose="02020603050405020304" pitchFamily="18" charset="0"/>
                      </a:endParaRPr>
                    </a:p>
                  </a:txBody>
                  <a:tcPr/>
                </a:tc>
                <a:tc>
                  <a:txBody>
                    <a:bodyPr/>
                    <a:lstStyle/>
                    <a:p>
                      <a:endParaRPr lang="en-BD">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1899493"/>
                  </a:ext>
                </a:extLst>
              </a:tr>
              <a:tr h="78686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solidFill>
                            <a:schemeClr val="tx1"/>
                          </a:solidFill>
                          <a:latin typeface="Times New Roman" panose="02020603050405020304" pitchFamily="18" charset="0"/>
                          <a:cs typeface="Times New Roman" panose="02020603050405020304" pitchFamily="18" charset="0"/>
                        </a:rPr>
                        <a:t>P.M.Goel</a:t>
                      </a:r>
                      <a:endParaRPr lang="en-BD" dirty="0">
                        <a:solidFill>
                          <a:schemeClr val="tx1"/>
                        </a:solidFill>
                        <a:latin typeface="Times New Roman" panose="02020603050405020304" pitchFamily="18" charset="0"/>
                        <a:cs typeface="Times New Roman" panose="02020603050405020304" pitchFamily="18" charset="0"/>
                      </a:endParaRPr>
                    </a:p>
                    <a:p>
                      <a:endParaRPr lang="en-BD" dirty="0">
                        <a:latin typeface="Times New Roman" panose="02020603050405020304" pitchFamily="18" charset="0"/>
                        <a:cs typeface="Times New Roman" panose="02020603050405020304" pitchFamily="18" charset="0"/>
                      </a:endParaRPr>
                    </a:p>
                  </a:txBody>
                  <a:tcPr/>
                </a:tc>
                <a:tc>
                  <a:txBody>
                    <a:bodyPr/>
                    <a:lstStyle/>
                    <a:p>
                      <a:r>
                        <a:rPr lang="en-GB" dirty="0">
                          <a:solidFill>
                            <a:schemeClr val="tx1"/>
                          </a:solidFill>
                          <a:latin typeface="Times New Roman" panose="02020603050405020304" pitchFamily="18" charset="0"/>
                          <a:cs typeface="Times New Roman" panose="02020603050405020304" pitchFamily="18" charset="0"/>
                        </a:rPr>
                        <a:t>A document based on two categorization techniques, NB and FT</a:t>
                      </a:r>
                      <a:endParaRPr lang="en-BD"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chemeClr val="tx1"/>
                          </a:solidFill>
                          <a:latin typeface="Times New Roman" panose="02020603050405020304" pitchFamily="18" charset="0"/>
                          <a:cs typeface="Times New Roman" panose="02020603050405020304" pitchFamily="18" charset="0"/>
                        </a:rPr>
                        <a:t>76.6% accuracy in FT</a:t>
                      </a:r>
                      <a:endParaRPr lang="en-BD" dirty="0">
                        <a:solidFill>
                          <a:schemeClr val="tx1"/>
                        </a:solidFill>
                        <a:latin typeface="Times New Roman" panose="02020603050405020304" pitchFamily="18" charset="0"/>
                        <a:cs typeface="Times New Roman" panose="02020603050405020304" pitchFamily="18" charset="0"/>
                      </a:endParaRPr>
                    </a:p>
                    <a:p>
                      <a:endParaRPr lang="en-BD"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79666797"/>
                  </a:ext>
                </a:extLst>
              </a:tr>
              <a:tr h="480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Y </a:t>
                      </a:r>
                      <a:r>
                        <a:rPr lang="en-GB" dirty="0" err="1">
                          <a:latin typeface="Times New Roman" panose="02020603050405020304" pitchFamily="18" charset="0"/>
                          <a:cs typeface="Times New Roman" panose="02020603050405020304" pitchFamily="18" charset="0"/>
                        </a:rPr>
                        <a:t>Yugal</a:t>
                      </a:r>
                      <a:r>
                        <a:rPr lang="en-GB" dirty="0">
                          <a:latin typeface="Times New Roman" panose="02020603050405020304" pitchFamily="18" charset="0"/>
                          <a:cs typeface="Times New Roman" panose="02020603050405020304" pitchFamily="18" charset="0"/>
                        </a:rPr>
                        <a:t> Kuma &amp; G. Sahoo </a:t>
                      </a:r>
                      <a:endParaRPr lang="en-BD" dirty="0">
                        <a:latin typeface="Times New Roman" panose="02020603050405020304" pitchFamily="18" charset="0"/>
                        <a:cs typeface="Times New Roman" panose="02020603050405020304" pitchFamily="18" charset="0"/>
                      </a:endParaRPr>
                    </a:p>
                    <a:p>
                      <a:endParaRPr lang="en-BD"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document based on the unusual categorization technique </a:t>
                      </a:r>
                      <a:endParaRPr lang="en-BD" dirty="0">
                        <a:latin typeface="Times New Roman" panose="02020603050405020304" pitchFamily="18" charset="0"/>
                        <a:cs typeface="Times New Roman" panose="02020603050405020304" pitchFamily="18" charset="0"/>
                      </a:endParaRPr>
                    </a:p>
                    <a:p>
                      <a:endParaRPr lang="en-BD"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 the accuracy is more than [1] (2017 </a:t>
                      </a:r>
                      <a:r>
                        <a:rPr lang="en-GB" dirty="0" err="1">
                          <a:latin typeface="Times New Roman" panose="02020603050405020304" pitchFamily="18" charset="0"/>
                          <a:cs typeface="Times New Roman" panose="02020603050405020304" pitchFamily="18" charset="0"/>
                        </a:rPr>
                        <a:t>Sontakke</a:t>
                      </a:r>
                      <a:r>
                        <a:rPr lang="en-GB" dirty="0">
                          <a:latin typeface="Times New Roman" panose="02020603050405020304" pitchFamily="18" charset="0"/>
                          <a:cs typeface="Times New Roman" panose="02020603050405020304" pitchFamily="18" charset="0"/>
                        </a:rPr>
                        <a:t>, </a:t>
                      </a:r>
                      <a:r>
                        <a:rPr lang="en-GB" dirty="0" err="1">
                          <a:latin typeface="Times New Roman" panose="02020603050405020304" pitchFamily="18" charset="0"/>
                          <a:cs typeface="Times New Roman" panose="02020603050405020304" pitchFamily="18" charset="0"/>
                        </a:rPr>
                        <a:t>Sumedh</a:t>
                      </a:r>
                      <a:r>
                        <a:rPr lang="en-GB" dirty="0">
                          <a:latin typeface="Times New Roman" panose="02020603050405020304" pitchFamily="18" charset="0"/>
                          <a:cs typeface="Times New Roman" panose="02020603050405020304" pitchFamily="18" charset="0"/>
                        </a:rPr>
                        <a:t>, et al.) 82.45% com-pare to further algorithms, and it gives an accuracy of 97.27%</a:t>
                      </a:r>
                    </a:p>
                    <a:p>
                      <a:endParaRPr lang="en-BD"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26071611"/>
                  </a:ext>
                </a:extLst>
              </a:tr>
              <a:tr h="314748">
                <a:tc>
                  <a:txBody>
                    <a:bodyPr/>
                    <a:lstStyle/>
                    <a:p>
                      <a:endParaRPr lang="en-BD">
                        <a:latin typeface="Times New Roman" panose="02020603050405020304" pitchFamily="18" charset="0"/>
                        <a:cs typeface="Times New Roman" panose="02020603050405020304" pitchFamily="18" charset="0"/>
                      </a:endParaRPr>
                    </a:p>
                  </a:txBody>
                  <a:tcPr/>
                </a:tc>
                <a:tc>
                  <a:txBody>
                    <a:bodyPr/>
                    <a:lstStyle/>
                    <a:p>
                      <a:endParaRPr lang="en-BD" dirty="0">
                        <a:latin typeface="Times New Roman" panose="02020603050405020304" pitchFamily="18" charset="0"/>
                        <a:cs typeface="Times New Roman" panose="02020603050405020304" pitchFamily="18" charset="0"/>
                      </a:endParaRPr>
                    </a:p>
                  </a:txBody>
                  <a:tcPr/>
                </a:tc>
                <a:tc>
                  <a:txBody>
                    <a:bodyPr/>
                    <a:lstStyle/>
                    <a:p>
                      <a:endParaRPr lang="en-BD"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1381490"/>
                  </a:ext>
                </a:extLst>
              </a:tr>
            </a:tbl>
          </a:graphicData>
        </a:graphic>
      </p:graphicFrame>
    </p:spTree>
    <p:extLst>
      <p:ext uri="{BB962C8B-B14F-4D97-AF65-F5344CB8AC3E}">
        <p14:creationId xmlns:p14="http://schemas.microsoft.com/office/powerpoint/2010/main" val="322988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440353A-87F3-6D83-FD93-80A4C81E2C29}"/>
              </a:ext>
            </a:extLst>
          </p:cNvPr>
          <p:cNvPicPr>
            <a:picLocks noChangeAspect="1"/>
          </p:cNvPicPr>
          <p:nvPr/>
        </p:nvPicPr>
        <p:blipFill>
          <a:blip r:embed="rId2"/>
          <a:stretch>
            <a:fillRect/>
          </a:stretch>
        </p:blipFill>
        <p:spPr>
          <a:xfrm>
            <a:off x="3019647" y="407500"/>
            <a:ext cx="6567604" cy="6450500"/>
          </a:xfrm>
          <a:prstGeom prst="rect">
            <a:avLst/>
          </a:prstGeom>
        </p:spPr>
      </p:pic>
    </p:spTree>
    <p:extLst>
      <p:ext uri="{BB962C8B-B14F-4D97-AF65-F5344CB8AC3E}">
        <p14:creationId xmlns:p14="http://schemas.microsoft.com/office/powerpoint/2010/main" val="266620517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{069126D4-DA82-974A-937C-505BB9AFD258}tf10001071</Template>
  <TotalTime>1348</TotalTime>
  <Words>323</Words>
  <Application>Microsoft Macintosh PowerPoint</Application>
  <PresentationFormat>Widescreen</PresentationFormat>
  <Paragraphs>31</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Gill Sans MT</vt:lpstr>
      <vt:lpstr>Impact</vt:lpstr>
      <vt:lpstr>Times New Roman</vt:lpstr>
      <vt:lpstr>Badge</vt:lpstr>
      <vt:lpstr>Welcome to my presentation</vt:lpstr>
      <vt:lpstr>PowerPoint Presentation</vt:lpstr>
      <vt:lpstr>PowerPoint Presentation</vt:lpstr>
      <vt:lpstr>Problem statement:</vt:lpstr>
      <vt:lpstr>PowerPoint Presentation</vt:lpstr>
      <vt:lpstr>Literature survey: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Tamanna Akter</dc:creator>
  <cp:lastModifiedBy>Tamanna Akter</cp:lastModifiedBy>
  <cp:revision>4</cp:revision>
  <dcterms:created xsi:type="dcterms:W3CDTF">2023-09-05T07:33:34Z</dcterms:created>
  <dcterms:modified xsi:type="dcterms:W3CDTF">2023-09-20T04:00:08Z</dcterms:modified>
</cp:coreProperties>
</file>