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7" r:id="rId11"/>
    <p:sldId id="282" r:id="rId12"/>
    <p:sldId id="279" r:id="rId13"/>
    <p:sldId id="280" r:id="rId14"/>
    <p:sldId id="281" r:id="rId15"/>
    <p:sldId id="278" r:id="rId16"/>
    <p:sldId id="272" r:id="rId17"/>
    <p:sldId id="269" r:id="rId18"/>
    <p:sldId id="271" r:id="rId19"/>
    <p:sldId id="266" r:id="rId20"/>
    <p:sldId id="268" r:id="rId21"/>
    <p:sldId id="265" r:id="rId22"/>
    <p:sldId id="270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6ABC-48AF-46BC-965A-A16A611A2BAE}" v="114" dt="2023-09-19T17:24:33.169"/>
    <p1510:client id="{3CF8B97F-9093-4603-9BAB-DA497AC792A9}" v="8" dt="2023-09-19T19:32:46.438"/>
    <p1510:client id="{47D2AF96-420E-4F81-BCEC-C7E83AA65B44}" v="243" dt="2023-09-19T16:28:58.154"/>
    <p1510:client id="{67EDFBC0-3A13-4D3B-B193-AD537BB0AACA}" v="304" dt="2023-09-19T16:54:15.405"/>
    <p1510:client id="{6FAEF130-102F-4869-BB98-3DB3C164B8E8}" v="197" dt="2023-09-19T18:09:08.122"/>
    <p1510:client id="{8173AF83-9121-4298-90B3-81AC06F4F1C3}" v="15" dt="2023-09-19T19:14:42.029"/>
    <p1510:client id="{AAA31858-978D-48DA-87B4-9CB18B814C89}" v="9" dt="2023-09-19T19:20:03.208"/>
    <p1510:client id="{CD4BF9B7-9F39-43E8-856E-3B9BF4946DAA}" v="3" dt="2023-09-19T12:41:51.501"/>
    <p1510:client id="{DCFAC760-E83A-4108-85A5-226B7FC8FACE}" v="45" dt="2023-09-19T15:41:03.771"/>
    <p1510:client id="{F63EA955-51E3-47D4-8645-E01A2F0A9BA4}" v="308" dt="2023-09-19T19:09:44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E2D49-2FC5-425B-AD4D-5D232204370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5B48BA-39A0-4A9A-8A49-2E9E70E3EA22}">
      <dgm:prSet/>
      <dgm:spPr/>
      <dgm:t>
        <a:bodyPr/>
        <a:lstStyle/>
        <a:p>
          <a:r>
            <a:rPr lang="en-US" b="1"/>
            <a:t>Patient Management:</a:t>
          </a:r>
          <a:r>
            <a:rPr lang="en-US" b="1">
              <a:latin typeface="Calibri Light" panose="020F0302020204030204"/>
            </a:rPr>
            <a:t> </a:t>
          </a:r>
        </a:p>
      </dgm:t>
    </dgm:pt>
    <dgm:pt modelId="{6F4ADB61-87F5-41F6-AD81-DD68C7C9AEAA}" type="parTrans" cxnId="{22DBA45A-DE4A-450E-B8ED-CE6A74382BAD}">
      <dgm:prSet/>
      <dgm:spPr/>
      <dgm:t>
        <a:bodyPr/>
        <a:lstStyle/>
        <a:p>
          <a:endParaRPr lang="en-US"/>
        </a:p>
      </dgm:t>
    </dgm:pt>
    <dgm:pt modelId="{B2BE5F0D-3EC2-4325-B39A-A3C315E8587F}" type="sibTrans" cxnId="{22DBA45A-DE4A-450E-B8ED-CE6A74382BAD}">
      <dgm:prSet/>
      <dgm:spPr/>
      <dgm:t>
        <a:bodyPr/>
        <a:lstStyle/>
        <a:p>
          <a:endParaRPr lang="en-US"/>
        </a:p>
      </dgm:t>
    </dgm:pt>
    <dgm:pt modelId="{A080ABAF-C06F-4532-A4E9-8B990979BCA9}">
      <dgm:prSet/>
      <dgm:spPr/>
      <dgm:t>
        <a:bodyPr/>
        <a:lstStyle/>
        <a:p>
          <a:r>
            <a:rPr lang="en-US" b="1"/>
            <a:t>Doctor Management:</a:t>
          </a:r>
          <a:r>
            <a:rPr lang="en-US" b="1">
              <a:latin typeface="Calibri Light" panose="020F0302020204030204"/>
            </a:rPr>
            <a:t> </a:t>
          </a:r>
        </a:p>
      </dgm:t>
    </dgm:pt>
    <dgm:pt modelId="{85B7C260-D99B-4551-87C8-4BAF3A7A35D9}" type="parTrans" cxnId="{1B6AEDA4-DEF6-4A5D-AD1E-6A7CBC296CDA}">
      <dgm:prSet/>
      <dgm:spPr/>
      <dgm:t>
        <a:bodyPr/>
        <a:lstStyle/>
        <a:p>
          <a:endParaRPr lang="en-US"/>
        </a:p>
      </dgm:t>
    </dgm:pt>
    <dgm:pt modelId="{151D7EAC-E3FC-49F8-85E4-3166C7DAF52C}" type="sibTrans" cxnId="{1B6AEDA4-DEF6-4A5D-AD1E-6A7CBC296CDA}">
      <dgm:prSet/>
      <dgm:spPr/>
      <dgm:t>
        <a:bodyPr/>
        <a:lstStyle/>
        <a:p>
          <a:endParaRPr lang="en-US"/>
        </a:p>
      </dgm:t>
    </dgm:pt>
    <dgm:pt modelId="{27C6197F-B846-43F5-A412-E8771FBFE400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Add</a:t>
          </a:r>
          <a:r>
            <a:rPr lang="en-US"/>
            <a:t> </a:t>
          </a:r>
          <a:endParaRPr lang="en-US">
            <a:latin typeface="Calibri Light" panose="020F0302020204030204"/>
          </a:endParaRPr>
        </a:p>
      </dgm:t>
    </dgm:pt>
    <dgm:pt modelId="{677FEB28-D26E-4065-B507-70B7509E3F41}" type="parTrans" cxnId="{6145735A-2364-4BB2-B378-598CBE5F9948}">
      <dgm:prSet/>
      <dgm:spPr/>
      <dgm:t>
        <a:bodyPr/>
        <a:lstStyle/>
        <a:p>
          <a:endParaRPr lang="en-GB"/>
        </a:p>
      </dgm:t>
    </dgm:pt>
    <dgm:pt modelId="{073D9BF9-059D-426B-A0F7-78C26195AC79}" type="sibTrans" cxnId="{6145735A-2364-4BB2-B378-598CBE5F9948}">
      <dgm:prSet/>
      <dgm:spPr/>
      <dgm:t>
        <a:bodyPr/>
        <a:lstStyle/>
        <a:p>
          <a:endParaRPr lang="en-US"/>
        </a:p>
      </dgm:t>
    </dgm:pt>
    <dgm:pt modelId="{CC19AE1E-1F12-406E-9FE3-9D9EA4497B7E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Delete</a:t>
          </a:r>
          <a:r>
            <a:rPr lang="en-US"/>
            <a:t> </a:t>
          </a:r>
          <a:endParaRPr lang="en-US">
            <a:latin typeface="Calibri Light" panose="020F0302020204030204"/>
          </a:endParaRPr>
        </a:p>
      </dgm:t>
    </dgm:pt>
    <dgm:pt modelId="{655DCF07-8B19-46E4-8596-CCC9E7F70EF4}" type="parTrans" cxnId="{77AD555F-513D-4AD6-9CA9-BFF36E493923}">
      <dgm:prSet/>
      <dgm:spPr/>
      <dgm:t>
        <a:bodyPr/>
        <a:lstStyle/>
        <a:p>
          <a:endParaRPr lang="en-GB"/>
        </a:p>
      </dgm:t>
    </dgm:pt>
    <dgm:pt modelId="{D880CA34-1CD7-4709-969C-41A53006523E}" type="sibTrans" cxnId="{77AD555F-513D-4AD6-9CA9-BFF36E493923}">
      <dgm:prSet/>
      <dgm:spPr/>
      <dgm:t>
        <a:bodyPr/>
        <a:lstStyle/>
        <a:p>
          <a:endParaRPr lang="en-US"/>
        </a:p>
      </dgm:t>
    </dgm:pt>
    <dgm:pt modelId="{70D636B7-95D0-4196-AB0A-CE2369E4121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Update </a:t>
          </a:r>
        </a:p>
      </dgm:t>
    </dgm:pt>
    <dgm:pt modelId="{2AD4742A-A5B5-4DF7-954E-FE0F0F8932B4}" type="parTrans" cxnId="{42472062-C4BF-4CE8-B801-5D825CF48A69}">
      <dgm:prSet/>
      <dgm:spPr/>
      <dgm:t>
        <a:bodyPr/>
        <a:lstStyle/>
        <a:p>
          <a:endParaRPr lang="en-GB"/>
        </a:p>
      </dgm:t>
    </dgm:pt>
    <dgm:pt modelId="{9E129AE3-2368-4257-94AA-5FEE5C521EFC}" type="sibTrans" cxnId="{42472062-C4BF-4CE8-B801-5D825CF48A69}">
      <dgm:prSet/>
      <dgm:spPr/>
      <dgm:t>
        <a:bodyPr/>
        <a:lstStyle/>
        <a:p>
          <a:endParaRPr lang="en-US"/>
        </a:p>
      </dgm:t>
    </dgm:pt>
    <dgm:pt modelId="{FC03272B-9927-48B3-9322-636E3A5ADE7F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Search </a:t>
          </a:r>
          <a:r>
            <a:rPr lang="en-US"/>
            <a:t> by ID. </a:t>
          </a:r>
        </a:p>
      </dgm:t>
    </dgm:pt>
    <dgm:pt modelId="{FD4C1241-AAF6-423A-97F1-DF5F748B5579}" type="parTrans" cxnId="{FA3F39DE-B8FD-40AF-B636-8F0434A32AF4}">
      <dgm:prSet/>
      <dgm:spPr/>
      <dgm:t>
        <a:bodyPr/>
        <a:lstStyle/>
        <a:p>
          <a:endParaRPr lang="en-GB"/>
        </a:p>
      </dgm:t>
    </dgm:pt>
    <dgm:pt modelId="{E19DF7B0-1795-4788-9933-C8D0069F5457}" type="sibTrans" cxnId="{FA3F39DE-B8FD-40AF-B636-8F0434A32AF4}">
      <dgm:prSet/>
      <dgm:spPr/>
      <dgm:t>
        <a:bodyPr/>
        <a:lstStyle/>
        <a:p>
          <a:endParaRPr lang="en-GB"/>
        </a:p>
      </dgm:t>
    </dgm:pt>
    <dgm:pt modelId="{93E16602-0E3B-4ECE-89C6-280B96A7EEBB}" type="pres">
      <dgm:prSet presAssocID="{921E2D49-2FC5-425B-AD4D-5D2322043702}" presName="Name0" presStyleCnt="0">
        <dgm:presLayoutVars>
          <dgm:dir/>
          <dgm:resizeHandles val="exact"/>
        </dgm:presLayoutVars>
      </dgm:prSet>
      <dgm:spPr/>
    </dgm:pt>
    <dgm:pt modelId="{A2A24FE7-9E5A-4B36-A9A2-B29FCB59D59C}" type="pres">
      <dgm:prSet presAssocID="{875B48BA-39A0-4A9A-8A49-2E9E70E3EA22}" presName="node" presStyleLbl="node1" presStyleIdx="0" presStyleCnt="6">
        <dgm:presLayoutVars>
          <dgm:bulletEnabled val="1"/>
        </dgm:presLayoutVars>
      </dgm:prSet>
      <dgm:spPr/>
    </dgm:pt>
    <dgm:pt modelId="{255D6747-A709-40BF-8053-8607AD220233}" type="pres">
      <dgm:prSet presAssocID="{B2BE5F0D-3EC2-4325-B39A-A3C315E8587F}" presName="sibTrans" presStyleLbl="sibTrans1D1" presStyleIdx="0" presStyleCnt="5"/>
      <dgm:spPr/>
    </dgm:pt>
    <dgm:pt modelId="{BB407458-2560-4F2B-9E52-CFD3D7142A0C}" type="pres">
      <dgm:prSet presAssocID="{B2BE5F0D-3EC2-4325-B39A-A3C315E8587F}" presName="connectorText" presStyleLbl="sibTrans1D1" presStyleIdx="0" presStyleCnt="5"/>
      <dgm:spPr/>
    </dgm:pt>
    <dgm:pt modelId="{FD65520A-803D-4EB2-A47F-826BB153D001}" type="pres">
      <dgm:prSet presAssocID="{A080ABAF-C06F-4532-A4E9-8B990979BCA9}" presName="node" presStyleLbl="node1" presStyleIdx="1" presStyleCnt="6">
        <dgm:presLayoutVars>
          <dgm:bulletEnabled val="1"/>
        </dgm:presLayoutVars>
      </dgm:prSet>
      <dgm:spPr/>
    </dgm:pt>
    <dgm:pt modelId="{21F0E58E-F499-413C-BE49-F0DE7748341E}" type="pres">
      <dgm:prSet presAssocID="{151D7EAC-E3FC-49F8-85E4-3166C7DAF52C}" presName="sibTrans" presStyleLbl="sibTrans1D1" presStyleIdx="1" presStyleCnt="5"/>
      <dgm:spPr/>
    </dgm:pt>
    <dgm:pt modelId="{31FBA917-D768-4DB9-9693-26A158418155}" type="pres">
      <dgm:prSet presAssocID="{151D7EAC-E3FC-49F8-85E4-3166C7DAF52C}" presName="connectorText" presStyleLbl="sibTrans1D1" presStyleIdx="1" presStyleCnt="5"/>
      <dgm:spPr/>
    </dgm:pt>
    <dgm:pt modelId="{B7A2E7DE-5BAC-41DB-B250-9DAD3754F14B}" type="pres">
      <dgm:prSet presAssocID="{27C6197F-B846-43F5-A412-E8771FBFE400}" presName="node" presStyleLbl="node1" presStyleIdx="2" presStyleCnt="6">
        <dgm:presLayoutVars>
          <dgm:bulletEnabled val="1"/>
        </dgm:presLayoutVars>
      </dgm:prSet>
      <dgm:spPr/>
    </dgm:pt>
    <dgm:pt modelId="{A38F21DD-D06F-4D98-A320-F5729E46F562}" type="pres">
      <dgm:prSet presAssocID="{073D9BF9-059D-426B-A0F7-78C26195AC79}" presName="sibTrans" presStyleLbl="sibTrans1D1" presStyleIdx="2" presStyleCnt="5"/>
      <dgm:spPr/>
    </dgm:pt>
    <dgm:pt modelId="{C43BBF18-4B04-4EA9-AED3-01F8D271CCD3}" type="pres">
      <dgm:prSet presAssocID="{073D9BF9-059D-426B-A0F7-78C26195AC79}" presName="connectorText" presStyleLbl="sibTrans1D1" presStyleIdx="2" presStyleCnt="5"/>
      <dgm:spPr/>
    </dgm:pt>
    <dgm:pt modelId="{C3620D0C-1AEF-415F-850A-B8A80683C730}" type="pres">
      <dgm:prSet presAssocID="{CC19AE1E-1F12-406E-9FE3-9D9EA4497B7E}" presName="node" presStyleLbl="node1" presStyleIdx="3" presStyleCnt="6">
        <dgm:presLayoutVars>
          <dgm:bulletEnabled val="1"/>
        </dgm:presLayoutVars>
      </dgm:prSet>
      <dgm:spPr/>
    </dgm:pt>
    <dgm:pt modelId="{98687C51-2799-48D0-BB1D-3A7FB9633FB1}" type="pres">
      <dgm:prSet presAssocID="{D880CA34-1CD7-4709-969C-41A53006523E}" presName="sibTrans" presStyleLbl="sibTrans1D1" presStyleIdx="3" presStyleCnt="5"/>
      <dgm:spPr/>
    </dgm:pt>
    <dgm:pt modelId="{1891C059-19BA-4FD0-B4D2-630F2F82374C}" type="pres">
      <dgm:prSet presAssocID="{D880CA34-1CD7-4709-969C-41A53006523E}" presName="connectorText" presStyleLbl="sibTrans1D1" presStyleIdx="3" presStyleCnt="5"/>
      <dgm:spPr/>
    </dgm:pt>
    <dgm:pt modelId="{07B088ED-EFFD-40AB-962D-F3D6B2AB95F8}" type="pres">
      <dgm:prSet presAssocID="{70D636B7-95D0-4196-AB0A-CE2369E41214}" presName="node" presStyleLbl="node1" presStyleIdx="4" presStyleCnt="6">
        <dgm:presLayoutVars>
          <dgm:bulletEnabled val="1"/>
        </dgm:presLayoutVars>
      </dgm:prSet>
      <dgm:spPr/>
    </dgm:pt>
    <dgm:pt modelId="{F78E0B6D-5D24-4BE0-9DC0-805086097A9A}" type="pres">
      <dgm:prSet presAssocID="{9E129AE3-2368-4257-94AA-5FEE5C521EFC}" presName="sibTrans" presStyleLbl="sibTrans1D1" presStyleIdx="4" presStyleCnt="5"/>
      <dgm:spPr/>
    </dgm:pt>
    <dgm:pt modelId="{50282565-6E02-4601-AE92-67324C5D4378}" type="pres">
      <dgm:prSet presAssocID="{9E129AE3-2368-4257-94AA-5FEE5C521EFC}" presName="connectorText" presStyleLbl="sibTrans1D1" presStyleIdx="4" presStyleCnt="5"/>
      <dgm:spPr/>
    </dgm:pt>
    <dgm:pt modelId="{C20B2AD9-5862-4FA3-A4DC-650B25DBDFC5}" type="pres">
      <dgm:prSet presAssocID="{FC03272B-9927-48B3-9322-636E3A5ADE7F}" presName="node" presStyleLbl="node1" presStyleIdx="5" presStyleCnt="6">
        <dgm:presLayoutVars>
          <dgm:bulletEnabled val="1"/>
        </dgm:presLayoutVars>
      </dgm:prSet>
      <dgm:spPr/>
    </dgm:pt>
  </dgm:ptLst>
  <dgm:cxnLst>
    <dgm:cxn modelId="{9124DE20-5E59-47A2-B65B-84372A7FAB73}" type="presOf" srcId="{A080ABAF-C06F-4532-A4E9-8B990979BCA9}" destId="{FD65520A-803D-4EB2-A47F-826BB153D001}" srcOrd="0" destOrd="0" presId="urn:microsoft.com/office/officeart/2016/7/layout/RepeatingBendingProcessNew"/>
    <dgm:cxn modelId="{03397122-F829-4845-81EF-E4288A6940E7}" type="presOf" srcId="{9E129AE3-2368-4257-94AA-5FEE5C521EFC}" destId="{F78E0B6D-5D24-4BE0-9DC0-805086097A9A}" srcOrd="0" destOrd="0" presId="urn:microsoft.com/office/officeart/2016/7/layout/RepeatingBendingProcessNew"/>
    <dgm:cxn modelId="{3975EC28-B6B6-4C63-BA15-87B41D0A3ECE}" type="presOf" srcId="{B2BE5F0D-3EC2-4325-B39A-A3C315E8587F}" destId="{255D6747-A709-40BF-8053-8607AD220233}" srcOrd="0" destOrd="0" presId="urn:microsoft.com/office/officeart/2016/7/layout/RepeatingBendingProcessNew"/>
    <dgm:cxn modelId="{D592622D-9BFD-4BD2-8AAB-6E696443A585}" type="presOf" srcId="{D880CA34-1CD7-4709-969C-41A53006523E}" destId="{98687C51-2799-48D0-BB1D-3A7FB9633FB1}" srcOrd="0" destOrd="0" presId="urn:microsoft.com/office/officeart/2016/7/layout/RepeatingBendingProcessNew"/>
    <dgm:cxn modelId="{2A48B746-7A09-498F-BB1D-4160760C8620}" type="presOf" srcId="{151D7EAC-E3FC-49F8-85E4-3166C7DAF52C}" destId="{21F0E58E-F499-413C-BE49-F0DE7748341E}" srcOrd="0" destOrd="0" presId="urn:microsoft.com/office/officeart/2016/7/layout/RepeatingBendingProcessNew"/>
    <dgm:cxn modelId="{6145735A-2364-4BB2-B378-598CBE5F9948}" srcId="{921E2D49-2FC5-425B-AD4D-5D2322043702}" destId="{27C6197F-B846-43F5-A412-E8771FBFE400}" srcOrd="2" destOrd="0" parTransId="{677FEB28-D26E-4065-B507-70B7509E3F41}" sibTransId="{073D9BF9-059D-426B-A0F7-78C26195AC79}"/>
    <dgm:cxn modelId="{22DBA45A-DE4A-450E-B8ED-CE6A74382BAD}" srcId="{921E2D49-2FC5-425B-AD4D-5D2322043702}" destId="{875B48BA-39A0-4A9A-8A49-2E9E70E3EA22}" srcOrd="0" destOrd="0" parTransId="{6F4ADB61-87F5-41F6-AD81-DD68C7C9AEAA}" sibTransId="{B2BE5F0D-3EC2-4325-B39A-A3C315E8587F}"/>
    <dgm:cxn modelId="{7A89435D-EF64-45D9-8605-E68427420E2B}" type="presOf" srcId="{D880CA34-1CD7-4709-969C-41A53006523E}" destId="{1891C059-19BA-4FD0-B4D2-630F2F82374C}" srcOrd="1" destOrd="0" presId="urn:microsoft.com/office/officeart/2016/7/layout/RepeatingBendingProcessNew"/>
    <dgm:cxn modelId="{77AD555F-513D-4AD6-9CA9-BFF36E493923}" srcId="{921E2D49-2FC5-425B-AD4D-5D2322043702}" destId="{CC19AE1E-1F12-406E-9FE3-9D9EA4497B7E}" srcOrd="3" destOrd="0" parTransId="{655DCF07-8B19-46E4-8596-CCC9E7F70EF4}" sibTransId="{D880CA34-1CD7-4709-969C-41A53006523E}"/>
    <dgm:cxn modelId="{42472062-C4BF-4CE8-B801-5D825CF48A69}" srcId="{921E2D49-2FC5-425B-AD4D-5D2322043702}" destId="{70D636B7-95D0-4196-AB0A-CE2369E41214}" srcOrd="4" destOrd="0" parTransId="{2AD4742A-A5B5-4DF7-954E-FE0F0F8932B4}" sibTransId="{9E129AE3-2368-4257-94AA-5FEE5C521EFC}"/>
    <dgm:cxn modelId="{3FDD5866-2E24-4FB6-99D3-CB0B7B593C37}" type="presOf" srcId="{151D7EAC-E3FC-49F8-85E4-3166C7DAF52C}" destId="{31FBA917-D768-4DB9-9693-26A158418155}" srcOrd="1" destOrd="0" presId="urn:microsoft.com/office/officeart/2016/7/layout/RepeatingBendingProcessNew"/>
    <dgm:cxn modelId="{533DE967-E3FE-4C02-AE0C-E0A218553812}" type="presOf" srcId="{875B48BA-39A0-4A9A-8A49-2E9E70E3EA22}" destId="{A2A24FE7-9E5A-4B36-A9A2-B29FCB59D59C}" srcOrd="0" destOrd="0" presId="urn:microsoft.com/office/officeart/2016/7/layout/RepeatingBendingProcessNew"/>
    <dgm:cxn modelId="{485C9A72-EEE0-451C-BD45-BE53A8A25FB7}" type="presOf" srcId="{FC03272B-9927-48B3-9322-636E3A5ADE7F}" destId="{C20B2AD9-5862-4FA3-A4DC-650B25DBDFC5}" srcOrd="0" destOrd="0" presId="urn:microsoft.com/office/officeart/2016/7/layout/RepeatingBendingProcessNew"/>
    <dgm:cxn modelId="{B597C979-01FB-44C9-BC91-1410B5616245}" type="presOf" srcId="{B2BE5F0D-3EC2-4325-B39A-A3C315E8587F}" destId="{BB407458-2560-4F2B-9E52-CFD3D7142A0C}" srcOrd="1" destOrd="0" presId="urn:microsoft.com/office/officeart/2016/7/layout/RepeatingBendingProcessNew"/>
    <dgm:cxn modelId="{9065AF8E-D086-4513-A8A5-B7BBC75D9F4F}" type="presOf" srcId="{CC19AE1E-1F12-406E-9FE3-9D9EA4497B7E}" destId="{C3620D0C-1AEF-415F-850A-B8A80683C730}" srcOrd="0" destOrd="0" presId="urn:microsoft.com/office/officeart/2016/7/layout/RepeatingBendingProcessNew"/>
    <dgm:cxn modelId="{4E4D14A3-0F52-4029-957C-14AEDEADFC44}" type="presOf" srcId="{073D9BF9-059D-426B-A0F7-78C26195AC79}" destId="{C43BBF18-4B04-4EA9-AED3-01F8D271CCD3}" srcOrd="1" destOrd="0" presId="urn:microsoft.com/office/officeart/2016/7/layout/RepeatingBendingProcessNew"/>
    <dgm:cxn modelId="{58CEA7A4-BD1D-4175-968B-9BB7DE1E43C5}" type="presOf" srcId="{70D636B7-95D0-4196-AB0A-CE2369E41214}" destId="{07B088ED-EFFD-40AB-962D-F3D6B2AB95F8}" srcOrd="0" destOrd="0" presId="urn:microsoft.com/office/officeart/2016/7/layout/RepeatingBendingProcessNew"/>
    <dgm:cxn modelId="{1B6AEDA4-DEF6-4A5D-AD1E-6A7CBC296CDA}" srcId="{921E2D49-2FC5-425B-AD4D-5D2322043702}" destId="{A080ABAF-C06F-4532-A4E9-8B990979BCA9}" srcOrd="1" destOrd="0" parTransId="{85B7C260-D99B-4551-87C8-4BAF3A7A35D9}" sibTransId="{151D7EAC-E3FC-49F8-85E4-3166C7DAF52C}"/>
    <dgm:cxn modelId="{4C8ACCAE-E1B3-4709-A979-03DFC030F476}" type="presOf" srcId="{921E2D49-2FC5-425B-AD4D-5D2322043702}" destId="{93E16602-0E3B-4ECE-89C6-280B96A7EEBB}" srcOrd="0" destOrd="0" presId="urn:microsoft.com/office/officeart/2016/7/layout/RepeatingBendingProcessNew"/>
    <dgm:cxn modelId="{A036A0B0-3C1E-46B2-B2A5-5C644B2F2837}" type="presOf" srcId="{073D9BF9-059D-426B-A0F7-78C26195AC79}" destId="{A38F21DD-D06F-4D98-A320-F5729E46F562}" srcOrd="0" destOrd="0" presId="urn:microsoft.com/office/officeart/2016/7/layout/RepeatingBendingProcessNew"/>
    <dgm:cxn modelId="{42B85FBF-03A5-4446-9C96-E2E5856A58C2}" type="presOf" srcId="{9E129AE3-2368-4257-94AA-5FEE5C521EFC}" destId="{50282565-6E02-4601-AE92-67324C5D4378}" srcOrd="1" destOrd="0" presId="urn:microsoft.com/office/officeart/2016/7/layout/RepeatingBendingProcessNew"/>
    <dgm:cxn modelId="{FA3F39DE-B8FD-40AF-B636-8F0434A32AF4}" srcId="{921E2D49-2FC5-425B-AD4D-5D2322043702}" destId="{FC03272B-9927-48B3-9322-636E3A5ADE7F}" srcOrd="5" destOrd="0" parTransId="{FD4C1241-AAF6-423A-97F1-DF5F748B5579}" sibTransId="{E19DF7B0-1795-4788-9933-C8D0069F5457}"/>
    <dgm:cxn modelId="{3FA8A3F7-3438-4613-8747-CE80411376DA}" type="presOf" srcId="{27C6197F-B846-43F5-A412-E8771FBFE400}" destId="{B7A2E7DE-5BAC-41DB-B250-9DAD3754F14B}" srcOrd="0" destOrd="0" presId="urn:microsoft.com/office/officeart/2016/7/layout/RepeatingBendingProcessNew"/>
    <dgm:cxn modelId="{240D1B35-536F-4FA2-88CA-3930AD0F0EC2}" type="presParOf" srcId="{93E16602-0E3B-4ECE-89C6-280B96A7EEBB}" destId="{A2A24FE7-9E5A-4B36-A9A2-B29FCB59D59C}" srcOrd="0" destOrd="0" presId="urn:microsoft.com/office/officeart/2016/7/layout/RepeatingBendingProcessNew"/>
    <dgm:cxn modelId="{01DFC3AE-8642-450D-9B79-DE82284E4DB6}" type="presParOf" srcId="{93E16602-0E3B-4ECE-89C6-280B96A7EEBB}" destId="{255D6747-A709-40BF-8053-8607AD220233}" srcOrd="1" destOrd="0" presId="urn:microsoft.com/office/officeart/2016/7/layout/RepeatingBendingProcessNew"/>
    <dgm:cxn modelId="{31AEA435-E79A-4801-B33D-3FAC8A934DA9}" type="presParOf" srcId="{255D6747-A709-40BF-8053-8607AD220233}" destId="{BB407458-2560-4F2B-9E52-CFD3D7142A0C}" srcOrd="0" destOrd="0" presId="urn:microsoft.com/office/officeart/2016/7/layout/RepeatingBendingProcessNew"/>
    <dgm:cxn modelId="{D8BEA397-3222-4DE3-9A28-49DD220E2FCA}" type="presParOf" srcId="{93E16602-0E3B-4ECE-89C6-280B96A7EEBB}" destId="{FD65520A-803D-4EB2-A47F-826BB153D001}" srcOrd="2" destOrd="0" presId="urn:microsoft.com/office/officeart/2016/7/layout/RepeatingBendingProcessNew"/>
    <dgm:cxn modelId="{7144548B-1178-4576-A3BF-802E419D6100}" type="presParOf" srcId="{93E16602-0E3B-4ECE-89C6-280B96A7EEBB}" destId="{21F0E58E-F499-413C-BE49-F0DE7748341E}" srcOrd="3" destOrd="0" presId="urn:microsoft.com/office/officeart/2016/7/layout/RepeatingBendingProcessNew"/>
    <dgm:cxn modelId="{A57A3942-9DF6-4D6C-8232-19D0387A49CD}" type="presParOf" srcId="{21F0E58E-F499-413C-BE49-F0DE7748341E}" destId="{31FBA917-D768-4DB9-9693-26A158418155}" srcOrd="0" destOrd="0" presId="urn:microsoft.com/office/officeart/2016/7/layout/RepeatingBendingProcessNew"/>
    <dgm:cxn modelId="{13A8E206-FE03-4320-93E8-A6C825293680}" type="presParOf" srcId="{93E16602-0E3B-4ECE-89C6-280B96A7EEBB}" destId="{B7A2E7DE-5BAC-41DB-B250-9DAD3754F14B}" srcOrd="4" destOrd="0" presId="urn:microsoft.com/office/officeart/2016/7/layout/RepeatingBendingProcessNew"/>
    <dgm:cxn modelId="{5D4A89B5-6B1E-455A-B1C0-B71DFF3A0149}" type="presParOf" srcId="{93E16602-0E3B-4ECE-89C6-280B96A7EEBB}" destId="{A38F21DD-D06F-4D98-A320-F5729E46F562}" srcOrd="5" destOrd="0" presId="urn:microsoft.com/office/officeart/2016/7/layout/RepeatingBendingProcessNew"/>
    <dgm:cxn modelId="{F532C1B6-439A-4334-B5CF-8269FDECADA9}" type="presParOf" srcId="{A38F21DD-D06F-4D98-A320-F5729E46F562}" destId="{C43BBF18-4B04-4EA9-AED3-01F8D271CCD3}" srcOrd="0" destOrd="0" presId="urn:microsoft.com/office/officeart/2016/7/layout/RepeatingBendingProcessNew"/>
    <dgm:cxn modelId="{92356EAC-6A14-4272-AD4C-2F4BB5E2A0D1}" type="presParOf" srcId="{93E16602-0E3B-4ECE-89C6-280B96A7EEBB}" destId="{C3620D0C-1AEF-415F-850A-B8A80683C730}" srcOrd="6" destOrd="0" presId="urn:microsoft.com/office/officeart/2016/7/layout/RepeatingBendingProcessNew"/>
    <dgm:cxn modelId="{E4CCCCF8-9B44-41BB-AB11-E1ED48C11316}" type="presParOf" srcId="{93E16602-0E3B-4ECE-89C6-280B96A7EEBB}" destId="{98687C51-2799-48D0-BB1D-3A7FB9633FB1}" srcOrd="7" destOrd="0" presId="urn:microsoft.com/office/officeart/2016/7/layout/RepeatingBendingProcessNew"/>
    <dgm:cxn modelId="{980A84FA-C6B9-48A5-9227-2A0DBA57FFB2}" type="presParOf" srcId="{98687C51-2799-48D0-BB1D-3A7FB9633FB1}" destId="{1891C059-19BA-4FD0-B4D2-630F2F82374C}" srcOrd="0" destOrd="0" presId="urn:microsoft.com/office/officeart/2016/7/layout/RepeatingBendingProcessNew"/>
    <dgm:cxn modelId="{00716F5F-E7A0-480D-B27F-BE5FDA087622}" type="presParOf" srcId="{93E16602-0E3B-4ECE-89C6-280B96A7EEBB}" destId="{07B088ED-EFFD-40AB-962D-F3D6B2AB95F8}" srcOrd="8" destOrd="0" presId="urn:microsoft.com/office/officeart/2016/7/layout/RepeatingBendingProcessNew"/>
    <dgm:cxn modelId="{6FE2A194-27DA-48BE-B81E-32B4A4CB590C}" type="presParOf" srcId="{93E16602-0E3B-4ECE-89C6-280B96A7EEBB}" destId="{F78E0B6D-5D24-4BE0-9DC0-805086097A9A}" srcOrd="9" destOrd="0" presId="urn:microsoft.com/office/officeart/2016/7/layout/RepeatingBendingProcessNew"/>
    <dgm:cxn modelId="{59E2480E-A91A-458F-997F-84A778905F2D}" type="presParOf" srcId="{F78E0B6D-5D24-4BE0-9DC0-805086097A9A}" destId="{50282565-6E02-4601-AE92-67324C5D4378}" srcOrd="0" destOrd="0" presId="urn:microsoft.com/office/officeart/2016/7/layout/RepeatingBendingProcessNew"/>
    <dgm:cxn modelId="{7C269530-C29C-470E-9C05-00C03E7288A8}" type="presParOf" srcId="{93E16602-0E3B-4ECE-89C6-280B96A7EEBB}" destId="{C20B2AD9-5862-4FA3-A4DC-650B25DBDFC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C03C1-203D-428C-9512-C0B246C449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5F82D8-88C9-48BB-84E7-B651E0A8BB1B}">
      <dgm:prSet/>
      <dgm:spPr/>
      <dgm:t>
        <a:bodyPr/>
        <a:lstStyle/>
        <a:p>
          <a:r>
            <a:rPr lang="en-US" b="1" dirty="0"/>
            <a:t>Structure</a:t>
          </a:r>
          <a:endParaRPr lang="en-US" dirty="0"/>
        </a:p>
      </dgm:t>
    </dgm:pt>
    <dgm:pt modelId="{031A43C7-DFD5-4FE7-81BD-9EAFB1C2F1DF}" type="parTrans" cxnId="{826EBC6B-B7B5-42CC-963D-79FDC7A12A31}">
      <dgm:prSet/>
      <dgm:spPr/>
      <dgm:t>
        <a:bodyPr/>
        <a:lstStyle/>
        <a:p>
          <a:endParaRPr lang="en-US"/>
        </a:p>
      </dgm:t>
    </dgm:pt>
    <dgm:pt modelId="{7345B8C2-D087-4CE4-B3EF-8D9AECF2040A}" type="sibTrans" cxnId="{826EBC6B-B7B5-42CC-963D-79FDC7A12A31}">
      <dgm:prSet/>
      <dgm:spPr/>
      <dgm:t>
        <a:bodyPr/>
        <a:lstStyle/>
        <a:p>
          <a:endParaRPr lang="en-US"/>
        </a:p>
      </dgm:t>
    </dgm:pt>
    <dgm:pt modelId="{F4E1281D-0E90-40B2-A801-639D6A720E49}">
      <dgm:prSet/>
      <dgm:spPr/>
      <dgm:t>
        <a:bodyPr/>
        <a:lstStyle/>
        <a:p>
          <a:r>
            <a:rPr lang="en-US" b="1" dirty="0"/>
            <a:t>Array</a:t>
          </a:r>
          <a:endParaRPr lang="en-US" dirty="0"/>
        </a:p>
      </dgm:t>
    </dgm:pt>
    <dgm:pt modelId="{7D72295A-C032-462D-ADEF-08DC7458D5F7}" type="parTrans" cxnId="{6DA2C1F9-5412-4B5A-B7BD-9148F50D39F5}">
      <dgm:prSet/>
      <dgm:spPr/>
      <dgm:t>
        <a:bodyPr/>
        <a:lstStyle/>
        <a:p>
          <a:endParaRPr lang="en-US"/>
        </a:p>
      </dgm:t>
    </dgm:pt>
    <dgm:pt modelId="{354AE17A-418A-4738-A3F7-3ABF7637DC3C}" type="sibTrans" cxnId="{6DA2C1F9-5412-4B5A-B7BD-9148F50D39F5}">
      <dgm:prSet/>
      <dgm:spPr/>
      <dgm:t>
        <a:bodyPr/>
        <a:lstStyle/>
        <a:p>
          <a:endParaRPr lang="en-US"/>
        </a:p>
      </dgm:t>
    </dgm:pt>
    <dgm:pt modelId="{9454D8BF-498E-4D23-82BE-EABE107C9C9F}">
      <dgm:prSet/>
      <dgm:spPr/>
      <dgm:t>
        <a:bodyPr/>
        <a:lstStyle/>
        <a:p>
          <a:r>
            <a:rPr lang="en-US" b="1" dirty="0"/>
            <a:t>Linked List</a:t>
          </a:r>
          <a:endParaRPr lang="en-US" dirty="0"/>
        </a:p>
      </dgm:t>
    </dgm:pt>
    <dgm:pt modelId="{297C0E97-18A0-4B72-B079-8E2476610804}" type="parTrans" cxnId="{03B13DAA-CBF3-4A29-8433-48BCB54058A7}">
      <dgm:prSet/>
      <dgm:spPr/>
      <dgm:t>
        <a:bodyPr/>
        <a:lstStyle/>
        <a:p>
          <a:endParaRPr lang="en-US"/>
        </a:p>
      </dgm:t>
    </dgm:pt>
    <dgm:pt modelId="{C7860D12-F6C2-43D3-8A9C-C5068103A7EF}" type="sibTrans" cxnId="{03B13DAA-CBF3-4A29-8433-48BCB54058A7}">
      <dgm:prSet/>
      <dgm:spPr/>
      <dgm:t>
        <a:bodyPr/>
        <a:lstStyle/>
        <a:p>
          <a:endParaRPr lang="en-US"/>
        </a:p>
      </dgm:t>
    </dgm:pt>
    <dgm:pt modelId="{B02748D8-17DF-4F88-89D9-492B3741191E}" type="pres">
      <dgm:prSet presAssocID="{C5AC03C1-203D-428C-9512-C0B246C44961}" presName="linear" presStyleCnt="0">
        <dgm:presLayoutVars>
          <dgm:dir/>
          <dgm:animLvl val="lvl"/>
          <dgm:resizeHandles val="exact"/>
        </dgm:presLayoutVars>
      </dgm:prSet>
      <dgm:spPr/>
    </dgm:pt>
    <dgm:pt modelId="{F1CA6B8A-FDA0-47FD-A784-E8B2791C6337}" type="pres">
      <dgm:prSet presAssocID="{4B5F82D8-88C9-48BB-84E7-B651E0A8BB1B}" presName="parentLin" presStyleCnt="0"/>
      <dgm:spPr/>
    </dgm:pt>
    <dgm:pt modelId="{F47A7C1A-A000-4979-A805-FE6E72F8A649}" type="pres">
      <dgm:prSet presAssocID="{4B5F82D8-88C9-48BB-84E7-B651E0A8BB1B}" presName="parentLeftMargin" presStyleLbl="node1" presStyleIdx="0" presStyleCnt="3"/>
      <dgm:spPr/>
    </dgm:pt>
    <dgm:pt modelId="{5835A01A-E34E-4A00-88A1-242C68786DAC}" type="pres">
      <dgm:prSet presAssocID="{4B5F82D8-88C9-48BB-84E7-B651E0A8BB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B1ECE6-578A-4955-9C8F-F44018576EF5}" type="pres">
      <dgm:prSet presAssocID="{4B5F82D8-88C9-48BB-84E7-B651E0A8BB1B}" presName="negativeSpace" presStyleCnt="0"/>
      <dgm:spPr/>
    </dgm:pt>
    <dgm:pt modelId="{6DAFEA19-65BE-49C5-B0C5-D1E60D886054}" type="pres">
      <dgm:prSet presAssocID="{4B5F82D8-88C9-48BB-84E7-B651E0A8BB1B}" presName="childText" presStyleLbl="conFgAcc1" presStyleIdx="0" presStyleCnt="3">
        <dgm:presLayoutVars>
          <dgm:bulletEnabled val="1"/>
        </dgm:presLayoutVars>
      </dgm:prSet>
      <dgm:spPr/>
    </dgm:pt>
    <dgm:pt modelId="{B0E5D7F2-6473-4924-9AE3-1B71E3F8574E}" type="pres">
      <dgm:prSet presAssocID="{7345B8C2-D087-4CE4-B3EF-8D9AECF2040A}" presName="spaceBetweenRectangles" presStyleCnt="0"/>
      <dgm:spPr/>
    </dgm:pt>
    <dgm:pt modelId="{83CDC7FC-BECD-4645-A3E9-87751F0A50E6}" type="pres">
      <dgm:prSet presAssocID="{F4E1281D-0E90-40B2-A801-639D6A720E49}" presName="parentLin" presStyleCnt="0"/>
      <dgm:spPr/>
    </dgm:pt>
    <dgm:pt modelId="{7A242CC9-26F2-4BC9-9808-F93CF4B56C28}" type="pres">
      <dgm:prSet presAssocID="{F4E1281D-0E90-40B2-A801-639D6A720E49}" presName="parentLeftMargin" presStyleLbl="node1" presStyleIdx="0" presStyleCnt="3"/>
      <dgm:spPr/>
    </dgm:pt>
    <dgm:pt modelId="{15AF278D-780A-46EF-8737-85EAD1AE6073}" type="pres">
      <dgm:prSet presAssocID="{F4E1281D-0E90-40B2-A801-639D6A720E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6F5495-3B45-468F-8DCB-CDE31E1FFFDA}" type="pres">
      <dgm:prSet presAssocID="{F4E1281D-0E90-40B2-A801-639D6A720E49}" presName="negativeSpace" presStyleCnt="0"/>
      <dgm:spPr/>
    </dgm:pt>
    <dgm:pt modelId="{BE7D7821-E2B1-4698-B8D8-319636159B7C}" type="pres">
      <dgm:prSet presAssocID="{F4E1281D-0E90-40B2-A801-639D6A720E49}" presName="childText" presStyleLbl="conFgAcc1" presStyleIdx="1" presStyleCnt="3">
        <dgm:presLayoutVars>
          <dgm:bulletEnabled val="1"/>
        </dgm:presLayoutVars>
      </dgm:prSet>
      <dgm:spPr/>
    </dgm:pt>
    <dgm:pt modelId="{7697409F-9E32-4C48-856F-EAB7433DDD0F}" type="pres">
      <dgm:prSet presAssocID="{354AE17A-418A-4738-A3F7-3ABF7637DC3C}" presName="spaceBetweenRectangles" presStyleCnt="0"/>
      <dgm:spPr/>
    </dgm:pt>
    <dgm:pt modelId="{D402B1AD-FC1E-4EB4-9F46-4F697A42B4FE}" type="pres">
      <dgm:prSet presAssocID="{9454D8BF-498E-4D23-82BE-EABE107C9C9F}" presName="parentLin" presStyleCnt="0"/>
      <dgm:spPr/>
    </dgm:pt>
    <dgm:pt modelId="{5C6774E5-2F6C-4699-B2D7-AFB38CC924F3}" type="pres">
      <dgm:prSet presAssocID="{9454D8BF-498E-4D23-82BE-EABE107C9C9F}" presName="parentLeftMargin" presStyleLbl="node1" presStyleIdx="1" presStyleCnt="3"/>
      <dgm:spPr/>
    </dgm:pt>
    <dgm:pt modelId="{03C1CEFF-0772-470A-903E-187F01AC4210}" type="pres">
      <dgm:prSet presAssocID="{9454D8BF-498E-4D23-82BE-EABE107C9C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96CA9A-4A00-47E2-9311-7E5C364EF2D8}" type="pres">
      <dgm:prSet presAssocID="{9454D8BF-498E-4D23-82BE-EABE107C9C9F}" presName="negativeSpace" presStyleCnt="0"/>
      <dgm:spPr/>
    </dgm:pt>
    <dgm:pt modelId="{CE29B14B-7AF4-4629-996D-603BC2906129}" type="pres">
      <dgm:prSet presAssocID="{9454D8BF-498E-4D23-82BE-EABE107C9C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8B5517-44C1-4259-9A1C-1E39DC6A70F5}" type="presOf" srcId="{9454D8BF-498E-4D23-82BE-EABE107C9C9F}" destId="{5C6774E5-2F6C-4699-B2D7-AFB38CC924F3}" srcOrd="0" destOrd="0" presId="urn:microsoft.com/office/officeart/2005/8/layout/list1"/>
    <dgm:cxn modelId="{A15ECE4C-C1D4-4A7C-B6C9-444735931121}" type="presOf" srcId="{F4E1281D-0E90-40B2-A801-639D6A720E49}" destId="{7A242CC9-26F2-4BC9-9808-F93CF4B56C28}" srcOrd="0" destOrd="0" presId="urn:microsoft.com/office/officeart/2005/8/layout/list1"/>
    <dgm:cxn modelId="{FBC52168-CAD1-44B7-A82B-B136FB57B235}" type="presOf" srcId="{C5AC03C1-203D-428C-9512-C0B246C44961}" destId="{B02748D8-17DF-4F88-89D9-492B3741191E}" srcOrd="0" destOrd="0" presId="urn:microsoft.com/office/officeart/2005/8/layout/list1"/>
    <dgm:cxn modelId="{826EBC6B-B7B5-42CC-963D-79FDC7A12A31}" srcId="{C5AC03C1-203D-428C-9512-C0B246C44961}" destId="{4B5F82D8-88C9-48BB-84E7-B651E0A8BB1B}" srcOrd="0" destOrd="0" parTransId="{031A43C7-DFD5-4FE7-81BD-9EAFB1C2F1DF}" sibTransId="{7345B8C2-D087-4CE4-B3EF-8D9AECF2040A}"/>
    <dgm:cxn modelId="{FB3B139B-DEE0-48BE-A618-39E8F83FFE02}" type="presOf" srcId="{F4E1281D-0E90-40B2-A801-639D6A720E49}" destId="{15AF278D-780A-46EF-8737-85EAD1AE6073}" srcOrd="1" destOrd="0" presId="urn:microsoft.com/office/officeart/2005/8/layout/list1"/>
    <dgm:cxn modelId="{03B13DAA-CBF3-4A29-8433-48BCB54058A7}" srcId="{C5AC03C1-203D-428C-9512-C0B246C44961}" destId="{9454D8BF-498E-4D23-82BE-EABE107C9C9F}" srcOrd="2" destOrd="0" parTransId="{297C0E97-18A0-4B72-B079-8E2476610804}" sibTransId="{C7860D12-F6C2-43D3-8A9C-C5068103A7EF}"/>
    <dgm:cxn modelId="{9350DFAD-5B7C-4674-8619-B99231CFBE8D}" type="presOf" srcId="{4B5F82D8-88C9-48BB-84E7-B651E0A8BB1B}" destId="{5835A01A-E34E-4A00-88A1-242C68786DAC}" srcOrd="1" destOrd="0" presId="urn:microsoft.com/office/officeart/2005/8/layout/list1"/>
    <dgm:cxn modelId="{17095AB3-BB05-4F46-943F-1993E5BF101F}" type="presOf" srcId="{9454D8BF-498E-4D23-82BE-EABE107C9C9F}" destId="{03C1CEFF-0772-470A-903E-187F01AC4210}" srcOrd="1" destOrd="0" presId="urn:microsoft.com/office/officeart/2005/8/layout/list1"/>
    <dgm:cxn modelId="{44B2B1B8-1857-4B28-9F8D-549F465D1FEF}" type="presOf" srcId="{4B5F82D8-88C9-48BB-84E7-B651E0A8BB1B}" destId="{F47A7C1A-A000-4979-A805-FE6E72F8A649}" srcOrd="0" destOrd="0" presId="urn:microsoft.com/office/officeart/2005/8/layout/list1"/>
    <dgm:cxn modelId="{6DA2C1F9-5412-4B5A-B7BD-9148F50D39F5}" srcId="{C5AC03C1-203D-428C-9512-C0B246C44961}" destId="{F4E1281D-0E90-40B2-A801-639D6A720E49}" srcOrd="1" destOrd="0" parTransId="{7D72295A-C032-462D-ADEF-08DC7458D5F7}" sibTransId="{354AE17A-418A-4738-A3F7-3ABF7637DC3C}"/>
    <dgm:cxn modelId="{B09F02CC-0B5F-4F6A-BF3E-E2F73FB3A3B2}" type="presParOf" srcId="{B02748D8-17DF-4F88-89D9-492B3741191E}" destId="{F1CA6B8A-FDA0-47FD-A784-E8B2791C6337}" srcOrd="0" destOrd="0" presId="urn:microsoft.com/office/officeart/2005/8/layout/list1"/>
    <dgm:cxn modelId="{F8A6A3E0-C442-414D-AD7E-47EE60CD8FE8}" type="presParOf" srcId="{F1CA6B8A-FDA0-47FD-A784-E8B2791C6337}" destId="{F47A7C1A-A000-4979-A805-FE6E72F8A649}" srcOrd="0" destOrd="0" presId="urn:microsoft.com/office/officeart/2005/8/layout/list1"/>
    <dgm:cxn modelId="{52ED9995-7CE7-46B3-9F84-D21F71732EEF}" type="presParOf" srcId="{F1CA6B8A-FDA0-47FD-A784-E8B2791C6337}" destId="{5835A01A-E34E-4A00-88A1-242C68786DAC}" srcOrd="1" destOrd="0" presId="urn:microsoft.com/office/officeart/2005/8/layout/list1"/>
    <dgm:cxn modelId="{2C864142-5FBE-4739-88B8-7EF2AA7144D7}" type="presParOf" srcId="{B02748D8-17DF-4F88-89D9-492B3741191E}" destId="{A8B1ECE6-578A-4955-9C8F-F44018576EF5}" srcOrd="1" destOrd="0" presId="urn:microsoft.com/office/officeart/2005/8/layout/list1"/>
    <dgm:cxn modelId="{B7BCFAAF-F2AA-43C4-ADA2-EB25C39177DE}" type="presParOf" srcId="{B02748D8-17DF-4F88-89D9-492B3741191E}" destId="{6DAFEA19-65BE-49C5-B0C5-D1E60D886054}" srcOrd="2" destOrd="0" presId="urn:microsoft.com/office/officeart/2005/8/layout/list1"/>
    <dgm:cxn modelId="{73CD3455-A05A-4E16-B6D9-E8F9397252D5}" type="presParOf" srcId="{B02748D8-17DF-4F88-89D9-492B3741191E}" destId="{B0E5D7F2-6473-4924-9AE3-1B71E3F8574E}" srcOrd="3" destOrd="0" presId="urn:microsoft.com/office/officeart/2005/8/layout/list1"/>
    <dgm:cxn modelId="{321257EC-CA7A-4562-98A6-3B904E5AEC6E}" type="presParOf" srcId="{B02748D8-17DF-4F88-89D9-492B3741191E}" destId="{83CDC7FC-BECD-4645-A3E9-87751F0A50E6}" srcOrd="4" destOrd="0" presId="urn:microsoft.com/office/officeart/2005/8/layout/list1"/>
    <dgm:cxn modelId="{4DFDB94D-D50B-42B1-9FE2-0873293747F9}" type="presParOf" srcId="{83CDC7FC-BECD-4645-A3E9-87751F0A50E6}" destId="{7A242CC9-26F2-4BC9-9808-F93CF4B56C28}" srcOrd="0" destOrd="0" presId="urn:microsoft.com/office/officeart/2005/8/layout/list1"/>
    <dgm:cxn modelId="{32AA4B83-1858-491B-974F-18AD9C3ED1FF}" type="presParOf" srcId="{83CDC7FC-BECD-4645-A3E9-87751F0A50E6}" destId="{15AF278D-780A-46EF-8737-85EAD1AE6073}" srcOrd="1" destOrd="0" presId="urn:microsoft.com/office/officeart/2005/8/layout/list1"/>
    <dgm:cxn modelId="{5FBA6DBF-BE54-4739-ADB2-96142BA4FDEA}" type="presParOf" srcId="{B02748D8-17DF-4F88-89D9-492B3741191E}" destId="{2B6F5495-3B45-468F-8DCB-CDE31E1FFFDA}" srcOrd="5" destOrd="0" presId="urn:microsoft.com/office/officeart/2005/8/layout/list1"/>
    <dgm:cxn modelId="{20F3C013-0EE4-4188-9409-1FCB5D7F3F11}" type="presParOf" srcId="{B02748D8-17DF-4F88-89D9-492B3741191E}" destId="{BE7D7821-E2B1-4698-B8D8-319636159B7C}" srcOrd="6" destOrd="0" presId="urn:microsoft.com/office/officeart/2005/8/layout/list1"/>
    <dgm:cxn modelId="{1FC96D79-5664-4F07-A8B6-812A47684FF3}" type="presParOf" srcId="{B02748D8-17DF-4F88-89D9-492B3741191E}" destId="{7697409F-9E32-4C48-856F-EAB7433DDD0F}" srcOrd="7" destOrd="0" presId="urn:microsoft.com/office/officeart/2005/8/layout/list1"/>
    <dgm:cxn modelId="{2894FDD0-0944-4F4B-8691-5630C81331CB}" type="presParOf" srcId="{B02748D8-17DF-4F88-89D9-492B3741191E}" destId="{D402B1AD-FC1E-4EB4-9F46-4F697A42B4FE}" srcOrd="8" destOrd="0" presId="urn:microsoft.com/office/officeart/2005/8/layout/list1"/>
    <dgm:cxn modelId="{212957C0-82AA-4DD5-8EED-A306CD996196}" type="presParOf" srcId="{D402B1AD-FC1E-4EB4-9F46-4F697A42B4FE}" destId="{5C6774E5-2F6C-4699-B2D7-AFB38CC924F3}" srcOrd="0" destOrd="0" presId="urn:microsoft.com/office/officeart/2005/8/layout/list1"/>
    <dgm:cxn modelId="{8FCE739F-E139-423E-9E6A-B6D829259AA5}" type="presParOf" srcId="{D402B1AD-FC1E-4EB4-9F46-4F697A42B4FE}" destId="{03C1CEFF-0772-470A-903E-187F01AC4210}" srcOrd="1" destOrd="0" presId="urn:microsoft.com/office/officeart/2005/8/layout/list1"/>
    <dgm:cxn modelId="{11C8C698-7EC0-4C3D-80F5-ECC548D0CF7F}" type="presParOf" srcId="{B02748D8-17DF-4F88-89D9-492B3741191E}" destId="{7C96CA9A-4A00-47E2-9311-7E5C364EF2D8}" srcOrd="9" destOrd="0" presId="urn:microsoft.com/office/officeart/2005/8/layout/list1"/>
    <dgm:cxn modelId="{3A92B947-C6B2-4AF1-8696-1D191ECB98FF}" type="presParOf" srcId="{B02748D8-17DF-4F88-89D9-492B3741191E}" destId="{CE29B14B-7AF4-4629-996D-603BC29061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D6747-A709-40BF-8053-8607AD220233}">
      <dsp:nvSpPr>
        <dsp:cNvPr id="0" name=""/>
        <dsp:cNvSpPr/>
      </dsp:nvSpPr>
      <dsp:spPr>
        <a:xfrm>
          <a:off x="2856407" y="80602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848489"/>
        <a:ext cx="32574" cy="6514"/>
      </dsp:txXfrm>
    </dsp:sp>
    <dsp:sp modelId="{A2A24FE7-9E5A-4B36-A9A2-B29FCB59D59C}">
      <dsp:nvSpPr>
        <dsp:cNvPr id="0" name=""/>
        <dsp:cNvSpPr/>
      </dsp:nvSpPr>
      <dsp:spPr>
        <a:xfrm>
          <a:off x="25605" y="1966"/>
          <a:ext cx="2832601" cy="16995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Patient Management:</a:t>
          </a:r>
          <a:r>
            <a:rPr lang="en-US" sz="3400" b="1" kern="1200">
              <a:latin typeface="Calibri Light" panose="020F0302020204030204"/>
            </a:rPr>
            <a:t> </a:t>
          </a:r>
        </a:p>
      </dsp:txBody>
      <dsp:txXfrm>
        <a:off x="25605" y="1966"/>
        <a:ext cx="2832601" cy="1699561"/>
      </dsp:txXfrm>
    </dsp:sp>
    <dsp:sp modelId="{21F0E58E-F499-413C-BE49-F0DE7748341E}">
      <dsp:nvSpPr>
        <dsp:cNvPr id="0" name=""/>
        <dsp:cNvSpPr/>
      </dsp:nvSpPr>
      <dsp:spPr>
        <a:xfrm>
          <a:off x="1441906" y="169972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2006919"/>
        <a:ext cx="177224" cy="6514"/>
      </dsp:txXfrm>
    </dsp:sp>
    <dsp:sp modelId="{FD65520A-803D-4EB2-A47F-826BB153D001}">
      <dsp:nvSpPr>
        <dsp:cNvPr id="0" name=""/>
        <dsp:cNvSpPr/>
      </dsp:nvSpPr>
      <dsp:spPr>
        <a:xfrm>
          <a:off x="3509705" y="1966"/>
          <a:ext cx="2832601" cy="169956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Doctor Management:</a:t>
          </a:r>
          <a:r>
            <a:rPr lang="en-US" sz="3400" b="1" kern="1200">
              <a:latin typeface="Calibri Light" panose="020F0302020204030204"/>
            </a:rPr>
            <a:t> </a:t>
          </a:r>
        </a:p>
      </dsp:txBody>
      <dsp:txXfrm>
        <a:off x="3509705" y="1966"/>
        <a:ext cx="2832601" cy="1699561"/>
      </dsp:txXfrm>
    </dsp:sp>
    <dsp:sp modelId="{A38F21DD-D06F-4D98-A320-F5729E46F562}">
      <dsp:nvSpPr>
        <dsp:cNvPr id="0" name=""/>
        <dsp:cNvSpPr/>
      </dsp:nvSpPr>
      <dsp:spPr>
        <a:xfrm>
          <a:off x="2856407" y="315708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3199549"/>
        <a:ext cx="32574" cy="6514"/>
      </dsp:txXfrm>
    </dsp:sp>
    <dsp:sp modelId="{B7A2E7DE-5BAC-41DB-B250-9DAD3754F14B}">
      <dsp:nvSpPr>
        <dsp:cNvPr id="0" name=""/>
        <dsp:cNvSpPr/>
      </dsp:nvSpPr>
      <dsp:spPr>
        <a:xfrm>
          <a:off x="25605" y="2353025"/>
          <a:ext cx="2832601" cy="169956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Add</a:t>
          </a:r>
          <a:r>
            <a:rPr lang="en-US" sz="3400" kern="1200"/>
            <a:t> </a:t>
          </a:r>
          <a:endParaRPr lang="en-US" sz="3400" kern="1200">
            <a:latin typeface="Calibri Light" panose="020F0302020204030204"/>
          </a:endParaRPr>
        </a:p>
      </dsp:txBody>
      <dsp:txXfrm>
        <a:off x="25605" y="2353025"/>
        <a:ext cx="2832601" cy="1699561"/>
      </dsp:txXfrm>
    </dsp:sp>
    <dsp:sp modelId="{98687C51-2799-48D0-BB1D-3A7FB9633FB1}">
      <dsp:nvSpPr>
        <dsp:cNvPr id="0" name=""/>
        <dsp:cNvSpPr/>
      </dsp:nvSpPr>
      <dsp:spPr>
        <a:xfrm>
          <a:off x="1441906" y="405078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4357978"/>
        <a:ext cx="177224" cy="6514"/>
      </dsp:txXfrm>
    </dsp:sp>
    <dsp:sp modelId="{C3620D0C-1AEF-415F-850A-B8A80683C730}">
      <dsp:nvSpPr>
        <dsp:cNvPr id="0" name=""/>
        <dsp:cNvSpPr/>
      </dsp:nvSpPr>
      <dsp:spPr>
        <a:xfrm>
          <a:off x="3509705" y="2353025"/>
          <a:ext cx="2832601" cy="169956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Delete</a:t>
          </a:r>
          <a:r>
            <a:rPr lang="en-US" sz="3400" kern="1200"/>
            <a:t> </a:t>
          </a:r>
          <a:endParaRPr lang="en-US" sz="3400" kern="1200">
            <a:latin typeface="Calibri Light" panose="020F0302020204030204"/>
          </a:endParaRPr>
        </a:p>
      </dsp:txBody>
      <dsp:txXfrm>
        <a:off x="3509705" y="2353025"/>
        <a:ext cx="2832601" cy="1699561"/>
      </dsp:txXfrm>
    </dsp:sp>
    <dsp:sp modelId="{F78E0B6D-5D24-4BE0-9DC0-805086097A9A}">
      <dsp:nvSpPr>
        <dsp:cNvPr id="0" name=""/>
        <dsp:cNvSpPr/>
      </dsp:nvSpPr>
      <dsp:spPr>
        <a:xfrm>
          <a:off x="2856407" y="550814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5550608"/>
        <a:ext cx="32574" cy="6514"/>
      </dsp:txXfrm>
    </dsp:sp>
    <dsp:sp modelId="{07B088ED-EFFD-40AB-962D-F3D6B2AB95F8}">
      <dsp:nvSpPr>
        <dsp:cNvPr id="0" name=""/>
        <dsp:cNvSpPr/>
      </dsp:nvSpPr>
      <dsp:spPr>
        <a:xfrm>
          <a:off x="25605" y="4704085"/>
          <a:ext cx="2832601" cy="169956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Update </a:t>
          </a:r>
        </a:p>
      </dsp:txBody>
      <dsp:txXfrm>
        <a:off x="25605" y="4704085"/>
        <a:ext cx="2832601" cy="1699561"/>
      </dsp:txXfrm>
    </dsp:sp>
    <dsp:sp modelId="{C20B2AD9-5862-4FA3-A4DC-650B25DBDFC5}">
      <dsp:nvSpPr>
        <dsp:cNvPr id="0" name=""/>
        <dsp:cNvSpPr/>
      </dsp:nvSpPr>
      <dsp:spPr>
        <a:xfrm>
          <a:off x="3509705" y="4704085"/>
          <a:ext cx="2832601" cy="169956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alibri Light" panose="020F0302020204030204"/>
            </a:rPr>
            <a:t>Search </a:t>
          </a:r>
          <a:r>
            <a:rPr lang="en-US" sz="3400" kern="1200"/>
            <a:t> by ID. </a:t>
          </a:r>
        </a:p>
      </dsp:txBody>
      <dsp:txXfrm>
        <a:off x="3509705" y="4704085"/>
        <a:ext cx="2832601" cy="1699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EA19-65BE-49C5-B0C5-D1E60D886054}">
      <dsp:nvSpPr>
        <dsp:cNvPr id="0" name=""/>
        <dsp:cNvSpPr/>
      </dsp:nvSpPr>
      <dsp:spPr>
        <a:xfrm>
          <a:off x="0" y="724386"/>
          <a:ext cx="6367912" cy="123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5A01A-E34E-4A00-88A1-242C68786DAC}">
      <dsp:nvSpPr>
        <dsp:cNvPr id="0" name=""/>
        <dsp:cNvSpPr/>
      </dsp:nvSpPr>
      <dsp:spPr>
        <a:xfrm>
          <a:off x="318395" y="1146"/>
          <a:ext cx="4457539" cy="144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Structure</a:t>
          </a:r>
          <a:endParaRPr lang="en-US" sz="4900" kern="1200" dirty="0"/>
        </a:p>
      </dsp:txBody>
      <dsp:txXfrm>
        <a:off x="389006" y="71757"/>
        <a:ext cx="4316317" cy="1305258"/>
      </dsp:txXfrm>
    </dsp:sp>
    <dsp:sp modelId="{BE7D7821-E2B1-4698-B8D8-319636159B7C}">
      <dsp:nvSpPr>
        <dsp:cNvPr id="0" name=""/>
        <dsp:cNvSpPr/>
      </dsp:nvSpPr>
      <dsp:spPr>
        <a:xfrm>
          <a:off x="0" y="2947026"/>
          <a:ext cx="6367912" cy="123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F278D-780A-46EF-8737-85EAD1AE6073}">
      <dsp:nvSpPr>
        <dsp:cNvPr id="0" name=""/>
        <dsp:cNvSpPr/>
      </dsp:nvSpPr>
      <dsp:spPr>
        <a:xfrm>
          <a:off x="318395" y="2223786"/>
          <a:ext cx="4457539" cy="144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Array</a:t>
          </a:r>
          <a:endParaRPr lang="en-US" sz="4900" kern="1200" dirty="0"/>
        </a:p>
      </dsp:txBody>
      <dsp:txXfrm>
        <a:off x="389006" y="2294397"/>
        <a:ext cx="4316317" cy="1305258"/>
      </dsp:txXfrm>
    </dsp:sp>
    <dsp:sp modelId="{CE29B14B-7AF4-4629-996D-603BC2906129}">
      <dsp:nvSpPr>
        <dsp:cNvPr id="0" name=""/>
        <dsp:cNvSpPr/>
      </dsp:nvSpPr>
      <dsp:spPr>
        <a:xfrm>
          <a:off x="0" y="5169666"/>
          <a:ext cx="6367912" cy="123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1CEFF-0772-470A-903E-187F01AC4210}">
      <dsp:nvSpPr>
        <dsp:cNvPr id="0" name=""/>
        <dsp:cNvSpPr/>
      </dsp:nvSpPr>
      <dsp:spPr>
        <a:xfrm>
          <a:off x="318395" y="4446426"/>
          <a:ext cx="4457539" cy="144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Linked List</a:t>
          </a:r>
          <a:endParaRPr lang="en-US" sz="4900" kern="1200" dirty="0"/>
        </a:p>
      </dsp:txBody>
      <dsp:txXfrm>
        <a:off x="389006" y="4517037"/>
        <a:ext cx="4316317" cy="130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0ED-0AB5-D94F-840E-9E65BE347415}" type="datetimeFigureOut">
              <a:rPr lang="en-BD" smtClean="0"/>
              <a:t>20/9/23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CC0B-8BB0-DA4E-87AA-28FEF050A65C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542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CFCC-99C1-1441-884E-068B6979747D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188C-A868-2947-B484-300E2108DF72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2CA9-5AAF-6F4D-8394-7C6238829CBE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5AA1-6C2D-7042-85A3-807481F5012D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CDF7-F946-1645-83C4-6A7CBA18D429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6C45-CA5C-3640-8386-01854BD634C0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AB85-2952-384B-B7D7-E750840DF819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5-DACC-4E46-81D3-52E1953468C3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D14-667C-D24E-8D54-607AFCA20CDD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06D1-F3DD-B643-9F7B-D50799C1CC04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75E8-9D40-2C43-B188-AAE8D0503A5A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771B-C94E-6E40-BEE6-789DEF6E2E49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 descr="100+] Information Technology Wallpapers | Wallpapers.com">
            <a:extLst>
              <a:ext uri="{FF2B5EF4-FFF2-40B4-BE49-F238E27FC236}">
                <a16:creationId xmlns:a16="http://schemas.microsoft.com/office/drawing/2014/main" id="{8619434E-CF2C-3733-AAE1-F6E5F7B00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6" r="2307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B1B8C-2D66-C6E7-2463-547D4637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our presentation</a:t>
            </a:r>
          </a:p>
        </p:txBody>
      </p:sp>
      <p:pic>
        <p:nvPicPr>
          <p:cNvPr id="74" name="Picture 73" descr="What is Coding and What is it Used For? A Beginner's Guide | ZDNET">
            <a:extLst>
              <a:ext uri="{FF2B5EF4-FFF2-40B4-BE49-F238E27FC236}">
                <a16:creationId xmlns:a16="http://schemas.microsoft.com/office/drawing/2014/main" id="{A84DFAEC-2055-12CF-8CB9-BB9E2AD1E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69" r="-1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43A89-C363-FD91-759C-1A53D3BBDFA0}"/>
              </a:ext>
            </a:extLst>
          </p:cNvPr>
          <p:cNvSpPr txBox="1"/>
          <p:nvPr/>
        </p:nvSpPr>
        <p:spPr>
          <a:xfrm>
            <a:off x="7883912" y="-42374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84D6B15-33F2-2048-A186-BA67558B164C}" type="slidenum">
              <a:rPr lang="en-BD" smtClean="0"/>
              <a:t>1</a:t>
            </a:fld>
            <a:endParaRPr lang="en-BD" dirty="0"/>
          </a:p>
          <a:p>
            <a:endParaRPr lang="en-B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ACD17-9B38-5849-41F9-56313529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E6DE17-2770-A1F4-8338-84B4AD9F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DC2E3-8090-C974-85BF-6E6123F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ECE542-4601-75AE-8BF3-91C81962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6BD41-3E0E-C0C9-44B1-7BD3A2FE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7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0CE41B-0663-6737-787F-6CA3B4411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11171" y="1282"/>
            <a:ext cx="12191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69560-BE4D-1A57-E131-459320BF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9810" y="617793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0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AEAF0C-719B-9445-C5A4-7964FA1E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CEA07-A309-605E-0745-DB9E28C1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DA87E1-71D9-03BF-AD77-5739BFDD1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" r="1" b="1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681B8-99CD-52EA-8BFE-F508F376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743" y="6010663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8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35D990-F746-E1EF-62D9-E679E75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AB4CC-0A9B-BFF7-F0CE-0D5A5861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CFBA2-5087-7DAF-1EDD-F0C91776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D78EA-1BBD-E8D5-F833-E045156D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7600"/>
            <a:ext cx="5257799" cy="1878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93BD7-A2E2-4C84-DCD3-280E24A6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7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213-04AD-A159-7FC7-F77219D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en-US" b="1" dirty="0">
                <a:solidFill>
                  <a:srgbClr val="002060"/>
                </a:solidFill>
                <a:ea typeface="+mj-lt"/>
                <a:cs typeface="+mj-lt"/>
              </a:rPr>
              <a:t>Technologies Used:</a:t>
            </a:r>
            <a:endParaRPr lang="en-US" dirty="0">
              <a:solidFill>
                <a:srgbClr val="002060"/>
              </a:solidFill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Content Placeholder 3" descr="Xcode - Wikiwand">
            <a:extLst>
              <a:ext uri="{FF2B5EF4-FFF2-40B4-BE49-F238E27FC236}">
                <a16:creationId xmlns:a16="http://schemas.microsoft.com/office/drawing/2014/main" id="{8C5A0AAD-D7DF-4592-F840-DA05EDCB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74" y="1978051"/>
            <a:ext cx="3809524" cy="3987301"/>
          </a:xfrm>
        </p:spPr>
      </p:pic>
      <p:pic>
        <p:nvPicPr>
          <p:cNvPr id="5" name="Picture 4" descr="File:C Programming Language.svg - Wikimedia Commons">
            <a:extLst>
              <a:ext uri="{FF2B5EF4-FFF2-40B4-BE49-F238E27FC236}">
                <a16:creationId xmlns:a16="http://schemas.microsoft.com/office/drawing/2014/main" id="{A4635988-3366-2DC9-FCC8-7382D760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148" y="2394255"/>
            <a:ext cx="2743200" cy="3031236"/>
          </a:xfrm>
          <a:prstGeom prst="rect">
            <a:avLst/>
          </a:prstGeom>
        </p:spPr>
      </p:pic>
      <p:pic>
        <p:nvPicPr>
          <p:cNvPr id="6" name="Picture 5" descr="Code::Blocks Icon by Grabusz on DeviantArt">
            <a:extLst>
              <a:ext uri="{FF2B5EF4-FFF2-40B4-BE49-F238E27FC236}">
                <a16:creationId xmlns:a16="http://schemas.microsoft.com/office/drawing/2014/main" id="{D16B5182-5576-D91B-C768-78B29F29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973" y="2678837"/>
            <a:ext cx="27432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18CCD-76D0-0ECD-8C03-4339F0FD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1" name="Rectangle 40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2FD45-F296-59F2-DB69-1FFDE7FF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75512"/>
            <a:ext cx="4273071" cy="2372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diagram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8A8C4E33-6048-429F-855D-EEFDEB332B92}"/>
              </a:ext>
            </a:extLst>
          </p:cNvPr>
          <p:cNvSpPr/>
          <p:nvPr/>
        </p:nvSpPr>
        <p:spPr>
          <a:xfrm>
            <a:off x="8072088" y="666728"/>
            <a:ext cx="904534" cy="9045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US" sz="1764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Start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B0916125-34D7-7594-5A4B-C0A2B6F2062B}"/>
              </a:ext>
            </a:extLst>
          </p:cNvPr>
          <p:cNvSpPr/>
          <p:nvPr/>
        </p:nvSpPr>
        <p:spPr>
          <a:xfrm>
            <a:off x="7816776" y="1841163"/>
            <a:ext cx="1415158" cy="9045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US" sz="175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Menu</a:t>
            </a:r>
            <a:endParaRPr lang="en-US" sz="175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86" name="Diamond 385">
            <a:extLst>
              <a:ext uri="{FF2B5EF4-FFF2-40B4-BE49-F238E27FC236}">
                <a16:creationId xmlns:a16="http://schemas.microsoft.com/office/drawing/2014/main" id="{E2FF2E7B-3BEE-EE76-D378-63AE6C360610}"/>
              </a:ext>
            </a:extLst>
          </p:cNvPr>
          <p:cNvSpPr/>
          <p:nvPr/>
        </p:nvSpPr>
        <p:spPr>
          <a:xfrm>
            <a:off x="7605232" y="2920769"/>
            <a:ext cx="1838246" cy="140056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US" sz="175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Choose</a:t>
            </a:r>
            <a:endParaRPr lang="en-US" sz="175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B2C66E30-8693-0FB9-18B5-5E446036E6E2}"/>
              </a:ext>
            </a:extLst>
          </p:cNvPr>
          <p:cNvSpPr/>
          <p:nvPr/>
        </p:nvSpPr>
        <p:spPr>
          <a:xfrm>
            <a:off x="6310911" y="3987476"/>
            <a:ext cx="904534" cy="9045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US" sz="175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Exit</a:t>
            </a:r>
            <a:endParaRPr lang="en-US" sz="1750" b="1" dirty="0">
              <a:solidFill>
                <a:schemeClr val="tx1"/>
              </a:solidFill>
            </a:endParaRP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14FD11F8-CF4E-937F-91E0-11B0A9D998A6}"/>
              </a:ext>
            </a:extLst>
          </p:cNvPr>
          <p:cNvSpPr/>
          <p:nvPr/>
        </p:nvSpPr>
        <p:spPr>
          <a:xfrm>
            <a:off x="9392310" y="3923357"/>
            <a:ext cx="1677763" cy="889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US" sz="175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Perform selected action</a:t>
            </a:r>
            <a:endParaRPr lang="en-US" sz="175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213F59F3-5882-CF66-8832-AA3D567B2789}"/>
              </a:ext>
            </a:extLst>
          </p:cNvPr>
          <p:cNvSpPr/>
          <p:nvPr/>
        </p:nvSpPr>
        <p:spPr>
          <a:xfrm>
            <a:off x="9713486" y="5045620"/>
            <a:ext cx="1152551" cy="108689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US" sz="175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Return menu</a:t>
            </a:r>
            <a:endParaRPr lang="en-US" sz="1750" b="1" dirty="0">
              <a:solidFill>
                <a:schemeClr val="tx1"/>
              </a:solidFill>
            </a:endParaRPr>
          </a:p>
        </p:txBody>
      </p:sp>
      <p:sp>
        <p:nvSpPr>
          <p:cNvPr id="390" name="Arrow: Down 389">
            <a:extLst>
              <a:ext uri="{FF2B5EF4-FFF2-40B4-BE49-F238E27FC236}">
                <a16:creationId xmlns:a16="http://schemas.microsoft.com/office/drawing/2014/main" id="{B412F118-973B-9275-ABB1-D16BFEFAC20D}"/>
              </a:ext>
            </a:extLst>
          </p:cNvPr>
          <p:cNvSpPr/>
          <p:nvPr/>
        </p:nvSpPr>
        <p:spPr>
          <a:xfrm>
            <a:off x="8429525" y="1571263"/>
            <a:ext cx="189660" cy="23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Arrow: Down 390">
            <a:extLst>
              <a:ext uri="{FF2B5EF4-FFF2-40B4-BE49-F238E27FC236}">
                <a16:creationId xmlns:a16="http://schemas.microsoft.com/office/drawing/2014/main" id="{67D009C9-7EFA-1FBA-9F36-02540E67B717}"/>
              </a:ext>
            </a:extLst>
          </p:cNvPr>
          <p:cNvSpPr/>
          <p:nvPr/>
        </p:nvSpPr>
        <p:spPr>
          <a:xfrm>
            <a:off x="8429525" y="2687341"/>
            <a:ext cx="189660" cy="23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Arrow: Down 391">
            <a:extLst>
              <a:ext uri="{FF2B5EF4-FFF2-40B4-BE49-F238E27FC236}">
                <a16:creationId xmlns:a16="http://schemas.microsoft.com/office/drawing/2014/main" id="{94A3CE4A-D6BC-07D7-923F-EC1351AEC92D}"/>
              </a:ext>
            </a:extLst>
          </p:cNvPr>
          <p:cNvSpPr/>
          <p:nvPr/>
        </p:nvSpPr>
        <p:spPr>
          <a:xfrm>
            <a:off x="10229871" y="3664927"/>
            <a:ext cx="189660" cy="23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Arrow: Down 392">
            <a:extLst>
              <a:ext uri="{FF2B5EF4-FFF2-40B4-BE49-F238E27FC236}">
                <a16:creationId xmlns:a16="http://schemas.microsoft.com/office/drawing/2014/main" id="{5BEA2D12-79D5-EC68-DB32-ADE370B3743B}"/>
              </a:ext>
            </a:extLst>
          </p:cNvPr>
          <p:cNvSpPr/>
          <p:nvPr/>
        </p:nvSpPr>
        <p:spPr>
          <a:xfrm>
            <a:off x="6630235" y="3675661"/>
            <a:ext cx="189660" cy="23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Arrow: Down 393">
            <a:extLst>
              <a:ext uri="{FF2B5EF4-FFF2-40B4-BE49-F238E27FC236}">
                <a16:creationId xmlns:a16="http://schemas.microsoft.com/office/drawing/2014/main" id="{EE73DA44-8DE0-4C5B-A893-B5BFB0A86521}"/>
              </a:ext>
            </a:extLst>
          </p:cNvPr>
          <p:cNvSpPr/>
          <p:nvPr/>
        </p:nvSpPr>
        <p:spPr>
          <a:xfrm>
            <a:off x="10230980" y="4813408"/>
            <a:ext cx="189660" cy="233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3DA2378B-8C59-A4C2-6E90-5A8FA5D53915}"/>
              </a:ext>
            </a:extLst>
          </p:cNvPr>
          <p:cNvSpPr/>
          <p:nvPr/>
        </p:nvSpPr>
        <p:spPr>
          <a:xfrm>
            <a:off x="6627753" y="3569991"/>
            <a:ext cx="977480" cy="94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D88D44E-FD63-B841-3DED-AE7EEF14DA3E}"/>
              </a:ext>
            </a:extLst>
          </p:cNvPr>
          <p:cNvSpPr/>
          <p:nvPr/>
        </p:nvSpPr>
        <p:spPr>
          <a:xfrm>
            <a:off x="9443479" y="3569991"/>
            <a:ext cx="977480" cy="94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48D89-6361-EF31-C8AF-6EC43812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CD65-8214-8A6C-A648-1A71F4EA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/>
              <a:buChar char="Ø"/>
            </a:pPr>
            <a:r>
              <a:rPr lang="en-US" sz="5400" b="1" dirty="0">
                <a:ea typeface="+mj-lt"/>
                <a:cs typeface="+mj-lt"/>
              </a:rPr>
              <a:t>Future Scope</a:t>
            </a:r>
            <a:endParaRPr lang="en-US" sz="54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A890-40D7-57E5-AEF9-46477DA6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5036832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 Light"/>
                <a:ea typeface="+mn-lt"/>
                <a:cs typeface="+mn-lt"/>
              </a:rPr>
              <a:t>Database Integration</a:t>
            </a:r>
            <a:endParaRPr lang="en-US" dirty="0">
              <a:latin typeface="Calibri Light"/>
              <a:cs typeface="Calibri" panose="020F0502020204030204"/>
            </a:endParaRPr>
          </a:p>
          <a:p>
            <a:r>
              <a:rPr lang="en-US" b="1" dirty="0">
                <a:latin typeface="Calibri Light"/>
                <a:ea typeface="+mn-lt"/>
                <a:cs typeface="+mn-lt"/>
              </a:rPr>
              <a:t>Additional Functionalities </a:t>
            </a:r>
            <a:endParaRPr lang="en-US" dirty="0">
              <a:latin typeface="Calibri Light"/>
              <a:cs typeface="Calibri"/>
            </a:endParaRPr>
          </a:p>
          <a:p>
            <a:r>
              <a:rPr lang="en-US" b="1" dirty="0">
                <a:latin typeface="Calibri Light"/>
                <a:ea typeface="+mn-lt"/>
                <a:cs typeface="+mn-lt"/>
              </a:rPr>
              <a:t>Security Enhancements </a:t>
            </a:r>
            <a:endParaRPr lang="en-US" dirty="0">
              <a:latin typeface="Calibri Light"/>
              <a:cs typeface="Calibri"/>
            </a:endParaRPr>
          </a:p>
          <a:p>
            <a:r>
              <a:rPr lang="en-US" b="1" dirty="0">
                <a:latin typeface="Calibri Light"/>
                <a:ea typeface="+mn-lt"/>
                <a:cs typeface="+mn-lt"/>
              </a:rPr>
              <a:t>User Interface Improvement </a:t>
            </a:r>
            <a:endParaRPr lang="en-US" dirty="0">
              <a:latin typeface="Calibri Light"/>
              <a:cs typeface="Calibri"/>
            </a:endParaRPr>
          </a:p>
          <a:p>
            <a:r>
              <a:rPr lang="en-US" b="1" dirty="0">
                <a:latin typeface="Calibri Light"/>
                <a:ea typeface="+mn-lt"/>
                <a:cs typeface="+mn-lt"/>
              </a:rPr>
              <a:t>Web or Mobile Application</a:t>
            </a:r>
            <a:endParaRPr lang="en-US" dirty="0">
              <a:latin typeface="Calibri Light"/>
              <a:cs typeface="Calibri"/>
            </a:endParaRPr>
          </a:p>
          <a:p>
            <a:endParaRPr lang="en-US" dirty="0">
              <a:latin typeface="Calibri Light"/>
              <a:cs typeface="Calibri"/>
            </a:endParaRPr>
          </a:p>
        </p:txBody>
      </p:sp>
      <p:pic>
        <p:nvPicPr>
          <p:cNvPr id="5" name="Picture 4" descr="Page 3 | Scope Of Work Images - Free Download on Freepik">
            <a:extLst>
              <a:ext uri="{FF2B5EF4-FFF2-40B4-BE49-F238E27FC236}">
                <a16:creationId xmlns:a16="http://schemas.microsoft.com/office/drawing/2014/main" id="{1968DF22-43C3-9230-3A61-FA9009871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" r="200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376EF-44AC-0138-A6B6-4C9F3191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lower nature Wallpapers Download | MobCup">
            <a:extLst>
              <a:ext uri="{FF2B5EF4-FFF2-40B4-BE49-F238E27FC236}">
                <a16:creationId xmlns:a16="http://schemas.microsoft.com/office/drawing/2014/main" id="{5F0D6644-0539-8CF6-35A4-5152A1FB9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69" b="2746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7656F-8AA7-5C71-AE29-770CAEAE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63" y="365125"/>
            <a:ext cx="8482536" cy="189991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cs typeface="Calibri Light"/>
              </a:rPr>
              <a:t>Group Name: Flower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E5869-6162-1C18-8423-FDE09AA0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 b="1" dirty="0">
                <a:solidFill>
                  <a:srgbClr val="7030A0"/>
                </a:solidFill>
                <a:cs typeface="Calibri"/>
              </a:rPr>
              <a:t>  Group members:</a:t>
            </a:r>
            <a:endParaRPr lang="en-US" sz="3200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endParaRPr lang="en-US" sz="2000" b="1">
              <a:cs typeface="Calibri"/>
            </a:endParaRPr>
          </a:p>
          <a:p>
            <a:r>
              <a:rPr lang="en-US" sz="2000" dirty="0">
                <a:cs typeface="Calibri"/>
              </a:rPr>
              <a:t>Tamanna Akter (221-15-5298)</a:t>
            </a:r>
          </a:p>
          <a:p>
            <a:r>
              <a:rPr lang="en-US" sz="2000" dirty="0">
                <a:cs typeface="Calibri"/>
              </a:rPr>
              <a:t>Binota Roy (221-15-5337)</a:t>
            </a:r>
          </a:p>
          <a:p>
            <a:r>
              <a:rPr lang="en-US" sz="2000" dirty="0">
                <a:cs typeface="Calibri"/>
              </a:rPr>
              <a:t>Nahida Akter (221-15-4711)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Section : 61_M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CC40-77BF-61BC-6A52-372F31EC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62327-93D9-C568-06DE-2657334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285961" cy="1956841"/>
          </a:xfrm>
        </p:spPr>
        <p:txBody>
          <a:bodyPr anchor="b">
            <a:normAutofit/>
          </a:bodyPr>
          <a:lstStyle/>
          <a:p>
            <a:pPr marL="685800" indent="-685800">
              <a:buFont typeface="Wingdings"/>
              <a:buChar char="Ø"/>
            </a:pPr>
            <a:r>
              <a:rPr lang="en-US" sz="4600" b="1" dirty="0">
                <a:ea typeface="+mj-lt"/>
                <a:cs typeface="+mj-lt"/>
              </a:rPr>
              <a:t>Challenges :</a:t>
            </a:r>
            <a:endParaRPr lang="en-US" sz="4600" dirty="0">
              <a:cs typeface="Calibri Light" panose="020F0302020204030204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AAA6-E80A-6715-814B-D91D784C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80326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Calibri Light"/>
                <a:ea typeface="+mn-lt"/>
                <a:cs typeface="+mn-lt"/>
              </a:rPr>
              <a:t>Data Structure Implementation</a:t>
            </a:r>
            <a:endParaRPr lang="en-US" sz="2400" dirty="0">
              <a:latin typeface="Calibri Light"/>
              <a:cs typeface="Calibri" panose="020F0502020204030204"/>
            </a:endParaRPr>
          </a:p>
          <a:p>
            <a:r>
              <a:rPr lang="en-US" sz="2400" b="1" dirty="0">
                <a:latin typeface="Calibri Light"/>
                <a:ea typeface="+mn-lt"/>
                <a:cs typeface="+mn-lt"/>
              </a:rPr>
              <a:t>Dynamic Memory Management</a:t>
            </a:r>
            <a:endParaRPr lang="en-US" sz="2400" dirty="0">
              <a:latin typeface="Calibri Light"/>
              <a:cs typeface="Calibri"/>
            </a:endParaRPr>
          </a:p>
          <a:p>
            <a:r>
              <a:rPr lang="en-US" sz="2400" b="1" dirty="0">
                <a:latin typeface="Calibri Light"/>
                <a:ea typeface="+mn-lt"/>
                <a:cs typeface="+mn-lt"/>
              </a:rPr>
              <a:t>User Interface Design</a:t>
            </a:r>
            <a:endParaRPr lang="en-US" sz="2400" dirty="0">
              <a:latin typeface="Calibri Light"/>
              <a:cs typeface="Calibri"/>
            </a:endParaRPr>
          </a:p>
          <a:p>
            <a:r>
              <a:rPr lang="en-US" sz="2400" b="1" dirty="0">
                <a:latin typeface="Calibri Light"/>
                <a:ea typeface="+mn-lt"/>
                <a:cs typeface="+mn-lt"/>
              </a:rPr>
              <a:t>Error Handling</a:t>
            </a:r>
            <a:endParaRPr lang="en-US" sz="2400" dirty="0">
              <a:latin typeface="Calibri Light"/>
              <a:cs typeface="Calibri"/>
            </a:endParaRPr>
          </a:p>
          <a:p>
            <a:r>
              <a:rPr lang="en-US" sz="2400" b="1" dirty="0">
                <a:latin typeface="Calibri Light"/>
                <a:ea typeface="+mn-lt"/>
                <a:cs typeface="+mn-lt"/>
              </a:rPr>
              <a:t>Testing and Debugging</a:t>
            </a:r>
            <a:r>
              <a:rPr lang="en-US" sz="2200" b="1" dirty="0">
                <a:ea typeface="+mn-lt"/>
                <a:cs typeface="+mn-lt"/>
              </a:rPr>
              <a:t>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 descr="5 challenges healthcare faces in 2022 and beyond - MedCity News">
            <a:extLst>
              <a:ext uri="{FF2B5EF4-FFF2-40B4-BE49-F238E27FC236}">
                <a16:creationId xmlns:a16="http://schemas.microsoft.com/office/drawing/2014/main" id="{BE076548-451C-9B86-B3C0-4B78A68E7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5" r="1754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92DD-1946-D6E0-BCCF-AD72C636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8542-AE47-C282-3B51-22E39E20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77" y="1138036"/>
            <a:ext cx="6080615" cy="1409868"/>
          </a:xfrm>
        </p:spPr>
        <p:txBody>
          <a:bodyPr anchor="t"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4000" b="1" dirty="0">
                <a:ea typeface="+mj-lt"/>
                <a:cs typeface="+mj-lt"/>
              </a:rPr>
              <a:t>Limitations of the Project</a:t>
            </a:r>
            <a:endParaRPr lang="en-US" sz="4000">
              <a:cs typeface="Calibri Light"/>
            </a:endParaRPr>
          </a:p>
        </p:txBody>
      </p:sp>
      <p:pic>
        <p:nvPicPr>
          <p:cNvPr id="4" name="Picture 3" descr="Work Force Images - Free Download on Freepik">
            <a:extLst>
              <a:ext uri="{FF2B5EF4-FFF2-40B4-BE49-F238E27FC236}">
                <a16:creationId xmlns:a16="http://schemas.microsoft.com/office/drawing/2014/main" id="{ED1A6C52-2F9B-5292-7890-091240231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8" r="18974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671E-D32F-570A-5C3E-C9D4BC11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43778"/>
            <a:ext cx="5725508" cy="3598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Calibri Light"/>
                <a:ea typeface="+mn-lt"/>
                <a:cs typeface="+mn-lt"/>
              </a:rPr>
              <a:t>Lack of security features</a:t>
            </a:r>
            <a:endParaRPr lang="en-US" sz="3200" dirty="0">
              <a:latin typeface="Calibri Light"/>
              <a:cs typeface="Calibri" panose="020F0502020204030204"/>
            </a:endParaRPr>
          </a:p>
          <a:p>
            <a:r>
              <a:rPr lang="en-US" sz="3200" b="1" dirty="0">
                <a:latin typeface="Calibri Light"/>
                <a:ea typeface="+mn-lt"/>
                <a:cs typeface="+mn-lt"/>
              </a:rPr>
              <a:t>Lack of persistent data storage</a:t>
            </a:r>
            <a:endParaRPr lang="en-US" sz="3200" dirty="0">
              <a:latin typeface="Calibri Light"/>
              <a:cs typeface="Calibri"/>
            </a:endParaRPr>
          </a:p>
          <a:p>
            <a:r>
              <a:rPr lang="en-US" sz="3200" b="1" dirty="0">
                <a:latin typeface="Calibri Light"/>
                <a:ea typeface="+mn-lt"/>
                <a:cs typeface="+mn-lt"/>
              </a:rPr>
              <a:t>Limited error handling</a:t>
            </a:r>
            <a:endParaRPr lang="en-US" sz="3200" dirty="0">
              <a:latin typeface="Calibri Light"/>
              <a:cs typeface="Calibri"/>
            </a:endParaRPr>
          </a:p>
          <a:p>
            <a:r>
              <a:rPr lang="en-US" sz="3200" b="1" dirty="0">
                <a:latin typeface="Calibri Light"/>
                <a:ea typeface="+mn-lt"/>
                <a:cs typeface="+mn-lt"/>
              </a:rPr>
              <a:t>Limited functionality</a:t>
            </a:r>
            <a:endParaRPr lang="en-US" sz="3200" dirty="0">
              <a:latin typeface="Calibri Light"/>
              <a:cs typeface="Calibri"/>
            </a:endParaRPr>
          </a:p>
          <a:p>
            <a:endParaRPr lang="en-US" sz="3200" dirty="0">
              <a:latin typeface="Calibri Light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A7E4D-6082-0518-D5BE-E71DE42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0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8AF775E8-6BF4-FDCD-3D53-25E395A8D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0" r="-2" b="10213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7F72E41-D8D7-F589-0125-D336DE2A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598" y="21736"/>
            <a:ext cx="12206598" cy="6879745"/>
            <a:chOff x="-14598" y="21736"/>
            <a:chExt cx="12206598" cy="68797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13EADE-3A56-21CF-6809-E58C7DDC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578264" y="-733992"/>
              <a:ext cx="3020876" cy="12206596"/>
            </a:xfrm>
            <a:prstGeom prst="rect">
              <a:avLst/>
            </a:prstGeom>
            <a:gradFill flip="none" rotWithShape="1">
              <a:gsLst>
                <a:gs pos="21000">
                  <a:srgbClr val="000000">
                    <a:alpha val="62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1EA0F4-FEA8-8A8D-25F3-BCCDA3F4F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832304"/>
              <a:ext cx="12192000" cy="305505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558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3842CE-80A1-1110-8DDA-D6F18BE0C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617204" y="1610686"/>
              <a:ext cx="4574794" cy="5290794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C9318B-F00C-0365-EC3A-B46DF3523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4597" y="21736"/>
              <a:ext cx="3585523" cy="6879745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92A2C8-D25D-5522-FFDD-CF5793AEF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6026" y="1712428"/>
              <a:ext cx="4354310" cy="59955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4000">
                  <a:schemeClr val="accent2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991BD1-9161-A11C-6FCB-8F853F54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3447"/>
            <a:ext cx="10141040" cy="1126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Project Overview/Summary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DC22E-F431-8319-F017-FD22FEA2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9 Any Questions Stock Photos - Free &amp; Royalty-Free Stock Photos from  Dreamstime">
            <a:extLst>
              <a:ext uri="{FF2B5EF4-FFF2-40B4-BE49-F238E27FC236}">
                <a16:creationId xmlns:a16="http://schemas.microsoft.com/office/drawing/2014/main" id="{E5FA0DBD-BAF5-E8A7-590B-73F6B7AE6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DE8F1B-7D12-DA50-6CB4-E966337C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11769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26000">
                <a:schemeClr val="accent5">
                  <a:alpha val="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2FB46-4858-EF0E-0495-439BCEC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9782" y="1992078"/>
            <a:ext cx="5255703" cy="447613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4000"/>
                </a:schemeClr>
              </a:gs>
              <a:gs pos="55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9E8A4-1A69-6598-E450-4F053866D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10599" y="-2"/>
            <a:ext cx="3581399" cy="685799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5000"/>
                </a:schemeClr>
              </a:gs>
              <a:gs pos="47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65BD2-2754-E0E9-CFE6-19FD2218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49683" y="-484316"/>
            <a:ext cx="2492629" cy="12192001"/>
          </a:xfrm>
          <a:prstGeom prst="rect">
            <a:avLst/>
          </a:prstGeom>
          <a:gradFill>
            <a:gsLst>
              <a:gs pos="2000">
                <a:schemeClr val="accent2"/>
              </a:gs>
              <a:gs pos="47000">
                <a:schemeClr val="accent5">
                  <a:lumMod val="60000"/>
                  <a:lumOff val="4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F3D06-BE9A-23D0-7FE5-BC81DE93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699371" y="2"/>
            <a:ext cx="2492629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5">
                  <a:alpha val="0"/>
                </a:schemeClr>
              </a:gs>
            </a:gsLst>
            <a:lin ang="117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DE2C3-4515-AF8A-7C44-1B5EBA0B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 Thank-You Letter Examples">
            <a:extLst>
              <a:ext uri="{FF2B5EF4-FFF2-40B4-BE49-F238E27FC236}">
                <a16:creationId xmlns:a16="http://schemas.microsoft.com/office/drawing/2014/main" id="{49EFBDE0-13CE-F5BA-BEC2-86CA1EE22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DE8F1B-7D12-DA50-6CB4-E966337C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11769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26000">
                <a:schemeClr val="accent5">
                  <a:alpha val="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D2FB46-4858-EF0E-0495-439BCEC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9782" y="1992078"/>
            <a:ext cx="5255703" cy="447613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4000"/>
                </a:schemeClr>
              </a:gs>
              <a:gs pos="55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39E8A4-1A69-6598-E450-4F053866D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10599" y="-2"/>
            <a:ext cx="3581399" cy="685799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5000"/>
                </a:schemeClr>
              </a:gs>
              <a:gs pos="47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65BD2-2754-E0E9-CFE6-19FD2218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49683" y="-484316"/>
            <a:ext cx="2492629" cy="12192001"/>
          </a:xfrm>
          <a:prstGeom prst="rect">
            <a:avLst/>
          </a:prstGeom>
          <a:gradFill>
            <a:gsLst>
              <a:gs pos="2000">
                <a:schemeClr val="accent2"/>
              </a:gs>
              <a:gs pos="47000">
                <a:schemeClr val="accent5">
                  <a:lumMod val="60000"/>
                  <a:lumOff val="4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FF3D06-BE9A-23D0-7FE5-BC81DE93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699371" y="2"/>
            <a:ext cx="2492629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5">
                  <a:alpha val="0"/>
                </a:schemeClr>
              </a:gs>
            </a:gsLst>
            <a:lin ang="117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B658C-A589-D232-C1D4-39EE04C5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4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mium Vector | Vector cartoon style flat illustration of hospital building">
            <a:extLst>
              <a:ext uri="{FF2B5EF4-FFF2-40B4-BE49-F238E27FC236}">
                <a16:creationId xmlns:a16="http://schemas.microsoft.com/office/drawing/2014/main" id="{83E20C8D-B4B9-F144-B960-73FBA57C9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CF2D7-833D-8D59-916F-C5042F9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Calibri Light"/>
              </a:rPr>
              <a:t>Project Title: Hospital Management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7C88-041F-72CD-3AC7-9F28F80F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C70DA-408F-8603-AFD8-B0C5831B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040" y="1"/>
            <a:ext cx="4156512" cy="1708244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4000" b="1" dirty="0">
                <a:latin typeface="Calibri Light"/>
                <a:ea typeface="Calibri Light"/>
                <a:cs typeface="Times New Roman"/>
              </a:rPr>
              <a:t>Contents:</a:t>
            </a:r>
            <a:endParaRPr lang="en-US" sz="4000" b="1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Picture 3" descr="Table of Contents: “Front matter” vs. “back matter” | ReviewEditing">
            <a:extLst>
              <a:ext uri="{FF2B5EF4-FFF2-40B4-BE49-F238E27FC236}">
                <a16:creationId xmlns:a16="http://schemas.microsoft.com/office/drawing/2014/main" id="{C4FAD6B4-82DB-3470-6015-672605BC1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r="6330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7AC3-7024-709D-2008-007889BC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1316148"/>
            <a:ext cx="4156512" cy="550098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Calibri Light"/>
              <a:ea typeface="Calibri"/>
              <a:cs typeface="Times New Roman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Introduction  </a:t>
            </a: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Objectives </a:t>
            </a: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Features 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Data Structures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Functions</a:t>
            </a:r>
          </a:p>
          <a:p>
            <a:r>
              <a:rPr lang="en-US" sz="2000" dirty="0">
                <a:ea typeface="+mn-lt"/>
                <a:cs typeface="+mn-lt"/>
              </a:rPr>
              <a:t>Result (Screen Short)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Technologies Used</a:t>
            </a:r>
            <a:endParaRPr lang="en-US" sz="2000" dirty="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Workflow diagram</a:t>
            </a: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Future Scope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Challenges and Lessons Learned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Project Overview/Summary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Limitations of the Project</a:t>
            </a:r>
            <a:endParaRPr lang="en-US" sz="2000" dirty="0">
              <a:latin typeface="Calibri Light"/>
              <a:ea typeface="+mn-lt"/>
              <a:cs typeface="+mn-lt"/>
            </a:endParaRPr>
          </a:p>
          <a:p>
            <a:r>
              <a:rPr lang="en-US" sz="2000" b="1" dirty="0">
                <a:latin typeface="Calibri Light"/>
                <a:ea typeface="+mn-lt"/>
                <a:cs typeface="+mn-lt"/>
              </a:rPr>
              <a:t>Conclusion</a:t>
            </a:r>
            <a:endParaRPr lang="en-US" sz="2000" b="1" dirty="0">
              <a:latin typeface="Calibri Light"/>
              <a:ea typeface="Calibri"/>
              <a:cs typeface="Calibri"/>
            </a:endParaRPr>
          </a:p>
          <a:p>
            <a:endParaRPr lang="en-US" sz="2000" dirty="0">
              <a:latin typeface="Calibri Light"/>
              <a:ea typeface="Calibri Light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alibri Light"/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811A2-2E0E-5FA6-C92C-57E7878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82CF-9666-D221-EE1F-607BD97B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Calibri Light"/>
                <a:ea typeface="Calibri Light"/>
                <a:cs typeface="Times New Roman"/>
              </a:rPr>
              <a:t>Introduction</a:t>
            </a:r>
            <a:endParaRPr lang="en-US" sz="480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Content Placeholder 3" descr="Tips for building an effective hospital brand | Wolters Kluwer">
            <a:extLst>
              <a:ext uri="{FF2B5EF4-FFF2-40B4-BE49-F238E27FC236}">
                <a16:creationId xmlns:a16="http://schemas.microsoft.com/office/drawing/2014/main" id="{DD9D3A1C-13A0-1366-FE2B-FA25D01B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" r="-2" b="-2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5" name="Picture 4" descr="hospital building icon Stock Vector Image &amp; Art - Alamy">
            <a:extLst>
              <a:ext uri="{FF2B5EF4-FFF2-40B4-BE49-F238E27FC236}">
                <a16:creationId xmlns:a16="http://schemas.microsoft.com/office/drawing/2014/main" id="{A707FF66-C7A2-CE1D-447F-806F203D9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4" r="-1" b="13158"/>
          <a:stretch/>
        </p:blipFill>
        <p:spPr>
          <a:xfrm>
            <a:off x="6101179" y="59194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639A2DA-D1E8-7142-A68C-31D882F7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2856"/>
            <a:ext cx="6903721" cy="1600200"/>
          </a:xfrm>
        </p:spPr>
        <p:txBody>
          <a:bodyPr anchor="ctr">
            <a:normAutofit/>
          </a:bodyPr>
          <a:lstStyle/>
          <a:p>
            <a:r>
              <a:rPr lang="en-US" sz="2200" dirty="0">
                <a:cs typeface="Calibri"/>
              </a:rPr>
              <a:t>Hospital Management System Project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DFBC1-06E4-7A7C-A40A-16F39419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CCE00-74C1-1F78-3DC7-87181327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en-US" b="1" dirty="0">
                <a:latin typeface="Calibri Light"/>
                <a:ea typeface="Calibri Light"/>
                <a:cs typeface="Times New Roman"/>
              </a:rPr>
              <a:t>Project Objective</a:t>
            </a:r>
            <a:endParaRPr lang="en-US" b="1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5423-5037-1CAF-D40F-38AC869D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TimesNewRomanPSMT"/>
              </a:rPr>
              <a:t>To manage patient and doctor records effectively. 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latin typeface="TimesNewRomanPSMT"/>
                <a:cs typeface="Calibri"/>
              </a:rPr>
              <a:t>Ensure efficient memory management and error handling. 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latin typeface="TimesNewRomanPSMT"/>
                <a:cs typeface="Calibri"/>
              </a:rPr>
              <a:t>Create a user-friendly interface. 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latin typeface="TimesNewRomanPSMT"/>
                <a:cs typeface="Calibri"/>
              </a:rPr>
              <a:t>Demonstrate the use of data structures.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3" descr="Project Objectives in Project Management: How to Write Effectively">
            <a:extLst>
              <a:ext uri="{FF2B5EF4-FFF2-40B4-BE49-F238E27FC236}">
                <a16:creationId xmlns:a16="http://schemas.microsoft.com/office/drawing/2014/main" id="{45A1DAD8-8486-D49D-90A4-DC5B68310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4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8BB2B-20F6-78A8-7599-0AD7E8D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FF3FED-2DBF-0E42-E09B-2B4FED15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  <a:ea typeface="+mj-lt"/>
                <a:cs typeface="+mj-lt"/>
              </a:rPr>
              <a:t>Features</a:t>
            </a:r>
            <a:endParaRPr lang="en-US" sz="72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5FF18B-B9E4-DB28-7146-194F1F853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21947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18FB2-DE4B-C1AB-6446-7C89F086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531" y="6421003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4386E-269D-2989-F4CD-3FADCA2D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Data Structure Used</a:t>
            </a:r>
            <a:endParaRPr lang="en-US" sz="4800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606A2-1977-1E26-0080-CCA5C987F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4357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D6696-5987-67D4-1612-5B39B287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4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FF040-FB52-A096-1770-BD97A6EC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29" y="134825"/>
            <a:ext cx="4766330" cy="1454051"/>
          </a:xfrm>
        </p:spPr>
        <p:txBody>
          <a:bodyPr>
            <a:normAutofit/>
          </a:bodyPr>
          <a:lstStyle/>
          <a:p>
            <a:pPr marL="685800" indent="-685800">
              <a:buFont typeface="Wingdings"/>
              <a:buChar char="Ø"/>
            </a:pPr>
            <a:r>
              <a:rPr lang="en-US" sz="5400" b="1" dirty="0">
                <a:solidFill>
                  <a:schemeClr val="tx2"/>
                </a:solidFill>
                <a:ea typeface="+mj-lt"/>
                <a:cs typeface="+mj-lt"/>
              </a:rPr>
              <a:t>Functions:</a:t>
            </a:r>
            <a:endParaRPr lang="en-US" sz="54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B6F7-272F-4906-3554-2DF4FE05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85" y="1159727"/>
            <a:ext cx="5533470" cy="37871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latin typeface="Calibri Light"/>
                <a:ea typeface="Calibri"/>
                <a:cs typeface="Calibri"/>
              </a:rPr>
              <a:t>Create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Insertion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Deletion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Search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Update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Display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main</a:t>
            </a:r>
          </a:p>
          <a:p>
            <a:r>
              <a:rPr lang="en-US" sz="3200" dirty="0">
                <a:latin typeface="Calibri Light"/>
                <a:ea typeface="Calibri"/>
                <a:cs typeface="Calibri"/>
              </a:rPr>
              <a:t>Exit</a:t>
            </a:r>
          </a:p>
          <a:p>
            <a:pPr marL="0" indent="0">
              <a:buNone/>
            </a:pPr>
            <a:r>
              <a:rPr lang="en-US" sz="3200" dirty="0">
                <a:latin typeface="Calibri Light"/>
                <a:ea typeface="Calibri"/>
                <a:cs typeface="Calibri"/>
              </a:rPr>
              <a:t>Others conditional statement</a:t>
            </a:r>
          </a:p>
          <a:p>
            <a:endParaRPr lang="en-US" sz="3200" dirty="0">
              <a:latin typeface="Calibri Light"/>
              <a:ea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editierbar Symbol Vektor. Funktion die Einstellungen Illustration  unterzeichnen. automatisiert System Symbol. Entwicklung Logo. 25943773  Vektor Kunst bei Vecteezy">
            <a:extLst>
              <a:ext uri="{FF2B5EF4-FFF2-40B4-BE49-F238E27FC236}">
                <a16:creationId xmlns:a16="http://schemas.microsoft.com/office/drawing/2014/main" id="{131B8414-5EE3-0DB2-9CDD-B9B173F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628CC-8195-C372-F2CF-203B0988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237</Words>
  <Application>Microsoft Macintosh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TimesNewRomanPSMT</vt:lpstr>
      <vt:lpstr>Wingdings</vt:lpstr>
      <vt:lpstr>Office Theme</vt:lpstr>
      <vt:lpstr>Welcome to our presentation</vt:lpstr>
      <vt:lpstr>Group Name: Flower</vt:lpstr>
      <vt:lpstr>Project Title: Hospital Management System</vt:lpstr>
      <vt:lpstr>Contents:</vt:lpstr>
      <vt:lpstr>Introduction</vt:lpstr>
      <vt:lpstr>Project Objective</vt:lpstr>
      <vt:lpstr>Features</vt:lpstr>
      <vt:lpstr>Data Structure Used</vt:lpstr>
      <vt:lpstr>Functions: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Technologies Used:</vt:lpstr>
      <vt:lpstr>Workflow diagram</vt:lpstr>
      <vt:lpstr>Future Scope</vt:lpstr>
      <vt:lpstr>Challenges :</vt:lpstr>
      <vt:lpstr>Limitations of the Project</vt:lpstr>
      <vt:lpstr>Project Overview/Summary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Tamanna Akter</cp:lastModifiedBy>
  <cp:revision>641</cp:revision>
  <dcterms:created xsi:type="dcterms:W3CDTF">2023-09-19T12:36:28Z</dcterms:created>
  <dcterms:modified xsi:type="dcterms:W3CDTF">2023-09-20T14:26:15Z</dcterms:modified>
</cp:coreProperties>
</file>