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 SemiBold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SemiBold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72410ba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72410ba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72410baf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72410baf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72410baf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72410baf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72410baf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72410baf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2410baf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2410baf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72410baf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72410baf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qspace.library.queensu.ca/bitstream/handle/1974/31678/Islam_MohammadRafsun_202305_MSC.pdf?sequence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3387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/>
              <a:t>Detection of Cyberbullying in Social Media</a:t>
            </a:r>
            <a:endParaRPr sz="29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/>
              <a:t>Texts using Explainable Artificial Intelligence (XAI)</a:t>
            </a:r>
            <a:endParaRPr sz="29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353350" y="2361121"/>
            <a:ext cx="44373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67">
                <a:latin typeface="PT Sans Narrow"/>
                <a:ea typeface="PT Sans Narrow"/>
                <a:cs typeface="PT Sans Narrow"/>
                <a:sym typeface="PT Sans Narrow"/>
              </a:rPr>
              <a:t>Team: 02</a:t>
            </a:r>
            <a:endParaRPr b="1" sz="7267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67">
                <a:latin typeface="PT Sans Narrow"/>
                <a:ea typeface="PT Sans Narrow"/>
                <a:cs typeface="PT Sans Narrow"/>
                <a:sym typeface="PT Sans Narrow"/>
              </a:rPr>
              <a:t>Name: Tamanna Sultana Tonu</a:t>
            </a:r>
            <a:endParaRPr b="1" sz="7267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67">
                <a:latin typeface="PT Sans Narrow"/>
                <a:ea typeface="PT Sans Narrow"/>
                <a:cs typeface="PT Sans Narrow"/>
                <a:sym typeface="PT Sans Narrow"/>
              </a:rPr>
              <a:t>ID: 19101155</a:t>
            </a:r>
            <a:endParaRPr b="1" sz="7267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67">
                <a:latin typeface="PT Sans Narrow"/>
                <a:ea typeface="PT Sans Narrow"/>
                <a:cs typeface="PT Sans Narrow"/>
                <a:sym typeface="PT Sans Narrow"/>
              </a:rPr>
              <a:t>ST: Abid Hossain</a:t>
            </a:r>
            <a:endParaRPr b="1" sz="7267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67">
                <a:latin typeface="PT Sans Narrow"/>
                <a:ea typeface="PT Sans Narrow"/>
                <a:cs typeface="PT Sans Narrow"/>
                <a:sym typeface="PT Sans Narrow"/>
              </a:rPr>
              <a:t>RA: Sania AZhmee Bhuiyan</a:t>
            </a:r>
            <a:endParaRPr b="1" sz="7267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67">
                <a:latin typeface="PT Sans Narrow"/>
                <a:ea typeface="PT Sans Narrow"/>
                <a:cs typeface="PT Sans Narrow"/>
                <a:sym typeface="PT Sans Narrow"/>
              </a:rPr>
              <a:t>Course: CSE424</a:t>
            </a:r>
            <a:endParaRPr b="1" sz="7267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Text justification through three NLP tools</a:t>
            </a:r>
            <a:endParaRPr sz="1400"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Text Preprocessing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Sentiment Analysis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Term Frequency-Inverse Document Frequency (TF-IDF)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Explainable Artificial Intelligence (XAI)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Local Interpretable Model Agnostic Explanation (LIME)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</a:t>
            </a:r>
            <a:r>
              <a:rPr lang="en" sz="1400"/>
              <a:t>imited to a binary classification of text as cyberbullying or non-cyberbullying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Unable to determine specific types of cyberbullying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Relying on black-box machine learning models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31000" y="1075538"/>
            <a:ext cx="83013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Dataset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Text Pre-processing Layer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Text Training Layer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Decision Explanation Layer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938" y="652650"/>
            <a:ext cx="4318275" cy="17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50" y="2936099"/>
            <a:ext cx="7946675" cy="1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698013" y="2371650"/>
            <a:ext cx="210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Figure: Text Training Layer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115625" y="4690675"/>
            <a:ext cx="25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Figure: Decision Explanation Layer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/>
              <a:t>The use of LIME demonstrates that these machine learning models provide similar justifications for their decision-making processes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LIME explanations for a certain model are trustworthy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43541"/>
                </a:solidFill>
              </a:rPr>
              <a:t>LIME algorithm is a valuable tool in Explainable AI (XAI), provides local, interpretable explanations for individual predictions by approximating the behavior of black-box models. LIME is model-agnostic, making it widely applicable, but it has limitations in capturing complex interactions and global patterns. Nonetheless, LIME helps build trust and understanding in complex AI systems, especially in high-stakes domains.</a:t>
            </a:r>
            <a:endParaRPr sz="1400">
              <a:solidFill>
                <a:srgbClr val="34354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4354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43541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43541"/>
                </a:solidFill>
              </a:rPr>
              <a:t>Reference: </a:t>
            </a:r>
            <a:r>
              <a:rPr lang="en" sz="1600">
                <a:solidFill>
                  <a:srgbClr val="343541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https://qspace.library.queensu.ca/bitstream/handle/1974/31678/Islam_MohammadRafsun_202305_MSC.pdf?sequence=3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