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d164260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d164260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d164260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d164260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d1642607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d1642607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d1642607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d1642607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d1642607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d164260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d1642607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d1642607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d1642607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d1642607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d1642607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d1642607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l.acm.org/doi/10.5555/2431518.243188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80"/>
              <a:t>METAMODELING AND MODEL TRANSFORMATIONS IN MODELING AND SIMULATION</a:t>
            </a:r>
            <a:endParaRPr b="1" sz="30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i="1" sz="15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1779"/>
              <a:t>Deniz Cetinkaya, Alexander Verbraeck</a:t>
            </a:r>
            <a:endParaRPr i="1" sz="1779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070">
                <a:solidFill>
                  <a:schemeClr val="dk1"/>
                </a:solidFill>
              </a:rPr>
              <a:t>Presented by</a:t>
            </a:r>
            <a:endParaRPr sz="207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07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070">
                <a:solidFill>
                  <a:schemeClr val="dk1"/>
                </a:solidFill>
              </a:rPr>
              <a:t>Tamanna Sultana Tonu</a:t>
            </a:r>
            <a:endParaRPr sz="207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070">
                <a:solidFill>
                  <a:schemeClr val="dk1"/>
                </a:solidFill>
              </a:rPr>
              <a:t>ID: 19101155</a:t>
            </a:r>
            <a:endParaRPr sz="207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070">
                <a:solidFill>
                  <a:schemeClr val="dk1"/>
                </a:solidFill>
              </a:rPr>
              <a:t>Course: CSE474</a:t>
            </a:r>
            <a:endParaRPr sz="207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070">
                <a:solidFill>
                  <a:schemeClr val="dk1"/>
                </a:solidFill>
              </a:rPr>
              <a:t>Section:01</a:t>
            </a:r>
            <a:endParaRPr sz="207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INTRODUCTION</a:t>
            </a:r>
            <a:endParaRPr b="1" sz="27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02525"/>
            <a:ext cx="8520600" cy="3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Models as Primary Artifacts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Metamodeling for Formal Definitions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 Transformations for Reuse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Different Views of the System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MDD in Modeling and Simulation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MDD CONCEPTS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b="1" lang="en" sz="1500">
                <a:solidFill>
                  <a:schemeClr val="dk1"/>
                </a:solidFill>
              </a:rPr>
              <a:t>Metamodeling 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Components of a Modeling Language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Metamodeling for DSMLs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Metamodeling Hierarchy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Common Metamodeling Languages</a:t>
            </a:r>
            <a:endParaRPr sz="1500">
              <a:solidFill>
                <a:schemeClr val="dk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b="1" lang="en" sz="1500">
                <a:solidFill>
                  <a:schemeClr val="dk1"/>
                </a:solidFill>
              </a:rPr>
              <a:t>Model Transformations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Model Transformation Process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Endogenous vs. Exogenous Transformations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Types of Model Transformations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M2M and M2T Transformations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Popular Model Transformation Languages</a:t>
            </a:r>
            <a:endParaRPr sz="1500">
              <a:solidFill>
                <a:schemeClr val="dk1"/>
              </a:solidFill>
              <a:highlight>
                <a:srgbClr val="F7F7F8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25025" l="33978" r="31893" t="37845"/>
          <a:stretch/>
        </p:blipFill>
        <p:spPr>
          <a:xfrm>
            <a:off x="381000" y="1635550"/>
            <a:ext cx="3441326" cy="281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19267" l="33302" r="33783" t="42104"/>
          <a:stretch/>
        </p:blipFill>
        <p:spPr>
          <a:xfrm>
            <a:off x="4833725" y="1666375"/>
            <a:ext cx="3490676" cy="27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MDD APPLIED INTO SIMULATION</a:t>
            </a:r>
            <a:endParaRPr b="1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MDD in Simulation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Applications of MDD in Simulation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Benefits of MDD in Simulation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MDD4MS Framework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Challenges and Open Problems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CRITERIA FOR MODEL TRANSFORMATIONS </a:t>
            </a:r>
            <a:endParaRPr b="1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Evaluation Criteria for Model Transformations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Importance of Criteria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Varied Approaches to Model Transformations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Selecting the Right Languages and Tools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Future Research in MDD Based on Proposed Criteria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Metamodeling and model transformations in modeling and simulation | Proceedings of the Winter Simulation Conference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2067275"/>
            <a:ext cx="8520600" cy="25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/>
              <a:t>THANK YOU</a:t>
            </a:r>
            <a:endParaRPr b="1"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