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16426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16426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164260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164260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164260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d164260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164260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164260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5bf7e36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5bf7e36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66a17f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66a17f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164260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164260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l.acm.org/doi/10.5555/2431518.24318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/>
              <a:t>METAMODELING AND MODEL TRANSFORMATIONS IN MODELING AND SIMULATION</a:t>
            </a:r>
            <a:endParaRPr b="1"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779"/>
              <a:t>Deniz Cetinkaya, Alexander Verbraeck</a:t>
            </a:r>
            <a:endParaRPr i="1" sz="17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Presented by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Tamanna Sultana Tonu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ID: 19101155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Course: CSE474</a:t>
            </a:r>
            <a:endParaRPr sz="20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70">
                <a:solidFill>
                  <a:schemeClr val="dk1"/>
                </a:solidFill>
              </a:rPr>
              <a:t>Section:01</a:t>
            </a:r>
            <a:endParaRPr sz="20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990000"/>
                </a:solidFill>
              </a:rPr>
              <a:t>SUMMARY</a:t>
            </a:r>
            <a:endParaRPr b="1" sz="292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/>
              <a:t>HYPOTHESIS</a:t>
            </a:r>
            <a:r>
              <a:rPr b="1" lang="en" sz="2220"/>
              <a:t>:</a:t>
            </a:r>
            <a:endParaRPr b="1" sz="22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94725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Models as Primary Artifacts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Metamodeling for Formal Definitions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Transformations for Reuse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 Views of the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MDD in Modeling and Simulation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2810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/>
              <a:t>CONTRIBUTION</a:t>
            </a:r>
            <a:r>
              <a:rPr b="1" lang="en" sz="2220"/>
              <a:t>: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MDD APPLIED INTO SIMULATION</a:t>
            </a:r>
            <a:endParaRPr sz="19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4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MDD in Simulation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 of MDD in Simulation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MDD4MS Framework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 and Open Problem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0">
                <a:solidFill>
                  <a:schemeClr val="dk1"/>
                </a:solidFill>
              </a:rPr>
              <a:t>CRITERIA FOR MODEL TRANSFORMATIONS</a:t>
            </a:r>
            <a:endParaRPr sz="19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Evaluation Criteria for Model Transformations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Varied Approaches to Model Transformations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/>
              <a:t>METHODOLOGY:</a:t>
            </a:r>
            <a:endParaRPr b="1" sz="2220" u="sng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26025" y="67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 </a:t>
            </a:r>
            <a:r>
              <a:rPr lang="en" sz="2000">
                <a:solidFill>
                  <a:schemeClr val="dk1"/>
                </a:solidFill>
              </a:rPr>
              <a:t>Basic MDD concepts</a:t>
            </a:r>
            <a:endParaRPr b="1" sz="2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>
                <a:solidFill>
                  <a:schemeClr val="dk1"/>
                </a:solidFill>
              </a:rPr>
              <a:t>Metamodeling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Components of a Modeling Language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Metamodeling for DSMLs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Metamodeling Hierarchy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Common Metamodeling Languages</a:t>
            </a:r>
            <a:endParaRPr sz="15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>
                <a:solidFill>
                  <a:schemeClr val="dk1"/>
                </a:solidFill>
              </a:rPr>
              <a:t>Model Transformations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Model Transformation Process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Endogenous vs. Exogenous Transformations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Types of Model Transformations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M2M and M2T Transformations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Popular Model Transformation Languages</a:t>
            </a:r>
            <a:endParaRPr sz="1500">
              <a:solidFill>
                <a:schemeClr val="dk1"/>
              </a:solidFill>
              <a:highlight>
                <a:srgbClr val="F7F7F8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5025" l="33978" r="31893" t="37845"/>
          <a:stretch/>
        </p:blipFill>
        <p:spPr>
          <a:xfrm>
            <a:off x="5246963" y="510750"/>
            <a:ext cx="3367327" cy="206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19267" l="33302" r="33783" t="42104"/>
          <a:stretch/>
        </p:blipFill>
        <p:spPr>
          <a:xfrm>
            <a:off x="5092788" y="2733350"/>
            <a:ext cx="3675701" cy="23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/>
              <a:t>CONCLUSION</a:t>
            </a:r>
            <a:r>
              <a:rPr b="1" lang="en" sz="2220"/>
              <a:t>:</a:t>
            </a:r>
            <a:endParaRPr b="1" sz="22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Selecting the Right Languages and Tools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Research in MDD Based on Proposed Criteria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11">
                <a:solidFill>
                  <a:srgbClr val="990000"/>
                </a:solidFill>
              </a:rPr>
              <a:t>LIMITATIONS</a:t>
            </a:r>
            <a:endParaRPr b="1" sz="2811">
              <a:solidFill>
                <a:srgbClr val="99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First limitation</a:t>
            </a:r>
            <a:r>
              <a:rPr b="1" lang="en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Insufficient Discussion of Specific Model Transformations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Second limitation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Overemphasis</a:t>
            </a:r>
            <a:r>
              <a:rPr lang="en">
                <a:solidFill>
                  <a:schemeClr val="dk1"/>
                </a:solidFill>
              </a:rPr>
              <a:t> on </a:t>
            </a:r>
            <a:r>
              <a:rPr lang="en">
                <a:solidFill>
                  <a:schemeClr val="dk1"/>
                </a:solidFill>
              </a:rPr>
              <a:t>challenges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990000"/>
                </a:solidFill>
              </a:rPr>
              <a:t>Synthesis</a:t>
            </a:r>
            <a:endParaRPr b="1" sz="2820">
              <a:solidFill>
                <a:srgbClr val="9900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Improved </a:t>
            </a:r>
            <a:r>
              <a:rPr lang="en">
                <a:solidFill>
                  <a:schemeClr val="dk1"/>
                </a:solidFill>
              </a:rPr>
              <a:t>simulation</a:t>
            </a:r>
            <a:r>
              <a:rPr lang="en">
                <a:solidFill>
                  <a:schemeClr val="dk1"/>
                </a:solidFill>
              </a:rPr>
              <a:t> 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Domain-specific modeling languages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Tooling and framework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Integration with Emerging Technologies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Education and Training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990000"/>
                </a:solidFill>
              </a:rPr>
              <a:t>REFERENCE</a:t>
            </a:r>
            <a:endParaRPr b="1" sz="2820">
              <a:solidFill>
                <a:srgbClr val="99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Metamodeling and model transformations in modeling and simulation | Proceedings of the Winter Simulation Conference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