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Video Game Sales Prediction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Video game sales are a complex and dynamic industry, with many factors influencing consumer demand. Accurately forecasting sales is crucial for developers, publishers, and retailers to make informed decisions, optimize inventory, and maximize profitability.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7368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Leveraging Data Visualization for Accurate Forecasting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Historical Trends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Analyzing past sales data can uncover patterns and seasonality, helping predict future performance.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817858"/>
            <a:ext cx="2784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Segmentation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key customer demographics and their preferences allows targeted marketing strategies.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81785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Competitive Landscape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73440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Tracking competitors' releases and market share provides valuable context for sales projections.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6628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47104" y="3252787"/>
            <a:ext cx="953619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249"/>
              </a:lnSpc>
              <a:buNone/>
            </a:pPr>
            <a:r>
              <a:rPr lang="en-US" sz="419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Challenges in Video Game Sales Prediction</a:t>
            </a:r>
            <a:endParaRPr lang="en-US" sz="4199" dirty="0"/>
          </a:p>
        </p:txBody>
      </p:sp>
      <p:sp>
        <p:nvSpPr>
          <p:cNvPr id="6" name="Shape 3"/>
          <p:cNvSpPr/>
          <p:nvPr/>
        </p:nvSpPr>
        <p:spPr>
          <a:xfrm>
            <a:off x="2547104" y="5072301"/>
            <a:ext cx="479941" cy="479941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2728793" y="5112306"/>
            <a:ext cx="116562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251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19" dirty="0"/>
          </a:p>
        </p:txBody>
      </p:sp>
      <p:sp>
        <p:nvSpPr>
          <p:cNvPr id="8" name="Text 5"/>
          <p:cNvSpPr/>
          <p:nvPr/>
        </p:nvSpPr>
        <p:spPr>
          <a:xfrm>
            <a:off x="3240286" y="5145643"/>
            <a:ext cx="2343388" cy="666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2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Volatile Market Trends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3240286" y="5939790"/>
            <a:ext cx="2343388" cy="1706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7"/>
              </a:lnSpc>
              <a:buNone/>
            </a:pPr>
            <a:r>
              <a:rPr lang="en-US" sz="168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video game industry is highly dynamic, with rapidly changing consumer preferences and industry disruptions.</a:t>
            </a:r>
            <a:endParaRPr lang="en-US" sz="1680" dirty="0"/>
          </a:p>
        </p:txBody>
      </p:sp>
      <p:sp>
        <p:nvSpPr>
          <p:cNvPr id="10" name="Shape 7"/>
          <p:cNvSpPr/>
          <p:nvPr/>
        </p:nvSpPr>
        <p:spPr>
          <a:xfrm>
            <a:off x="5796915" y="5072301"/>
            <a:ext cx="479941" cy="479941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5950982" y="5112306"/>
            <a:ext cx="17180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251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19" dirty="0"/>
          </a:p>
        </p:txBody>
      </p:sp>
      <p:sp>
        <p:nvSpPr>
          <p:cNvPr id="12" name="Text 9"/>
          <p:cNvSpPr/>
          <p:nvPr/>
        </p:nvSpPr>
        <p:spPr>
          <a:xfrm>
            <a:off x="6490097" y="5145643"/>
            <a:ext cx="2343388" cy="666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2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Limited Historical Data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6490097" y="5939790"/>
            <a:ext cx="2343388" cy="1706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7"/>
              </a:lnSpc>
              <a:buNone/>
            </a:pPr>
            <a:r>
              <a:rPr lang="en-US" sz="168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game franchises and platforms can lack sufficient sales data to reliably predict future performance.</a:t>
            </a:r>
            <a:endParaRPr lang="en-US" sz="1680" dirty="0"/>
          </a:p>
        </p:txBody>
      </p:sp>
      <p:sp>
        <p:nvSpPr>
          <p:cNvPr id="14" name="Shape 11"/>
          <p:cNvSpPr/>
          <p:nvPr/>
        </p:nvSpPr>
        <p:spPr>
          <a:xfrm>
            <a:off x="9046726" y="5072301"/>
            <a:ext cx="479941" cy="479941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9197578" y="5112306"/>
            <a:ext cx="178237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251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519" dirty="0"/>
          </a:p>
        </p:txBody>
      </p:sp>
      <p:sp>
        <p:nvSpPr>
          <p:cNvPr id="16" name="Text 13"/>
          <p:cNvSpPr/>
          <p:nvPr/>
        </p:nvSpPr>
        <p:spPr>
          <a:xfrm>
            <a:off x="9739908" y="5145643"/>
            <a:ext cx="2343388" cy="666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2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Unpredictable Hype Cycles</a:t>
            </a:r>
            <a:endParaRPr lang="en-US" sz="2100" dirty="0"/>
          </a:p>
        </p:txBody>
      </p:sp>
      <p:sp>
        <p:nvSpPr>
          <p:cNvPr id="17" name="Text 14"/>
          <p:cNvSpPr/>
          <p:nvPr/>
        </p:nvSpPr>
        <p:spPr>
          <a:xfrm>
            <a:off x="9739908" y="5939790"/>
            <a:ext cx="2343388" cy="1706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7"/>
              </a:lnSpc>
              <a:buNone/>
            </a:pPr>
            <a:r>
              <a:rPr lang="en-US" sz="168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Viral marketing, influencer campaigns, and word-of-mouth can dramatically impact a game's sales trajectory.</a:t>
            </a:r>
            <a:endParaRPr lang="en-US" sz="168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Data-Driven Decision Making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9" name="Text 6"/>
          <p:cNvSpPr/>
          <p:nvPr/>
        </p:nvSpPr>
        <p:spPr>
          <a:xfrm>
            <a:off x="4754166" y="2528649"/>
            <a:ext cx="12037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Informed Budgeting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sales forecasts enable developers to allocate resources effectively and minimize financial risk.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4725591" y="4371023"/>
            <a:ext cx="17752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Optimized Marketing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Data-driven insights guide targeted marketing strategies to reach the right audience at the right time.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9" name="Text 16"/>
          <p:cNvSpPr/>
          <p:nvPr/>
        </p:nvSpPr>
        <p:spPr>
          <a:xfrm>
            <a:off x="4722376" y="6213396"/>
            <a:ext cx="18407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969657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Competitive Advantage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predictive analytics can give video game companies a strategic edge in a crowded market.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2024-05-20T06:34:45Z</dcterms:created>
  <dcterms:modified xsi:type="dcterms:W3CDTF">2024-05-20T06:34:45Z</dcterms:modified>
</cp:coreProperties>
</file>