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81" d="100"/>
          <a:sy n="81" d="100"/>
        </p:scale>
        <p:origin x="-101" y="-5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081D8-99C3-40D0-A373-63D2B74FE37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049A8-FE70-4475-8DAC-AC5A3605E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612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9998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Video Game Sales Prediction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The video game industry is a rapidly growing and highly competitive market. Accurately predicting video game sales is crucial for publishers to make informed decisions, optimize marketing strategies, and ensure the long-term success of their products.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800147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Sources and Collection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Industry Reports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Collect data from industry reports and analyst publications to understand market trends and consumer preferences.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Sales Tracking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Gather historical sales data from various platforms, retailers, and distribution channels to analyze past performance.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Feedback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Incorporate user reviews, social media sentiment, and online discussions to gauge audience reception and excitement.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Preprocessing and Cleaning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17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7" name="Text 4"/>
          <p:cNvSpPr/>
          <p:nvPr/>
        </p:nvSpPr>
        <p:spPr>
          <a:xfrm>
            <a:off x="1008817" y="328338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18034"/>
            <a:ext cx="28063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Normalization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79845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Standardize data formats, units, and scales to ensure consistent and accurate analysis.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17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1" name="Text 8"/>
          <p:cNvSpPr/>
          <p:nvPr/>
        </p:nvSpPr>
        <p:spPr>
          <a:xfrm>
            <a:off x="5744766" y="328338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18034"/>
            <a:ext cx="34821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Handling Missing Values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Employ techniques such as imputation or exclusion to address incomplete or erroneous data points.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5" name="Text 12"/>
          <p:cNvSpPr/>
          <p:nvPr/>
        </p:nvSpPr>
        <p:spPr>
          <a:xfrm>
            <a:off x="980480" y="5657493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692140"/>
            <a:ext cx="28948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Feature Engineering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new relevant features from the raw data to improve the predictive power of the models.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1859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The Importance of Video Game Sales Prediction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2932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13610" y="3170992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115508" y="3201591"/>
            <a:ext cx="947689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Accurate sales forecasting helps video game publishers and developers make informed decisions on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production, marketing, and distribution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strategies.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3115508" y="4001214"/>
            <a:ext cx="947689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Predicting sales trends allows companies to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optimize inventory management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reducing costs and maximizing profitability.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3115508" y="4800838"/>
            <a:ext cx="947689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Sales prediction models can identify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high-potential titles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and guide investment decisions, ensuring resources are allocated efficiently.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3115508" y="5600462"/>
            <a:ext cx="947689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Accurate forecasts enable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proactive planning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post-launch support, downloadable content, and future product development.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3115508" y="6400086"/>
            <a:ext cx="947689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Sales prediction insights can help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tailor marketing campaigns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and launch strategies to maximize the commercial success of video games.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208252" y="591383"/>
            <a:ext cx="10213896" cy="13437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91"/>
              </a:lnSpc>
              <a:buNone/>
            </a:pPr>
            <a:r>
              <a:rPr lang="en-US" sz="4233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Exploratory Data Analysis and Visualization</a:t>
            </a:r>
            <a:endParaRPr lang="en-US" sz="4233" dirty="0"/>
          </a:p>
        </p:txBody>
      </p:sp>
      <p:sp>
        <p:nvSpPr>
          <p:cNvPr id="5" name="Shape 3"/>
          <p:cNvSpPr/>
          <p:nvPr/>
        </p:nvSpPr>
        <p:spPr>
          <a:xfrm>
            <a:off x="2208252" y="5173623"/>
            <a:ext cx="10213896" cy="42982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6" name="Shape 4"/>
          <p:cNvSpPr/>
          <p:nvPr/>
        </p:nvSpPr>
        <p:spPr>
          <a:xfrm>
            <a:off x="4686479" y="4421088"/>
            <a:ext cx="42982" cy="752594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7" name="Shape 5"/>
          <p:cNvSpPr/>
          <p:nvPr/>
        </p:nvSpPr>
        <p:spPr>
          <a:xfrm>
            <a:off x="4466153" y="4931747"/>
            <a:ext cx="483751" cy="483751"/>
          </a:xfrm>
          <a:prstGeom prst="roundRect">
            <a:avLst>
              <a:gd name="adj" fmla="val 26671"/>
            </a:avLst>
          </a:prstGeom>
          <a:solidFill>
            <a:srgbClr val="DED6FF"/>
          </a:solidFill>
          <a:ln/>
        </p:spPr>
      </p:sp>
      <p:sp>
        <p:nvSpPr>
          <p:cNvPr id="8" name="Text 6"/>
          <p:cNvSpPr/>
          <p:nvPr/>
        </p:nvSpPr>
        <p:spPr>
          <a:xfrm>
            <a:off x="4636056" y="4971990"/>
            <a:ext cx="143828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540" dirty="0"/>
          </a:p>
        </p:txBody>
      </p:sp>
      <p:sp>
        <p:nvSpPr>
          <p:cNvPr id="9" name="Text 7"/>
          <p:cNvSpPr/>
          <p:nvPr/>
        </p:nvSpPr>
        <p:spPr>
          <a:xfrm>
            <a:off x="3363992" y="2709148"/>
            <a:ext cx="2687836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6"/>
              </a:lnSpc>
              <a:buNone/>
            </a:pPr>
            <a:r>
              <a:rPr lang="en-US" sz="211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Trend Analysis</a:t>
            </a:r>
            <a:endParaRPr lang="en-US" sz="2116" dirty="0"/>
          </a:p>
        </p:txBody>
      </p:sp>
      <p:sp>
        <p:nvSpPr>
          <p:cNvPr id="10" name="Text 8"/>
          <p:cNvSpPr/>
          <p:nvPr/>
        </p:nvSpPr>
        <p:spPr>
          <a:xfrm>
            <a:off x="2423279" y="3174087"/>
            <a:ext cx="4569381" cy="10319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09"/>
              </a:lnSpc>
              <a:buNone/>
            </a:pPr>
            <a:r>
              <a:rPr lang="en-US" sz="169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long-term and seasonal sales patterns, capturing the dynamics of the video game market.</a:t>
            </a:r>
            <a:endParaRPr lang="en-US" sz="1693" dirty="0"/>
          </a:p>
        </p:txBody>
      </p:sp>
      <p:sp>
        <p:nvSpPr>
          <p:cNvPr id="11" name="Shape 9"/>
          <p:cNvSpPr/>
          <p:nvPr/>
        </p:nvSpPr>
        <p:spPr>
          <a:xfrm>
            <a:off x="7293709" y="5173563"/>
            <a:ext cx="42982" cy="752594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2" name="Shape 10"/>
          <p:cNvSpPr/>
          <p:nvPr/>
        </p:nvSpPr>
        <p:spPr>
          <a:xfrm>
            <a:off x="7073384" y="4931747"/>
            <a:ext cx="483751" cy="483751"/>
          </a:xfrm>
          <a:prstGeom prst="roundRect">
            <a:avLst>
              <a:gd name="adj" fmla="val 26671"/>
            </a:avLst>
          </a:prstGeom>
          <a:solidFill>
            <a:srgbClr val="DED6FF"/>
          </a:solidFill>
          <a:ln/>
        </p:spPr>
      </p:sp>
      <p:sp>
        <p:nvSpPr>
          <p:cNvPr id="13" name="Text 11"/>
          <p:cNvSpPr/>
          <p:nvPr/>
        </p:nvSpPr>
        <p:spPr>
          <a:xfrm>
            <a:off x="7215902" y="4971990"/>
            <a:ext cx="198715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540" dirty="0"/>
          </a:p>
        </p:txBody>
      </p:sp>
      <p:sp>
        <p:nvSpPr>
          <p:cNvPr id="14" name="Text 12"/>
          <p:cNvSpPr/>
          <p:nvPr/>
        </p:nvSpPr>
        <p:spPr>
          <a:xfrm>
            <a:off x="5825847" y="6141244"/>
            <a:ext cx="2978587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6"/>
              </a:lnSpc>
              <a:buNone/>
            </a:pPr>
            <a:r>
              <a:rPr lang="en-US" sz="211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Market Segmentation</a:t>
            </a:r>
            <a:endParaRPr lang="en-US" sz="2116" dirty="0"/>
          </a:p>
        </p:txBody>
      </p:sp>
      <p:sp>
        <p:nvSpPr>
          <p:cNvPr id="15" name="Text 13"/>
          <p:cNvSpPr/>
          <p:nvPr/>
        </p:nvSpPr>
        <p:spPr>
          <a:xfrm>
            <a:off x="5030510" y="6606183"/>
            <a:ext cx="4569381" cy="10319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09"/>
              </a:lnSpc>
              <a:buNone/>
            </a:pPr>
            <a:r>
              <a:rPr lang="en-US" sz="169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sales data across different genres, platforms, and target demographics to uncover unique consumer behaviors.</a:t>
            </a:r>
            <a:endParaRPr lang="en-US" sz="1693" dirty="0"/>
          </a:p>
        </p:txBody>
      </p:sp>
      <p:sp>
        <p:nvSpPr>
          <p:cNvPr id="16" name="Shape 14"/>
          <p:cNvSpPr/>
          <p:nvPr/>
        </p:nvSpPr>
        <p:spPr>
          <a:xfrm>
            <a:off x="9900940" y="4421088"/>
            <a:ext cx="42982" cy="752594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7" name="Shape 15"/>
          <p:cNvSpPr/>
          <p:nvPr/>
        </p:nvSpPr>
        <p:spPr>
          <a:xfrm>
            <a:off x="9680615" y="4931747"/>
            <a:ext cx="483751" cy="483751"/>
          </a:xfrm>
          <a:prstGeom prst="roundRect">
            <a:avLst>
              <a:gd name="adj" fmla="val 26671"/>
            </a:avLst>
          </a:prstGeom>
          <a:solidFill>
            <a:srgbClr val="DED6FF"/>
          </a:solidFill>
          <a:ln/>
        </p:spPr>
      </p:sp>
      <p:sp>
        <p:nvSpPr>
          <p:cNvPr id="18" name="Text 16"/>
          <p:cNvSpPr/>
          <p:nvPr/>
        </p:nvSpPr>
        <p:spPr>
          <a:xfrm>
            <a:off x="9823133" y="4971990"/>
            <a:ext cx="198715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540" dirty="0"/>
          </a:p>
        </p:txBody>
      </p:sp>
      <p:sp>
        <p:nvSpPr>
          <p:cNvPr id="19" name="Text 17"/>
          <p:cNvSpPr/>
          <p:nvPr/>
        </p:nvSpPr>
        <p:spPr>
          <a:xfrm>
            <a:off x="8222933" y="2365177"/>
            <a:ext cx="3398877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6"/>
              </a:lnSpc>
              <a:buNone/>
            </a:pPr>
            <a:r>
              <a:rPr lang="en-US" sz="211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Correlations and Drivers</a:t>
            </a:r>
            <a:endParaRPr lang="en-US" sz="2116" dirty="0"/>
          </a:p>
        </p:txBody>
      </p:sp>
      <p:sp>
        <p:nvSpPr>
          <p:cNvPr id="20" name="Text 18"/>
          <p:cNvSpPr/>
          <p:nvPr/>
        </p:nvSpPr>
        <p:spPr>
          <a:xfrm>
            <a:off x="7637740" y="2830116"/>
            <a:ext cx="4569381" cy="1375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09"/>
              </a:lnSpc>
              <a:buNone/>
            </a:pPr>
            <a:r>
              <a:rPr lang="en-US" sz="169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relationships between various factors, such as marketing campaigns, game reviews, and release timings, to understand their impact on sales.</a:t>
            </a:r>
            <a:endParaRPr lang="en-US" sz="169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384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Machine Learning Model Development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4046934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245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Regression Models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304949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 linear or non-linear regression techniques to predict the sales volume of video games.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4046934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4824532"/>
            <a:ext cx="36628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Random Forest Regressor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5304949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combines the predictions of multiple decision trees to reduce overfitting and improve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5471"/>
            <a:ext cx="82336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 and Future Work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52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Takeaways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Summarize the main findings, the value of accurate video game sales prediction, and the importance of data-driven decision-making.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Future Considerations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Discuss potential areas for improvement, such as incorporating real-time data, exploring advanced AI techniques, and expanding the scope of the analysis.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52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Industry Impact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Highlight how the developed models and insights can benefit video game publishers, developers, and the broader industry.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467</Words>
  <Application>Microsoft Office PowerPoint</Application>
  <PresentationFormat>Custom</PresentationFormat>
  <Paragraphs>55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ACER</cp:lastModifiedBy>
  <cp:revision>2</cp:revision>
  <dcterms:created xsi:type="dcterms:W3CDTF">2024-05-20T06:23:43Z</dcterms:created>
  <dcterms:modified xsi:type="dcterms:W3CDTF">2024-05-20T06:49:49Z</dcterms:modified>
</cp:coreProperties>
</file>