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308686"/>
            <a:ext cx="10464800" cy="609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 DATA"/>
          <p:cNvSpPr txBox="1"/>
          <p:nvPr>
            <p:ph type="ctrTitle"/>
          </p:nvPr>
        </p:nvSpPr>
        <p:spPr>
          <a:xfrm>
            <a:off x="1270000" y="4213175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TEST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