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72" r:id="rId6"/>
    <p:sldId id="274" r:id="rId7"/>
    <p:sldId id="273" r:id="rId8"/>
    <p:sldId id="27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8" r:id="rId18"/>
    <p:sldId id="276" r:id="rId19"/>
    <p:sldId id="279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2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7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89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9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158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32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81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4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9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5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6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3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8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4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rtualrouter.codeplex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373861/how-can-i-start-hostednetwork-on-windows-7" TargetMode="External"/><Relationship Id="rId2" Type="http://schemas.openxmlformats.org/officeDocument/2006/relationships/hyperlink" Target="http://support.microsoft.com/kb/249682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7848600" cy="1219201"/>
          </a:xfrm>
        </p:spPr>
        <p:txBody>
          <a:bodyPr/>
          <a:lstStyle/>
          <a:p>
            <a:pPr algn="ctr" rtl="0"/>
            <a:r>
              <a:rPr lang="en-US" dirty="0" smtClean="0"/>
              <a:t>Virtual Router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virtualrouter.codeplex.com/</a:t>
            </a:r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By :</a:t>
            </a:r>
          </a:p>
          <a:p>
            <a:pPr algn="ctr"/>
            <a:r>
              <a:rPr lang="en-US" sz="1400" dirty="0" smtClean="0"/>
              <a:t> Tamar Bash</a:t>
            </a:r>
          </a:p>
          <a:p>
            <a:pPr algn="ctr"/>
            <a:r>
              <a:rPr lang="en-US" sz="1400" dirty="0" smtClean="0"/>
              <a:t>Maor Taieb</a:t>
            </a:r>
            <a:endParaRPr lang="en-US" sz="1400" dirty="0"/>
          </a:p>
        </p:txBody>
      </p:sp>
      <p:pic>
        <p:nvPicPr>
          <p:cNvPr id="1026" name="Picture 2" descr="https://cdn4.iconfinder.com/data/icons/BRILLIANT/networking/png/400/access_poi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098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9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l" rtl="0">
              <a:buNone/>
            </a:pPr>
            <a:endParaRPr lang="en-US" dirty="0" smtClean="0"/>
          </a:p>
          <a:p>
            <a:pPr marL="137160" indent="0" algn="l" rtl="0">
              <a:buNone/>
            </a:pPr>
            <a:endParaRPr lang="en-US" dirty="0"/>
          </a:p>
          <a:p>
            <a:pPr marL="137160" indent="0" algn="l" rtl="0">
              <a:buNone/>
            </a:pPr>
            <a:endParaRPr lang="en-US" dirty="0" smtClean="0"/>
          </a:p>
          <a:p>
            <a:pPr marL="137160" indent="0" algn="l" rtl="0">
              <a:buNone/>
            </a:pPr>
            <a:endParaRPr lang="en-US" dirty="0"/>
          </a:p>
          <a:p>
            <a:pPr algn="l" rtl="0"/>
            <a:r>
              <a:rPr lang="en-US" dirty="0" smtClean="0"/>
              <a:t>Virtual router WLAN </a:t>
            </a:r>
          </a:p>
          <a:p>
            <a:pPr lvl="1" algn="l" rtl="0"/>
            <a:r>
              <a:rPr lang="en-US" dirty="0" smtClean="0"/>
              <a:t>The WLAN solution is basically includes all network issue and protocols such as Mac Address , connection mode , security …..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4638"/>
            <a:ext cx="2705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7" y="1524000"/>
            <a:ext cx="6347714" cy="3880773"/>
          </a:xfrm>
        </p:spPr>
        <p:txBody>
          <a:bodyPr/>
          <a:lstStyle/>
          <a:p>
            <a:pPr algn="l" rtl="0"/>
            <a:r>
              <a:rPr lang="en-US" dirty="0" smtClean="0"/>
              <a:t>Virtual router client</a:t>
            </a:r>
          </a:p>
          <a:p>
            <a:pPr lvl="1" algn="l" rtl="0"/>
            <a:r>
              <a:rPr lang="en-US" dirty="0" smtClean="0"/>
              <a:t>Since the solution works as Server Client platform we need usually to install client side.</a:t>
            </a:r>
          </a:p>
          <a:p>
            <a:pPr lvl="1" algn="l" rtl="0"/>
            <a:r>
              <a:rPr lang="en-US" dirty="0" smtClean="0"/>
              <a:t>Here we use the default way of client side to create connection .</a:t>
            </a:r>
          </a:p>
          <a:p>
            <a:pPr lvl="1" algn="l" rtl="0"/>
            <a:r>
              <a:rPr lang="en-US" dirty="0" smtClean="0"/>
              <a:t>The Client solution deal with the connection to the server. 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96" y="3962400"/>
            <a:ext cx="5333117" cy="19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65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71689"/>
            <a:ext cx="6347714" cy="3880773"/>
          </a:xfrm>
        </p:spPr>
        <p:txBody>
          <a:bodyPr/>
          <a:lstStyle/>
          <a:p>
            <a:pPr algn="l" rtl="0"/>
            <a:r>
              <a:rPr lang="en-US" dirty="0" smtClean="0"/>
              <a:t>Virtual router Host</a:t>
            </a:r>
          </a:p>
          <a:p>
            <a:pPr lvl="1" algn="l" rtl="0"/>
            <a:r>
              <a:rPr lang="en-US" dirty="0" smtClean="0"/>
              <a:t>This is the solution that turn the host </a:t>
            </a:r>
            <a:r>
              <a:rPr lang="en-US" dirty="0" err="1" smtClean="0"/>
              <a:t>wifi</a:t>
            </a:r>
            <a:r>
              <a:rPr lang="en-US" dirty="0" smtClean="0"/>
              <a:t> card to work as router.</a:t>
            </a:r>
          </a:p>
          <a:p>
            <a:pPr lvl="1" algn="l" rtl="0"/>
            <a:r>
              <a:rPr lang="en-US" dirty="0" smtClean="0"/>
              <a:t>Also take care of sharing issues , such as witch </a:t>
            </a:r>
            <a:r>
              <a:rPr lang="en-US" dirty="0" err="1" smtClean="0"/>
              <a:t>nic</a:t>
            </a:r>
            <a:r>
              <a:rPr lang="en-US" dirty="0" smtClean="0"/>
              <a:t> will do the Routing .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55" y="3505200"/>
            <a:ext cx="5257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60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6347714" cy="3880773"/>
          </a:xfrm>
        </p:spPr>
        <p:txBody>
          <a:bodyPr/>
          <a:lstStyle/>
          <a:p>
            <a:pPr algn="l" rtl="0"/>
            <a:r>
              <a:rPr lang="en-US" dirty="0" smtClean="0"/>
              <a:t>Virtual router Host Console</a:t>
            </a:r>
          </a:p>
          <a:p>
            <a:pPr lvl="1" algn="l" rtl="0"/>
            <a:endParaRPr lang="en-US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1" r="2136"/>
          <a:stretch/>
        </p:blipFill>
        <p:spPr>
          <a:xfrm>
            <a:off x="1600199" y="2209800"/>
            <a:ext cx="4399767" cy="370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6347714" cy="3880773"/>
          </a:xfrm>
        </p:spPr>
        <p:txBody>
          <a:bodyPr/>
          <a:lstStyle/>
          <a:p>
            <a:pPr algn="l" rtl="0"/>
            <a:r>
              <a:rPr lang="en-US" dirty="0" smtClean="0"/>
              <a:t>Virtual router Installer </a:t>
            </a:r>
          </a:p>
          <a:p>
            <a:pPr lvl="1" algn="l" rtl="0"/>
            <a:r>
              <a:rPr lang="en-US" dirty="0" smtClean="0"/>
              <a:t>This solution contains the </a:t>
            </a:r>
            <a:r>
              <a:rPr lang="en-US" dirty="0" err="1" smtClean="0"/>
              <a:t>msi</a:t>
            </a:r>
            <a:r>
              <a:rPr lang="en-US" dirty="0" smtClean="0"/>
              <a:t> files , </a:t>
            </a:r>
            <a:r>
              <a:rPr lang="en-US" dirty="0" err="1" smtClean="0"/>
              <a:t>dlls</a:t>
            </a:r>
            <a:r>
              <a:rPr lang="en-US" dirty="0" smtClean="0"/>
              <a:t> that go onto registry ….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67000"/>
            <a:ext cx="4267200" cy="34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1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6347714" cy="3880773"/>
          </a:xfrm>
        </p:spPr>
        <p:txBody>
          <a:bodyPr/>
          <a:lstStyle/>
          <a:p>
            <a:pPr algn="l" rtl="0"/>
            <a:r>
              <a:rPr lang="en-US" dirty="0" smtClean="0"/>
              <a:t>Virtual router service</a:t>
            </a:r>
          </a:p>
          <a:p>
            <a:pPr lvl="1" algn="l" rtl="0"/>
            <a:r>
              <a:rPr lang="en-US" dirty="0" smtClean="0"/>
              <a:t>This solution gives the ability to work at background service .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209800" y="2667000"/>
            <a:ext cx="6686550" cy="38129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426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000" dirty="0" smtClean="0"/>
              <a:t>In order to understand the modeling part we asked some questions: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classes do we have?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is the responsibility part of every class?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Which class is the “manager”?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are the relations between the classes?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600" y="1524000"/>
            <a:ext cx="6347714" cy="4495800"/>
          </a:xfrm>
        </p:spPr>
        <p:txBody>
          <a:bodyPr/>
          <a:lstStyle/>
          <a:p>
            <a:pPr algn="l" rtl="0"/>
            <a:r>
              <a:rPr lang="en-US" dirty="0" smtClean="0"/>
              <a:t>The “manager” class is client.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448550" cy="440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4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000" dirty="0" smtClean="0"/>
              <a:t>In order to understand the modeling part we asked some questions: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classes do we have?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is the responsibility part of every class?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Which class is the “manager”?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What are the relations between the classes?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212957" cy="4557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86847"/>
            <a:ext cx="1219200" cy="186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6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What is Virtual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2285"/>
            <a:ext cx="6347714" cy="3880773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000" dirty="0" smtClean="0">
                <a:effectLst/>
                <a:latin typeface="David" pitchFamily="34" charset="-79"/>
                <a:cs typeface="David" pitchFamily="34" charset="-79"/>
              </a:rPr>
              <a:t>Virtual Router is a free, open source software based router for PCs running Windows 8, Windows 7 or Windows Server 2008 R2.</a:t>
            </a:r>
          </a:p>
          <a:p>
            <a:pPr algn="l" rtl="0"/>
            <a:r>
              <a:rPr lang="en-US" sz="2000" dirty="0" smtClean="0">
                <a:effectLst/>
                <a:latin typeface="David" pitchFamily="34" charset="-79"/>
                <a:cs typeface="David" pitchFamily="34" charset="-79"/>
              </a:rPr>
              <a:t> Using Virtual Router, users can wirelessly share any internet connection (</a:t>
            </a:r>
            <a:r>
              <a:rPr lang="en-US" sz="2000" dirty="0" err="1" smtClean="0">
                <a:effectLst/>
                <a:latin typeface="David" pitchFamily="34" charset="-79"/>
                <a:cs typeface="David" pitchFamily="34" charset="-79"/>
              </a:rPr>
              <a:t>Wifi</a:t>
            </a:r>
            <a:r>
              <a:rPr lang="en-US" sz="2000" dirty="0" smtClean="0">
                <a:effectLst/>
                <a:latin typeface="David" pitchFamily="34" charset="-79"/>
                <a:cs typeface="David" pitchFamily="34" charset="-79"/>
              </a:rPr>
              <a:t>, LAN, Cable Modem, Dial-up, Cellular, etc.) with any </a:t>
            </a:r>
            <a:r>
              <a:rPr lang="en-US" sz="2000" dirty="0" err="1" smtClean="0">
                <a:effectLst/>
                <a:latin typeface="David" pitchFamily="34" charset="-79"/>
                <a:cs typeface="David" pitchFamily="34" charset="-79"/>
              </a:rPr>
              <a:t>Wifi</a:t>
            </a:r>
            <a:r>
              <a:rPr lang="en-US" sz="2000" dirty="0" smtClean="0">
                <a:effectLst/>
                <a:latin typeface="David" pitchFamily="34" charset="-79"/>
                <a:cs typeface="David" pitchFamily="34" charset="-79"/>
              </a:rPr>
              <a:t> device (Laptop, Smart Phone, iPod Touch, iPhone, Android Phone, Zune, Netbook, wireless printer, etc.)</a:t>
            </a:r>
          </a:p>
          <a:p>
            <a:pPr algn="l" rtl="0"/>
            <a:r>
              <a:rPr lang="en-US" sz="2000" dirty="0" smtClean="0">
                <a:effectLst/>
                <a:latin typeface="David" pitchFamily="34" charset="-79"/>
                <a:cs typeface="David" pitchFamily="34" charset="-79"/>
              </a:rPr>
              <a:t> These devices connect to Virtual Router just like any other access point, and the connection is completely secured using WPA2 (the most secure wireless encryption.)</a:t>
            </a:r>
            <a:endParaRPr lang="en-US" sz="20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7" y="5553058"/>
            <a:ext cx="4640263" cy="1304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212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&amp;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>
                <a:latin typeface="David" pitchFamily="34" charset="-79"/>
                <a:cs typeface="David" pitchFamily="34" charset="-79"/>
              </a:rPr>
              <a:t>Error: "group or resource is not in the correct state to perform the requested operation"</a:t>
            </a:r>
          </a:p>
          <a:p>
            <a:pPr lvl="1" algn="l" rtl="0"/>
            <a:r>
              <a:rPr lang="en-US" dirty="0">
                <a:latin typeface="David" pitchFamily="34" charset="-79"/>
                <a:cs typeface="David" pitchFamily="34" charset="-79"/>
              </a:rPr>
              <a:t>Here's a Hotfix available from Microsoft for a common cause of this problem on Windows 7 and Windows Server 2008 R2:</a:t>
            </a:r>
            <a:br>
              <a:rPr lang="en-US" dirty="0">
                <a:latin typeface="David" pitchFamily="34" charset="-79"/>
                <a:cs typeface="David" pitchFamily="34" charset="-79"/>
              </a:rPr>
            </a:br>
            <a:r>
              <a:rPr lang="en-US" dirty="0">
                <a:solidFill>
                  <a:schemeClr val="tx1"/>
                </a:solidFill>
                <a:latin typeface="David" pitchFamily="34" charset="-79"/>
                <a:cs typeface="David" pitchFamily="34" charset="-79"/>
                <a:hlinkClick r:id="rId2"/>
              </a:rPr>
              <a:t>http://support.microsoft.com/kb/2496820</a:t>
            </a:r>
            <a:r>
              <a:rPr lang="en-US" dirty="0">
                <a:latin typeface="David" pitchFamily="34" charset="-79"/>
                <a:cs typeface="David" pitchFamily="34" charset="-79"/>
              </a:rPr>
              <a:t/>
            </a:r>
            <a:br>
              <a:rPr lang="en-US" dirty="0">
                <a:latin typeface="David" pitchFamily="34" charset="-79"/>
                <a:cs typeface="David" pitchFamily="34" charset="-79"/>
              </a:rPr>
            </a:br>
            <a:r>
              <a:rPr lang="en-US" dirty="0">
                <a:latin typeface="David" pitchFamily="34" charset="-79"/>
                <a:cs typeface="David" pitchFamily="34" charset="-79"/>
              </a:rPr>
              <a:t/>
            </a:r>
            <a:br>
              <a:rPr lang="en-US" dirty="0">
                <a:latin typeface="David" pitchFamily="34" charset="-79"/>
                <a:cs typeface="David" pitchFamily="34" charset="-79"/>
              </a:rPr>
            </a:br>
            <a:r>
              <a:rPr lang="en-US" dirty="0">
                <a:latin typeface="David" pitchFamily="34" charset="-79"/>
                <a:cs typeface="David" pitchFamily="34" charset="-79"/>
              </a:rPr>
              <a:t>If the hotfix doesn't work, or you aren't using Windows 7 or 2008 R2, then you could try some of the suggestions at the following link:</a:t>
            </a:r>
            <a:br>
              <a:rPr lang="en-US" dirty="0">
                <a:latin typeface="David" pitchFamily="34" charset="-79"/>
                <a:cs typeface="David" pitchFamily="34" charset="-79"/>
              </a:rPr>
            </a:br>
            <a:r>
              <a:rPr lang="en-US" dirty="0">
                <a:latin typeface="David" pitchFamily="34" charset="-79"/>
                <a:cs typeface="David" pitchFamily="34" charset="-79"/>
                <a:hlinkClick r:id="rId3"/>
              </a:rPr>
              <a:t>http://</a:t>
            </a:r>
            <a:r>
              <a:rPr lang="en-US" dirty="0" smtClean="0">
                <a:latin typeface="David" pitchFamily="34" charset="-79"/>
                <a:cs typeface="David" pitchFamily="34" charset="-79"/>
                <a:hlinkClick r:id="rId3"/>
              </a:rPr>
              <a:t>superuser.com/questions/373861/how-can-i-start-hostednetwork-on-windows-7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pPr lvl="1"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Support  a large list of devices.</a:t>
            </a:r>
          </a:p>
          <a:p>
            <a:pPr lvl="1"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Money save .</a:t>
            </a:r>
          </a:p>
          <a:p>
            <a:pPr lvl="1"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High Secured Level.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126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19400"/>
            <a:ext cx="1783098" cy="1752600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4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6347714" cy="3880773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latin typeface="David" pitchFamily="34" charset="-79"/>
                <a:cs typeface="David" pitchFamily="34" charset="-79"/>
              </a:rPr>
              <a:t>The Wireless Network create/shared with Virtual Router uses WPA2 Encryption, and there is not way to turn off that encryption. This is actually a feature of the Wireless Hosted Network API's built into Windows 7 and 2008 R2 to ensure the best security possible.</a:t>
            </a:r>
          </a:p>
          <a:p>
            <a:pPr algn="l" rtl="0"/>
            <a:r>
              <a:rPr lang="en-US" sz="2000" dirty="0">
                <a:latin typeface="David" pitchFamily="34" charset="-79"/>
                <a:cs typeface="David" pitchFamily="34" charset="-79"/>
              </a:rPr>
              <a:t>You can give your "virtual" wireless network any name you want, and also set the password to anything. </a:t>
            </a:r>
            <a:endParaRPr lang="en-US" sz="20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2000" dirty="0" smtClean="0">
                <a:latin typeface="David" pitchFamily="34" charset="-79"/>
                <a:cs typeface="David" pitchFamily="34" charset="-79"/>
              </a:rPr>
              <a:t>BTW</a:t>
            </a:r>
            <a:r>
              <a:rPr lang="en-US" sz="2000" dirty="0">
                <a:latin typeface="David" pitchFamily="34" charset="-79"/>
                <a:cs typeface="David" pitchFamily="34" charset="-79"/>
              </a:rPr>
              <a:t>, this project is written entirely in C#.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46" y="5241263"/>
            <a:ext cx="2403309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1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447800"/>
            <a:ext cx="767167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9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000" dirty="0" smtClean="0"/>
              <a:t>In order to understand the modeling part we asked some questions: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classes do we have?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is the responsibility part of every class?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Which class is the “manager”?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are the relations between the classes?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000" dirty="0" smtClean="0"/>
              <a:t>In order to understand the modeling part we asked some questions: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algn="l" rtl="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What classes do we have?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is the responsibility part of every class?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Which class is the “manager”?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are the relations between the classes?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44411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 smtClean="0"/>
              <a:t>Let’s present the different solutions:</a:t>
            </a:r>
          </a:p>
          <a:p>
            <a:pPr algn="l" rtl="0"/>
            <a:r>
              <a:rPr lang="en-US" sz="2000" dirty="0" smtClean="0"/>
              <a:t>ICS</a:t>
            </a:r>
          </a:p>
          <a:p>
            <a:pPr algn="l" rtl="0"/>
            <a:r>
              <a:rPr lang="en-US" sz="2000" dirty="0" smtClean="0"/>
              <a:t>WLAN</a:t>
            </a:r>
          </a:p>
          <a:p>
            <a:pPr algn="l" rtl="0"/>
            <a:r>
              <a:rPr lang="en-US" sz="2000" dirty="0" smtClean="0"/>
              <a:t>Client</a:t>
            </a:r>
          </a:p>
          <a:p>
            <a:pPr algn="l" rtl="0"/>
            <a:r>
              <a:rPr lang="en-US" sz="2000" dirty="0" smtClean="0"/>
              <a:t>Host</a:t>
            </a:r>
          </a:p>
          <a:p>
            <a:pPr algn="l" rtl="0"/>
            <a:r>
              <a:rPr lang="en-US" sz="2000" dirty="0"/>
              <a:t>Host </a:t>
            </a:r>
            <a:r>
              <a:rPr lang="en-US" sz="2000" dirty="0" smtClean="0"/>
              <a:t>Console</a:t>
            </a:r>
          </a:p>
          <a:p>
            <a:pPr algn="l" rtl="0"/>
            <a:r>
              <a:rPr lang="en-US" sz="2000" dirty="0" smtClean="0"/>
              <a:t>Installer</a:t>
            </a:r>
          </a:p>
          <a:p>
            <a:pPr algn="l" rtl="0"/>
            <a:r>
              <a:rPr lang="en-US" sz="20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3496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000" dirty="0" smtClean="0"/>
              <a:t>In order to understand the modeling part we asked some questions: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classes do we have?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What is the responsibility part of every class?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Which class is the “manager”?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are the relations between the classes?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6347714" cy="3880773"/>
          </a:xfrm>
        </p:spPr>
        <p:txBody>
          <a:bodyPr/>
          <a:lstStyle/>
          <a:p>
            <a:pPr algn="l" rtl="0"/>
            <a:r>
              <a:rPr lang="en-US" dirty="0" smtClean="0"/>
              <a:t>Virtual router ICS </a:t>
            </a:r>
          </a:p>
          <a:p>
            <a:pPr lvl="1" algn="l" rtl="0"/>
            <a:r>
              <a:rPr lang="en-US" dirty="0" smtClean="0"/>
              <a:t>The ICS solution deal with the connection status.</a:t>
            </a:r>
          </a:p>
          <a:p>
            <a:pPr lvl="1" algn="l" rtl="0"/>
            <a:r>
              <a:rPr lang="en-US" dirty="0" smtClean="0"/>
              <a:t>Also managing the device connections. 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099148"/>
            <a:ext cx="28956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986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539</TotalTime>
  <Words>648</Words>
  <Application>Microsoft Office PowerPoint</Application>
  <PresentationFormat>‫הצגה על המסך 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7" baseType="lpstr">
      <vt:lpstr>Arial</vt:lpstr>
      <vt:lpstr>David</vt:lpstr>
      <vt:lpstr>Gisha</vt:lpstr>
      <vt:lpstr>Trebuchet MS</vt:lpstr>
      <vt:lpstr>Wingdings 3</vt:lpstr>
      <vt:lpstr>פיאה</vt:lpstr>
      <vt:lpstr>Virtual Router </vt:lpstr>
      <vt:lpstr>What is Virtual Router?</vt:lpstr>
      <vt:lpstr>How it works ?</vt:lpstr>
      <vt:lpstr>Demo</vt:lpstr>
      <vt:lpstr>Modeling</vt:lpstr>
      <vt:lpstr>Modeling</vt:lpstr>
      <vt:lpstr>Modeling</vt:lpstr>
      <vt:lpstr>Modeling</vt:lpstr>
      <vt:lpstr>מצגת של PowerPoint</vt:lpstr>
      <vt:lpstr>UML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Modeling</vt:lpstr>
      <vt:lpstr>Modeling</vt:lpstr>
      <vt:lpstr>Modeling</vt:lpstr>
      <vt:lpstr>UML</vt:lpstr>
      <vt:lpstr>Bugs &amp; Tips</vt:lpstr>
      <vt:lpstr>Questions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Router</dc:title>
  <dc:creator>Windows User</dc:creator>
  <cp:lastModifiedBy>Maor Taieb</cp:lastModifiedBy>
  <cp:revision>33</cp:revision>
  <dcterms:created xsi:type="dcterms:W3CDTF">2015-04-30T05:54:32Z</dcterms:created>
  <dcterms:modified xsi:type="dcterms:W3CDTF">2015-05-21T16:15:03Z</dcterms:modified>
</cp:coreProperties>
</file>