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52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3BA86FA-C76F-463D-AED6-1F46159FCA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8C227B-81B8-4A86-AF70-422C84813230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E262A3-EFFD-458D-A790-510CDD60FB6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2D2A04-5AA5-40B4-89D0-FD00C70061B5}" type="slidenum">
              <a:rPr lang="en-US"/>
              <a:pPr/>
              <a:t>11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792597-6900-4DB6-B05E-CC972A2EA467}" type="slidenum">
              <a:rPr lang="en-US"/>
              <a:pPr/>
              <a:t>12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2C9213-4524-46C0-8BC0-8E535669DBBF}" type="slidenum">
              <a:rPr lang="en-US"/>
              <a:pPr/>
              <a:t>13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0F4D08-8BE5-440D-ABA7-AE4398020638}" type="slidenum">
              <a:rPr lang="en-US"/>
              <a:pPr/>
              <a:t>14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D322B1-89DD-405B-B721-151E6F5762A6}" type="slidenum">
              <a:rPr lang="en-US"/>
              <a:pPr/>
              <a:t>15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3E5751-F948-4962-91BD-270E50D78466}" type="slidenum">
              <a:rPr lang="en-US"/>
              <a:pPr/>
              <a:t>16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331D91-9BF0-47F1-A40F-819374CA0556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FEFB4A-AACD-4569-A7FD-AF6424466FE5}" type="slidenum">
              <a:rPr lang="en-US"/>
              <a:pPr/>
              <a:t>3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1B3366-4AE1-4904-8C51-343389878D3A}" type="slidenum">
              <a:rPr lang="en-US"/>
              <a:pPr/>
              <a:t>4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7C269-86C1-455A-AB42-851B741C1000}" type="slidenum">
              <a:rPr lang="en-US"/>
              <a:pPr/>
              <a:t>5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CE2CF8-1F37-4E38-8070-1582077480EA}" type="slidenum">
              <a:rPr lang="en-US"/>
              <a:pPr/>
              <a:t>6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0642FB-AA83-4E92-9FF9-3AC5608C38F1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6FFBF-2180-41DB-98A6-5D2341F8FF7A}" type="slidenum">
              <a:rPr lang="en-US"/>
              <a:pPr/>
              <a:t>8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BDAF7B-49CA-49EE-B4EA-1A221843C0A6}" type="slidenum">
              <a:rPr lang="en-US"/>
              <a:pPr/>
              <a:t>9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7382BD4-54F4-4634-A756-E4AAABB4E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F626A3-A3C1-44F9-AD92-C2F32531D7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629C9F-AA92-4994-9FE9-74CDCCBCF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F0A481-B573-487D-8E1D-A8F9D0E75D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716A72-4831-4D7C-A09A-4AED15F66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298465-F3A5-400C-8523-AD29409B0F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7BFBEE3-9704-4844-AFD5-5FC4EC006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AEAF0B-F490-4829-852D-B6F606856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0CD725-4128-4E34-BC25-958268EE91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1F3F8A-9709-473A-9442-98D22BF49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2ADEF8-265F-453D-9E87-0FFD2E2C2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A9971BB8-53CD-4CC9-A154-A2B3C64A5B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7058025" y="184150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28600" y="157163"/>
            <a:ext cx="1274763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50" y="252413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503237"/>
            <a:ext cx="1295400" cy="650875"/>
            <a:chOff x="315912" y="503237"/>
            <a:chExt cx="1295400" cy="650875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8008938" y="3006725"/>
            <a:ext cx="630237" cy="457200"/>
          </a:xfrm>
          <a:prstGeom prst="roundRect">
            <a:avLst>
              <a:gd name="adj" fmla="val 347"/>
            </a:avLst>
          </a:prstGeom>
          <a:solidFill>
            <a:srgbClr val="FF9966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3043238" y="493713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46575" y="14954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971800" y="4699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465513" y="28575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3044825" y="2114550"/>
            <a:ext cx="3532188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346575" y="304323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3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7720013" y="3014663"/>
            <a:ext cx="127476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3060700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005763" y="3367088"/>
            <a:ext cx="331787" cy="654050"/>
            <a:chOff x="5043" y="2121"/>
            <a:chExt cx="209" cy="412"/>
          </a:xfrm>
        </p:grpSpPr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5043" y="2316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5144" y="2121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2971800" y="140652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465513" y="1277938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4</a:t>
            </a:r>
          </a:p>
        </p:txBody>
      </p: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8329613" y="3367088"/>
            <a:ext cx="331787" cy="654050"/>
            <a:chOff x="5247" y="2121"/>
            <a:chExt cx="209" cy="412"/>
          </a:xfrm>
        </p:grpSpPr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5247" y="2316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5349" y="2121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3044825" y="3087688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346575" y="40147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4</a:t>
            </a:r>
          </a:p>
        </p:txBody>
      </p:sp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8" y="1957388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868363" y="1871663"/>
            <a:ext cx="958850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AutoShape 33"/>
          <p:cNvSpPr>
            <a:spLocks noChangeArrowheads="1"/>
          </p:cNvSpPr>
          <p:nvPr/>
        </p:nvSpPr>
        <p:spPr bwMode="auto">
          <a:xfrm>
            <a:off x="1812925" y="1865313"/>
            <a:ext cx="322263" cy="457200"/>
          </a:xfrm>
          <a:prstGeom prst="roundRect">
            <a:avLst>
              <a:gd name="adj" fmla="val 491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611312" y="2332037"/>
            <a:ext cx="1295400" cy="650875"/>
            <a:chOff x="315912" y="503237"/>
            <a:chExt cx="1295400" cy="650875"/>
          </a:xfrm>
        </p:grpSpPr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8008938" y="3978275"/>
            <a:ext cx="952500" cy="457200"/>
          </a:xfrm>
          <a:prstGeom prst="roundRect">
            <a:avLst>
              <a:gd name="adj" fmla="val 347"/>
            </a:avLst>
          </a:prstGeom>
          <a:solidFill>
            <a:srgbClr val="FF9966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3043238" y="493713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46575" y="14954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971800" y="4699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465513" y="28575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044825" y="2114550"/>
            <a:ext cx="3532188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346575" y="304323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3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7720013" y="3987800"/>
            <a:ext cx="127476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4032250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8005763" y="4340225"/>
            <a:ext cx="331787" cy="654050"/>
            <a:chOff x="5043" y="2734"/>
            <a:chExt cx="209" cy="412"/>
          </a:xfrm>
        </p:grpSpPr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043" y="2928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5144" y="2734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971800" y="140652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465513" y="1277938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4</a:t>
            </a:r>
          </a:p>
        </p:txBody>
      </p: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8329613" y="4340225"/>
            <a:ext cx="331787" cy="654050"/>
            <a:chOff x="5247" y="2734"/>
            <a:chExt cx="209" cy="412"/>
          </a:xfrm>
        </p:grpSpPr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5247" y="2928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5349" y="2734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3044825" y="3087688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346575" y="40147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4</a:t>
            </a: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971800" y="2271713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3044825" y="3951288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4348163" y="487997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5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3502025" y="217805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5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8" y="2425700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42" name="AutoShape 30"/>
          <p:cNvSpPr>
            <a:spLocks noChangeArrowheads="1"/>
          </p:cNvSpPr>
          <p:nvPr/>
        </p:nvSpPr>
        <p:spPr bwMode="auto">
          <a:xfrm>
            <a:off x="868363" y="2339975"/>
            <a:ext cx="1254125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52" name="Group 40"/>
          <p:cNvGrpSpPr>
            <a:grpSpLocks/>
          </p:cNvGrpSpPr>
          <p:nvPr/>
        </p:nvGrpSpPr>
        <p:grpSpPr bwMode="auto">
          <a:xfrm>
            <a:off x="8655050" y="4340225"/>
            <a:ext cx="331788" cy="654050"/>
            <a:chOff x="5452" y="2734"/>
            <a:chExt cx="209" cy="412"/>
          </a:xfrm>
        </p:grpSpPr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5452" y="2928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5553" y="2734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358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8" y="3649663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59" name="AutoShape 47"/>
          <p:cNvSpPr>
            <a:spLocks noChangeArrowheads="1"/>
          </p:cNvSpPr>
          <p:nvPr/>
        </p:nvSpPr>
        <p:spPr bwMode="auto">
          <a:xfrm>
            <a:off x="868363" y="3565525"/>
            <a:ext cx="1254125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63" name="Group 51"/>
          <p:cNvGrpSpPr>
            <a:grpSpLocks/>
          </p:cNvGrpSpPr>
          <p:nvPr/>
        </p:nvGrpSpPr>
        <p:grpSpPr bwMode="auto">
          <a:xfrm>
            <a:off x="1179513" y="3917950"/>
            <a:ext cx="331787" cy="654050"/>
            <a:chOff x="743" y="2468"/>
            <a:chExt cx="209" cy="412"/>
          </a:xfrm>
        </p:grpSpPr>
        <p:sp>
          <p:nvSpPr>
            <p:cNvPr id="13364" name="Text Box 52"/>
            <p:cNvSpPr txBox="1">
              <a:spLocks noChangeArrowheads="1"/>
            </p:cNvSpPr>
            <p:nvPr/>
          </p:nvSpPr>
          <p:spPr bwMode="auto">
            <a:xfrm>
              <a:off x="743" y="2662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44" y="2468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0" name="AutoShape 33"/>
          <p:cNvSpPr>
            <a:spLocks noChangeArrowheads="1"/>
          </p:cNvSpPr>
          <p:nvPr/>
        </p:nvSpPr>
        <p:spPr bwMode="auto">
          <a:xfrm>
            <a:off x="1154112" y="3551237"/>
            <a:ext cx="322263" cy="457200"/>
          </a:xfrm>
          <a:prstGeom prst="roundRect">
            <a:avLst>
              <a:gd name="adj" fmla="val 491"/>
            </a:avLst>
          </a:prstGeom>
          <a:solidFill>
            <a:srgbClr val="FF9933">
              <a:alpha val="34902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535112" y="2713037"/>
            <a:ext cx="1295400" cy="650875"/>
            <a:chOff x="11112" y="503237"/>
            <a:chExt cx="1295400" cy="650875"/>
          </a:xfrm>
        </p:grpSpPr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111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11312" y="3932237"/>
            <a:ext cx="1295400" cy="650875"/>
            <a:chOff x="11112" y="503237"/>
            <a:chExt cx="1295400" cy="650875"/>
          </a:xfrm>
        </p:grpSpPr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111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8008938" y="3978275"/>
            <a:ext cx="952500" cy="457200"/>
          </a:xfrm>
          <a:prstGeom prst="roundRect">
            <a:avLst>
              <a:gd name="adj" fmla="val 347"/>
            </a:avLst>
          </a:prstGeom>
          <a:solidFill>
            <a:srgbClr val="FF9966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3043238" y="493713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46575" y="14954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971800" y="4699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465513" y="28575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3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3044825" y="2114550"/>
            <a:ext cx="3532188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346575" y="304323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3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7720013" y="3987800"/>
            <a:ext cx="127476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4032250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8005763" y="4340225"/>
            <a:ext cx="331787" cy="654050"/>
            <a:chOff x="5043" y="2734"/>
            <a:chExt cx="209" cy="412"/>
          </a:xfrm>
        </p:grpSpPr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5043" y="2928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5144" y="2734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71800" y="140652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65513" y="1277938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4</a:t>
            </a:r>
          </a:p>
        </p:txBody>
      </p: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8329613" y="4340225"/>
            <a:ext cx="331787" cy="654050"/>
            <a:chOff x="5247" y="2734"/>
            <a:chExt cx="209" cy="412"/>
          </a:xfrm>
        </p:grpSpPr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5247" y="2928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5349" y="2734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3044825" y="3087688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4346575" y="40147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4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2971800" y="2271713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3044825" y="3951288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4348163" y="487997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5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502025" y="217805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5</a:t>
            </a:r>
          </a:p>
        </p:txBody>
      </p: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8655050" y="4340225"/>
            <a:ext cx="331788" cy="654050"/>
            <a:chOff x="5452" y="2734"/>
            <a:chExt cx="209" cy="412"/>
          </a:xfrm>
        </p:grpSpPr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5452" y="2928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5553" y="2734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1501775" y="5659437"/>
            <a:ext cx="331788" cy="654050"/>
            <a:chOff x="946" y="3694"/>
            <a:chExt cx="209" cy="412"/>
          </a:xfrm>
        </p:grpSpPr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946" y="3888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1047" y="3694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6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8" y="5389562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69" name="AutoShape 33"/>
          <p:cNvSpPr>
            <a:spLocks noChangeArrowheads="1"/>
          </p:cNvSpPr>
          <p:nvPr/>
        </p:nvSpPr>
        <p:spPr bwMode="auto">
          <a:xfrm>
            <a:off x="868363" y="5303837"/>
            <a:ext cx="1254125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1179513" y="5656262"/>
            <a:ext cx="331787" cy="654050"/>
            <a:chOff x="743" y="3692"/>
            <a:chExt cx="209" cy="412"/>
          </a:xfrm>
        </p:grpSpPr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743" y="3887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844" y="3692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2508250" y="5191125"/>
            <a:ext cx="482600" cy="158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1449388" y="4976813"/>
            <a:ext cx="10064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2944813" y="527685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4498975" y="5691188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0" name="AutoShape 33"/>
          <p:cNvSpPr>
            <a:spLocks noChangeArrowheads="1"/>
          </p:cNvSpPr>
          <p:nvPr/>
        </p:nvSpPr>
        <p:spPr bwMode="auto">
          <a:xfrm>
            <a:off x="1154112" y="5303837"/>
            <a:ext cx="685800" cy="457200"/>
          </a:xfrm>
          <a:prstGeom prst="roundRect">
            <a:avLst>
              <a:gd name="adj" fmla="val 491"/>
            </a:avLst>
          </a:prstGeom>
          <a:solidFill>
            <a:srgbClr val="FF9933">
              <a:alpha val="34902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839912" y="5684837"/>
            <a:ext cx="1295400" cy="650875"/>
            <a:chOff x="239712" y="503237"/>
            <a:chExt cx="1295400" cy="650875"/>
          </a:xfrm>
        </p:grpSpPr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397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8008938" y="1277938"/>
            <a:ext cx="952500" cy="457200"/>
          </a:xfrm>
          <a:prstGeom prst="roundRect">
            <a:avLst>
              <a:gd name="adj" fmla="val 347"/>
            </a:avLst>
          </a:prstGeom>
          <a:solidFill>
            <a:srgbClr val="FF9966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7720013" y="1287463"/>
            <a:ext cx="127476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1331913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8005763" y="1639888"/>
            <a:ext cx="331787" cy="654050"/>
            <a:chOff x="5043" y="1033"/>
            <a:chExt cx="209" cy="412"/>
          </a:xfrm>
        </p:grpSpPr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5043" y="1227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5144" y="1033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8329613" y="1639888"/>
            <a:ext cx="331787" cy="654050"/>
            <a:chOff x="5247" y="1033"/>
            <a:chExt cx="209" cy="412"/>
          </a:xfrm>
        </p:grpSpPr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5247" y="1227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5349" y="1033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3044825" y="93663"/>
            <a:ext cx="2081213" cy="94456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348163" y="3444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5</a:t>
            </a:r>
          </a:p>
        </p:txBody>
      </p:sp>
      <p:grpSp>
        <p:nvGrpSpPr>
          <p:cNvPr id="15374" name="Group 14"/>
          <p:cNvGrpSpPr>
            <a:grpSpLocks/>
          </p:cNvGrpSpPr>
          <p:nvPr/>
        </p:nvGrpSpPr>
        <p:grpSpPr bwMode="auto">
          <a:xfrm>
            <a:off x="8655050" y="1639888"/>
            <a:ext cx="331788" cy="654050"/>
            <a:chOff x="5452" y="1033"/>
            <a:chExt cx="209" cy="412"/>
          </a:xfrm>
        </p:grpSpPr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5452" y="1227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5553" y="1033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1501775" y="1601787"/>
            <a:ext cx="331788" cy="654050"/>
            <a:chOff x="946" y="836"/>
            <a:chExt cx="209" cy="412"/>
          </a:xfrm>
        </p:grpSpPr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946" y="1031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047" y="836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38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8" y="1333500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868363" y="1247775"/>
            <a:ext cx="1254125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1179513" y="1600200"/>
            <a:ext cx="331787" cy="654050"/>
            <a:chOff x="743" y="835"/>
            <a:chExt cx="209" cy="412"/>
          </a:xfrm>
        </p:grpSpPr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743" y="1029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844" y="835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1825625" y="1601787"/>
            <a:ext cx="331788" cy="654050"/>
            <a:chOff x="1150" y="836"/>
            <a:chExt cx="209" cy="412"/>
          </a:xfrm>
        </p:grpSpPr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1150" y="1031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1251" y="836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2508250" y="655638"/>
            <a:ext cx="482600" cy="158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1449388" y="441325"/>
            <a:ext cx="10064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2944813" y="7397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498975" y="115570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flipH="1">
            <a:off x="3044825" y="2403475"/>
            <a:ext cx="3532188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4483100" y="33496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2</a:t>
            </a:r>
          </a:p>
        </p:txBody>
      </p:sp>
      <p:sp>
        <p:nvSpPr>
          <p:cNvPr id="15397" name="AutoShape 37"/>
          <p:cNvSpPr>
            <a:spLocks noChangeArrowheads="1"/>
          </p:cNvSpPr>
          <p:nvPr/>
        </p:nvSpPr>
        <p:spPr bwMode="auto">
          <a:xfrm>
            <a:off x="8021638" y="2538413"/>
            <a:ext cx="1241425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398" name="Picture 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0" y="2603500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2" name="AutoShape 33"/>
          <p:cNvSpPr>
            <a:spLocks noChangeArrowheads="1"/>
          </p:cNvSpPr>
          <p:nvPr/>
        </p:nvSpPr>
        <p:spPr bwMode="auto">
          <a:xfrm>
            <a:off x="1154112" y="1265237"/>
            <a:ext cx="990600" cy="457200"/>
          </a:xfrm>
          <a:prstGeom prst="roundRect">
            <a:avLst>
              <a:gd name="adj" fmla="val 491"/>
            </a:avLst>
          </a:prstGeom>
          <a:solidFill>
            <a:srgbClr val="FF9933">
              <a:alpha val="34902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144712" y="1570037"/>
            <a:ext cx="1295400" cy="650875"/>
            <a:chOff x="544512" y="503237"/>
            <a:chExt cx="1295400" cy="650875"/>
          </a:xfrm>
        </p:grpSpPr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5445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H="1">
            <a:off x="3044825" y="93663"/>
            <a:ext cx="2081213" cy="94456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348163" y="3444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5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508250" y="655638"/>
            <a:ext cx="482600" cy="158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449388" y="441325"/>
            <a:ext cx="10064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944813" y="7397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498975" y="115570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3044825" y="2403475"/>
            <a:ext cx="3532188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483100" y="33496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2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8021638" y="2538413"/>
            <a:ext cx="1241425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0" y="2603500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407987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1220788" y="3994150"/>
            <a:ext cx="1274762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96912" y="4313237"/>
            <a:ext cx="1295400" cy="650875"/>
            <a:chOff x="11112" y="503237"/>
            <a:chExt cx="1295400" cy="650875"/>
          </a:xfrm>
        </p:grpSpPr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111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H="1">
            <a:off x="3044825" y="93663"/>
            <a:ext cx="2081213" cy="94456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348163" y="3444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508250" y="655638"/>
            <a:ext cx="482600" cy="158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449388" y="441325"/>
            <a:ext cx="10064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944813" y="7397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498975" y="115570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3044825" y="2403475"/>
            <a:ext cx="3532188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483100" y="33496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2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8215313" y="5824538"/>
            <a:ext cx="125571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0" y="5891213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407987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1543050" y="3994150"/>
            <a:ext cx="952500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959100" y="410845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525963" y="448310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1233488" y="3990975"/>
            <a:ext cx="298450" cy="457200"/>
          </a:xfrm>
          <a:prstGeom prst="roundRect">
            <a:avLst>
              <a:gd name="adj" fmla="val 528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3044825" y="5751513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564063" y="65468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6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01712" y="4313237"/>
            <a:ext cx="1295400" cy="650875"/>
            <a:chOff x="11112" y="503237"/>
            <a:chExt cx="1295400" cy="650875"/>
          </a:xfrm>
        </p:grpSpPr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11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H="1">
            <a:off x="3044825" y="93663"/>
            <a:ext cx="2081213" cy="94456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348163" y="3444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508250" y="655638"/>
            <a:ext cx="482600" cy="158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449388" y="441325"/>
            <a:ext cx="10064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944813" y="7397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498975" y="115570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3044825" y="2403475"/>
            <a:ext cx="3532188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483100" y="33496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2</a:t>
            </a: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8215313" y="5824538"/>
            <a:ext cx="125571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0" y="5891213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5087938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1865313" y="5002213"/>
            <a:ext cx="630237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2959100" y="410845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525963" y="4483100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1233488" y="4999038"/>
            <a:ext cx="617537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3044825" y="5751513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564063" y="65468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6</a:t>
            </a: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2959100" y="50800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513263" y="54768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06512" y="5380037"/>
            <a:ext cx="1295400" cy="650875"/>
            <a:chOff x="11112" y="503237"/>
            <a:chExt cx="1295400" cy="650875"/>
          </a:xfrm>
        </p:grpSpPr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11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058025" y="184150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550863" y="157163"/>
            <a:ext cx="952500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50" y="252413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255588" y="142875"/>
            <a:ext cx="307975" cy="457200"/>
          </a:xfrm>
          <a:prstGeom prst="roundRect">
            <a:avLst>
              <a:gd name="adj" fmla="val 514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5912" y="503237"/>
            <a:ext cx="1295400" cy="650875"/>
            <a:chOff x="315912" y="503237"/>
            <a:chExt cx="1295400" cy="650875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7058025" y="184150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550863" y="157163"/>
            <a:ext cx="952500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50" y="252413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255588" y="142875"/>
            <a:ext cx="307975" cy="457200"/>
          </a:xfrm>
          <a:prstGeom prst="roundRect">
            <a:avLst>
              <a:gd name="adj" fmla="val 514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3043238" y="22939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627563" y="32067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0</a:t>
            </a: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7381875" y="2487613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50" y="255587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5912" y="503237"/>
            <a:ext cx="1295400" cy="650875"/>
            <a:chOff x="315912" y="503237"/>
            <a:chExt cx="1295400" cy="650875"/>
          </a:xfrm>
        </p:grpSpPr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043238" y="22939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27563" y="32067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0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381875" y="2487613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50" y="255587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971800" y="15144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858838" y="1201738"/>
            <a:ext cx="644525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7317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55588" y="1187450"/>
            <a:ext cx="603250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400550" y="18573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0712" y="1570037"/>
            <a:ext cx="1295400" cy="650875"/>
            <a:chOff x="315912" y="503237"/>
            <a:chExt cx="1295400" cy="650875"/>
          </a:xfrm>
        </p:grpSpPr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3043238" y="22939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27563" y="32067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0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7381875" y="2487613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850" y="255587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971800" y="15144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858838" y="1201738"/>
            <a:ext cx="644525" cy="457200"/>
          </a:xfrm>
          <a:prstGeom prst="roundRect">
            <a:avLst>
              <a:gd name="adj" fmla="val 347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7317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55588" y="1187450"/>
            <a:ext cx="603250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400550" y="18573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3043238" y="31575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614863" y="39973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7705725" y="3387725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3455988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20712" y="1570037"/>
            <a:ext cx="1295400" cy="650875"/>
            <a:chOff x="315912" y="503237"/>
            <a:chExt cx="1295400" cy="65087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3043238" y="22939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268788" y="32781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0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971800" y="15144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181100" y="2028825"/>
            <a:ext cx="322263" cy="457200"/>
          </a:xfrm>
          <a:prstGeom prst="roundRect">
            <a:avLst>
              <a:gd name="adj" fmla="val 491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01850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255588" y="2016125"/>
            <a:ext cx="925512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400550" y="18573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3043238" y="31575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614863" y="3997325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7705725" y="3387725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3455988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2971800" y="2306638"/>
            <a:ext cx="3065463" cy="1328737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4149725" y="2506663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5794375" y="3662363"/>
            <a:ext cx="190500" cy="33496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25512" y="2408237"/>
            <a:ext cx="1295400" cy="650875"/>
            <a:chOff x="315912" y="503237"/>
            <a:chExt cx="1295400" cy="650875"/>
          </a:xfrm>
        </p:grpSpPr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Line 1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3043238" y="22939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268788" y="32781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0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971800" y="15144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400550" y="18573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3043238" y="31575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346575" y="41592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7705725" y="3387725"/>
            <a:ext cx="1274763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3455988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971800" y="2306638"/>
            <a:ext cx="3065463" cy="1328737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4149725" y="2506663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5794375" y="3662363"/>
            <a:ext cx="190500" cy="33496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2971800" y="3135313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465513" y="29495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3</a:t>
            </a:r>
          </a:p>
        </p:txBody>
      </p:sp>
      <p:pic>
        <p:nvPicPr>
          <p:cNvPr id="923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46425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255588" y="3060700"/>
            <a:ext cx="1247775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30312" y="3398837"/>
            <a:ext cx="1295400" cy="650875"/>
            <a:chOff x="315912" y="503237"/>
            <a:chExt cx="1295400" cy="650875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8008938" y="4806950"/>
            <a:ext cx="322262" cy="457200"/>
          </a:xfrm>
          <a:prstGeom prst="roundRect">
            <a:avLst>
              <a:gd name="adj" fmla="val 491"/>
            </a:avLst>
          </a:prstGeom>
          <a:solidFill>
            <a:srgbClr val="FF9966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3043238" y="22939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268788" y="32781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0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971800" y="15144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400550" y="18573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3043238" y="31575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346575" y="41592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971800" y="2306638"/>
            <a:ext cx="3065463" cy="1328737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49725" y="2506663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5794375" y="3662363"/>
            <a:ext cx="190500" cy="33496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2971800" y="3135313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465513" y="29495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3</a:t>
            </a:r>
          </a:p>
        </p:txBody>
      </p:sp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65563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542925" y="3779838"/>
            <a:ext cx="958850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H="1">
            <a:off x="3043238" y="4778375"/>
            <a:ext cx="3532187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346575" y="5707063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3</a:t>
            </a:r>
          </a:p>
        </p:txBody>
      </p:sp>
      <p:sp>
        <p:nvSpPr>
          <p:cNvPr id="10270" name="AutoShape 30"/>
          <p:cNvSpPr>
            <a:spLocks noChangeArrowheads="1"/>
          </p:cNvSpPr>
          <p:nvPr/>
        </p:nvSpPr>
        <p:spPr bwMode="auto">
          <a:xfrm>
            <a:off x="7707313" y="4792663"/>
            <a:ext cx="127476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4859338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72" name="AutoShape 32"/>
          <p:cNvSpPr>
            <a:spLocks noChangeArrowheads="1"/>
          </p:cNvSpPr>
          <p:nvPr/>
        </p:nvSpPr>
        <p:spPr bwMode="auto">
          <a:xfrm>
            <a:off x="1489075" y="3773488"/>
            <a:ext cx="322263" cy="457200"/>
          </a:xfrm>
          <a:prstGeom prst="roundRect">
            <a:avLst>
              <a:gd name="adj" fmla="val 491"/>
            </a:avLst>
          </a:prstGeom>
          <a:solidFill>
            <a:srgbClr val="FFFFCC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8005763" y="5167313"/>
            <a:ext cx="331787" cy="654050"/>
            <a:chOff x="5043" y="3255"/>
            <a:chExt cx="209" cy="412"/>
          </a:xfrm>
        </p:grpSpPr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5043" y="3450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275" name="Line 35"/>
            <p:cNvSpPr>
              <a:spLocks noChangeShapeType="1"/>
            </p:cNvSpPr>
            <p:nvPr/>
          </p:nvSpPr>
          <p:spPr bwMode="auto">
            <a:xfrm>
              <a:off x="5144" y="3255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30312" y="4160837"/>
            <a:ext cx="1295400" cy="650875"/>
            <a:chOff x="315912" y="503237"/>
            <a:chExt cx="1295400" cy="650875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8008938" y="5670550"/>
            <a:ext cx="630237" cy="457200"/>
          </a:xfrm>
          <a:prstGeom prst="roundRect">
            <a:avLst>
              <a:gd name="adj" fmla="val 347"/>
            </a:avLst>
          </a:prstGeom>
          <a:solidFill>
            <a:srgbClr val="FF9966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97180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572250" y="457200"/>
            <a:ext cx="1588" cy="685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971800" y="68580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400550" y="88582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3043238" y="22939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268788" y="3278188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0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971800" y="1514475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400550" y="18573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3043238" y="3157538"/>
            <a:ext cx="3532187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346575" y="415925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1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971800" y="2306638"/>
            <a:ext cx="3065463" cy="1328737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149725" y="2506663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5794375" y="3662363"/>
            <a:ext cx="190500" cy="33496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971800" y="3135313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465513" y="2949575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3</a:t>
            </a:r>
          </a:p>
        </p:txBody>
      </p:sp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65563"/>
            <a:ext cx="2551113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542925" y="3779838"/>
            <a:ext cx="1254125" cy="457200"/>
          </a:xfrm>
          <a:prstGeom prst="roundRect">
            <a:avLst>
              <a:gd name="adj" fmla="val 347"/>
            </a:avLst>
          </a:prstGeom>
          <a:solidFill>
            <a:srgbClr val="FFA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3043238" y="4778375"/>
            <a:ext cx="3532187" cy="16240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4346575" y="5707063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3</a:t>
            </a:r>
          </a:p>
        </p:txBody>
      </p:sp>
      <p:sp>
        <p:nvSpPr>
          <p:cNvPr id="11294" name="AutoShape 30"/>
          <p:cNvSpPr>
            <a:spLocks noChangeArrowheads="1"/>
          </p:cNvSpPr>
          <p:nvPr/>
        </p:nvSpPr>
        <p:spPr bwMode="auto">
          <a:xfrm>
            <a:off x="7720013" y="5680075"/>
            <a:ext cx="1274762" cy="457200"/>
          </a:xfrm>
          <a:prstGeom prst="roundRect">
            <a:avLst>
              <a:gd name="adj" fmla="val 347"/>
            </a:avLst>
          </a:prstGeom>
          <a:solidFill>
            <a:srgbClr val="CCFFFF">
              <a:alpha val="34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95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438" y="5724525"/>
            <a:ext cx="255111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8005763" y="6032500"/>
            <a:ext cx="331787" cy="654050"/>
            <a:chOff x="5043" y="3800"/>
            <a:chExt cx="209" cy="412"/>
          </a:xfrm>
        </p:grpSpPr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5043" y="3994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144" y="3800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2971800" y="4070350"/>
            <a:ext cx="3657600" cy="1600200"/>
          </a:xfrm>
          <a:prstGeom prst="line">
            <a:avLst/>
          </a:prstGeom>
          <a:noFill/>
          <a:ln w="7308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465513" y="3941763"/>
            <a:ext cx="5111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r>
              <a:rPr lang="en-US" dirty="0" err="1">
                <a:solidFill>
                  <a:srgbClr val="000000"/>
                </a:solidFill>
              </a:rPr>
              <a:t>pkt</a:t>
            </a:r>
            <a:r>
              <a:rPr lang="en-US" dirty="0">
                <a:solidFill>
                  <a:srgbClr val="000000"/>
                </a:solidFill>
              </a:rPr>
              <a:t> 4</a:t>
            </a:r>
          </a:p>
        </p:txBody>
      </p:sp>
      <p:grpSp>
        <p:nvGrpSpPr>
          <p:cNvPr id="11304" name="Group 40"/>
          <p:cNvGrpSpPr>
            <a:grpSpLocks/>
          </p:cNvGrpSpPr>
          <p:nvPr/>
        </p:nvGrpSpPr>
        <p:grpSpPr bwMode="auto">
          <a:xfrm>
            <a:off x="8329613" y="6032500"/>
            <a:ext cx="331787" cy="654050"/>
            <a:chOff x="5247" y="3800"/>
            <a:chExt cx="209" cy="412"/>
          </a:xfrm>
        </p:grpSpPr>
        <p:sp>
          <p:nvSpPr>
            <p:cNvPr id="11305" name="Text Box 41"/>
            <p:cNvSpPr txBox="1">
              <a:spLocks noChangeArrowheads="1"/>
            </p:cNvSpPr>
            <p:nvPr/>
          </p:nvSpPr>
          <p:spPr bwMode="auto">
            <a:xfrm>
              <a:off x="5247" y="3994"/>
              <a:ext cx="210" cy="21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5348" y="3800"/>
              <a:ext cx="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7" name="Line 43"/>
          <p:cNvSpPr>
            <a:spLocks noChangeShapeType="1"/>
          </p:cNvSpPr>
          <p:nvPr/>
        </p:nvSpPr>
        <p:spPr bwMode="auto">
          <a:xfrm flipH="1">
            <a:off x="3044825" y="5751513"/>
            <a:ext cx="3532188" cy="162401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4346575" y="6680200"/>
            <a:ext cx="841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C00000"/>
                </a:solidFill>
              </a:rPr>
              <a:t>ACK 4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3014663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6181725" y="104775"/>
            <a:ext cx="4000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6168" rIns="90000" bIns="45000"/>
          <a:lstStyle/>
          <a:p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35112" y="4160837"/>
            <a:ext cx="1295400" cy="650875"/>
            <a:chOff x="315912" y="503237"/>
            <a:chExt cx="1295400" cy="650875"/>
          </a:xfrm>
        </p:grpSpPr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315912" y="808037"/>
              <a:ext cx="1295400" cy="3460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/>
            <a:lstStyle/>
            <a:p>
              <a:r>
                <a:rPr lang="en-US" sz="1400" dirty="0" err="1">
                  <a:solidFill>
                    <a:srgbClr val="000000"/>
                  </a:solidFill>
                </a:rPr>
                <a:t>nextseqnum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696912" y="503237"/>
              <a:ext cx="1588" cy="349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238</Words>
  <Application>Microsoft Office PowerPoint</Application>
  <PresentationFormat>Custom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MS Gothic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Tam</dc:creator>
  <cp:lastModifiedBy>atctam</cp:lastModifiedBy>
  <cp:revision>26</cp:revision>
  <cp:lastPrinted>1601-01-01T00:00:00Z</cp:lastPrinted>
  <dcterms:created xsi:type="dcterms:W3CDTF">2006-02-22T08:31:45Z</dcterms:created>
  <dcterms:modified xsi:type="dcterms:W3CDTF">2017-03-01T13:25:23Z</dcterms:modified>
</cp:coreProperties>
</file>