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cd16e848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cd16e848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cd16e848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cd16e848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df3e7d476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df3e7d476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cd16e848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cd16e848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db68853e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db68853e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d16e8486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cd16e8486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cd16e8486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cd16e8486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2.png"/><Relationship Id="rId8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localhost/project5/index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7175" y="3036125"/>
            <a:ext cx="6258000" cy="2001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3600">
                <a:solidFill>
                  <a:schemeClr val="lt1"/>
                </a:solidFill>
                <a:highlight>
                  <a:srgbClr val="980000"/>
                </a:highlight>
              </a:rPr>
              <a:t>KIDS TOYS STORE</a:t>
            </a:r>
            <a:endParaRPr b="1" sz="3600">
              <a:solidFill>
                <a:schemeClr val="lt1"/>
              </a:solidFill>
              <a:highlight>
                <a:srgbClr val="98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3600">
                <a:solidFill>
                  <a:srgbClr val="980000"/>
                </a:solidFill>
              </a:rPr>
              <a:t>Done by:</a:t>
            </a:r>
            <a:br>
              <a:rPr b="1" lang="ar" sz="3600">
                <a:solidFill>
                  <a:srgbClr val="980000"/>
                </a:solidFill>
              </a:rPr>
            </a:br>
            <a:r>
              <a:rPr lang="ar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🧸</a:t>
            </a:r>
            <a:r>
              <a:rPr b="1" lang="ar" sz="1200">
                <a:solidFill>
                  <a:srgbClr val="980000"/>
                </a:solidFill>
              </a:rPr>
              <a:t>Majd Albalawneh</a:t>
            </a:r>
            <a:r>
              <a:rPr lang="ar" sz="1200">
                <a:solidFill>
                  <a:srgbClr val="980000"/>
                </a:solidFill>
              </a:rPr>
              <a:t>  </a:t>
            </a:r>
            <a:r>
              <a:rPr lang="ar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🧸</a:t>
            </a:r>
            <a:r>
              <a:rPr b="1" lang="ar" sz="1200">
                <a:solidFill>
                  <a:srgbClr val="980000"/>
                </a:solidFill>
              </a:rPr>
              <a:t>Samar alkhamis</a:t>
            </a:r>
            <a:r>
              <a:rPr lang="ar" sz="1200">
                <a:solidFill>
                  <a:srgbClr val="980000"/>
                </a:solidFill>
              </a:rPr>
              <a:t> </a:t>
            </a:r>
            <a:endParaRPr sz="12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🧸</a:t>
            </a:r>
            <a:r>
              <a:rPr b="1" lang="ar" sz="1200">
                <a:solidFill>
                  <a:srgbClr val="980000"/>
                </a:solidFill>
              </a:rPr>
              <a:t>Taebah shlouh</a:t>
            </a:r>
            <a:r>
              <a:rPr lang="ar" sz="1200">
                <a:solidFill>
                  <a:srgbClr val="980000"/>
                </a:solidFill>
              </a:rPr>
              <a:t>      </a:t>
            </a:r>
            <a:r>
              <a:rPr lang="ar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🧸</a:t>
            </a:r>
            <a:r>
              <a:rPr b="1" lang="ar" sz="1200">
                <a:solidFill>
                  <a:srgbClr val="980000"/>
                </a:solidFill>
              </a:rPr>
              <a:t>Tamara Alshabatat</a:t>
            </a:r>
            <a:endParaRPr b="1" sz="3600">
              <a:solidFill>
                <a:srgbClr val="980000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1075" y="472275"/>
            <a:ext cx="4002925" cy="46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00575" y="566350"/>
            <a:ext cx="6545426" cy="457714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0" y="0"/>
            <a:ext cx="6172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3900">
                <a:solidFill>
                  <a:srgbClr val="990000"/>
                </a:solidFill>
              </a:rPr>
              <a:t>Overview </a:t>
            </a:r>
            <a:r>
              <a:rPr b="1" lang="ar" sz="2900">
                <a:solidFill>
                  <a:srgbClr val="990000"/>
                </a:solidFill>
              </a:rPr>
              <a:t>main idea</a:t>
            </a:r>
            <a:endParaRPr b="1" sz="2900">
              <a:solidFill>
                <a:srgbClr val="990000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500175" y="1087500"/>
            <a:ext cx="5349600" cy="3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accent5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200">
                <a:solidFill>
                  <a:schemeClr val="accent5"/>
                </a:solidFill>
              </a:rPr>
              <a:t>We offer phenomenal collections of kids’ toys online that encourage early development, promote learning, and stimulate the imagination. </a:t>
            </a:r>
            <a:endParaRPr b="1" sz="2200">
              <a:solidFill>
                <a:schemeClr val="accent5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200">
                <a:solidFill>
                  <a:schemeClr val="accent5"/>
                </a:solidFill>
              </a:rPr>
              <a:t>Our website allows the customer to have an amazing shop experience, they can choose the products from different categories.</a:t>
            </a:r>
            <a:endParaRPr b="1" sz="22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00575" y="566350"/>
            <a:ext cx="6545426" cy="457714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0" y="0"/>
            <a:ext cx="6172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2700">
                <a:solidFill>
                  <a:srgbClr val="980000"/>
                </a:solidFill>
              </a:rPr>
              <a:t>Project Description </a:t>
            </a:r>
            <a:endParaRPr b="1" sz="3900">
              <a:solidFill>
                <a:srgbClr val="990000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500175" y="1087500"/>
            <a:ext cx="5349600" cy="3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200">
                <a:solidFill>
                  <a:srgbClr val="1155CC"/>
                </a:solidFill>
              </a:rPr>
              <a:t>Build E-commerce "KIDS TOYS store" for kids toys in 4 categories (dolls , creative , educational , electronic) website using using PHP and MYSQL. The user can add /delete product to carts and make payment, also can edit his data for the products and add them into the cart. Project contain admin dashboard; admin can add / update / delete : users, products, categories.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800" y="194275"/>
            <a:ext cx="1296425" cy="8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5950" y="114356"/>
            <a:ext cx="1296425" cy="1006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6488" y="237524"/>
            <a:ext cx="1296426" cy="76003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 rot="688">
            <a:off x="-4" y="34814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300">
                <a:solidFill>
                  <a:srgbClr val="6AA84F"/>
                </a:solidFill>
              </a:rPr>
              <a:t>Languages used</a:t>
            </a:r>
            <a:endParaRPr b="1" sz="2000">
              <a:solidFill>
                <a:srgbClr val="6AA84F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 rot="688">
            <a:off x="146796" y="2139965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300">
                <a:solidFill>
                  <a:srgbClr val="CC0000"/>
                </a:solidFill>
              </a:rPr>
              <a:t>Technologies </a:t>
            </a:r>
            <a:r>
              <a:rPr b="1" lang="ar" sz="2300">
                <a:solidFill>
                  <a:srgbClr val="CC0000"/>
                </a:solidFill>
              </a:rPr>
              <a:t>used</a:t>
            </a:r>
            <a:endParaRPr b="1" sz="2000">
              <a:solidFill>
                <a:srgbClr val="CC0000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6">
            <a:alphaModFix/>
          </a:blip>
          <a:srcRect b="24972" l="17200" r="15662" t="19360"/>
          <a:stretch/>
        </p:blipFill>
        <p:spPr>
          <a:xfrm>
            <a:off x="3641825" y="2139675"/>
            <a:ext cx="1662200" cy="72468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 rot="638">
            <a:off x="110756" y="3840377"/>
            <a:ext cx="323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200">
                <a:solidFill>
                  <a:srgbClr val="0000FF"/>
                </a:solidFill>
              </a:rPr>
              <a:t>Communication </a:t>
            </a:r>
            <a:r>
              <a:rPr b="1" lang="ar" sz="2200">
                <a:solidFill>
                  <a:srgbClr val="0000FF"/>
                </a:solidFill>
              </a:rPr>
              <a:t>used</a:t>
            </a:r>
            <a:endParaRPr b="1" sz="1900">
              <a:solidFill>
                <a:srgbClr val="0000FF"/>
              </a:solidFill>
            </a:endParaRPr>
          </a:p>
        </p:txBody>
      </p:sp>
      <p:grpSp>
        <p:nvGrpSpPr>
          <p:cNvPr id="81" name="Google Shape;81;p16"/>
          <p:cNvGrpSpPr/>
          <p:nvPr/>
        </p:nvGrpSpPr>
        <p:grpSpPr>
          <a:xfrm>
            <a:off x="5363394" y="1863087"/>
            <a:ext cx="1662218" cy="900937"/>
            <a:chOff x="3230576" y="2266046"/>
            <a:chExt cx="2659974" cy="1608529"/>
          </a:xfrm>
        </p:grpSpPr>
        <p:pic>
          <p:nvPicPr>
            <p:cNvPr id="82" name="Google Shape;82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514859" y="2843475"/>
              <a:ext cx="2375691" cy="1031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6"/>
            <p:cNvSpPr txBox="1"/>
            <p:nvPr/>
          </p:nvSpPr>
          <p:spPr>
            <a:xfrm rot="-1164300">
              <a:off x="3305738" y="2621871"/>
              <a:ext cx="2286275" cy="8426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ar" sz="1900">
                  <a:solidFill>
                    <a:srgbClr val="CC4125"/>
                  </a:solidFill>
                </a:rPr>
                <a:t>Commend</a:t>
              </a:r>
              <a:endParaRPr b="1" sz="1600">
                <a:solidFill>
                  <a:srgbClr val="CC4125"/>
                </a:solidFill>
              </a:endParaRPr>
            </a:p>
          </p:txBody>
        </p:sp>
      </p:grpSp>
      <p:pic>
        <p:nvPicPr>
          <p:cNvPr id="84" name="Google Shape;8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2">
            <a:off x="3684726" y="3694801"/>
            <a:ext cx="889125" cy="846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97801" y="3803978"/>
            <a:ext cx="714650" cy="714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15050" y="3890975"/>
            <a:ext cx="947575" cy="6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7"/>
          <p:cNvGrpSpPr/>
          <p:nvPr/>
        </p:nvGrpSpPr>
        <p:grpSpPr>
          <a:xfrm>
            <a:off x="-76199" y="43500"/>
            <a:ext cx="9215323" cy="5056500"/>
            <a:chOff x="-76199" y="43500"/>
            <a:chExt cx="9215323" cy="5056500"/>
          </a:xfrm>
        </p:grpSpPr>
        <p:pic>
          <p:nvPicPr>
            <p:cNvPr id="92" name="Google Shape;92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76199" y="43500"/>
              <a:ext cx="9215323" cy="5056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7"/>
            <p:cNvSpPr/>
            <p:nvPr/>
          </p:nvSpPr>
          <p:spPr>
            <a:xfrm>
              <a:off x="2799845" y="43500"/>
              <a:ext cx="2904900" cy="46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ar" sz="2100"/>
                <a:t>Kids Toys</a:t>
              </a:r>
              <a:endParaRPr b="1" sz="2100"/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290063" y="167100"/>
              <a:ext cx="1763852" cy="345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ar" sz="1700"/>
                <a:t>Kids Toys</a:t>
              </a:r>
              <a:endParaRPr b="1" sz="1700"/>
            </a:p>
          </p:txBody>
        </p:sp>
        <p:pic>
          <p:nvPicPr>
            <p:cNvPr id="95" name="Google Shape;95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2798" y="936500"/>
              <a:ext cx="1166276" cy="115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7791" y="2029448"/>
              <a:ext cx="1436291" cy="131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7"/>
            <p:cNvSpPr txBox="1"/>
            <p:nvPr/>
          </p:nvSpPr>
          <p:spPr>
            <a:xfrm>
              <a:off x="1957642" y="1522250"/>
              <a:ext cx="1436417" cy="400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7"/>
            <p:cNvSpPr txBox="1"/>
            <p:nvPr/>
          </p:nvSpPr>
          <p:spPr>
            <a:xfrm>
              <a:off x="3720335" y="1629250"/>
              <a:ext cx="1336645" cy="400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7"/>
            <p:cNvSpPr txBox="1"/>
            <p:nvPr/>
          </p:nvSpPr>
          <p:spPr>
            <a:xfrm>
              <a:off x="5396583" y="2823600"/>
              <a:ext cx="1436417" cy="400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7"/>
            <p:cNvSpPr txBox="1"/>
            <p:nvPr/>
          </p:nvSpPr>
          <p:spPr>
            <a:xfrm>
              <a:off x="305354" y="3811825"/>
              <a:ext cx="3088705" cy="400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ar"/>
                <a:t>Games damaged during shipping</a:t>
              </a:r>
              <a:endParaRPr/>
            </a:p>
          </p:txBody>
        </p:sp>
        <p:sp>
          <p:nvSpPr>
            <p:cNvPr id="101" name="Google Shape;101;p17"/>
            <p:cNvSpPr txBox="1"/>
            <p:nvPr/>
          </p:nvSpPr>
          <p:spPr>
            <a:xfrm>
              <a:off x="305354" y="4212025"/>
              <a:ext cx="3088705" cy="400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7"/>
            <p:cNvSpPr txBox="1"/>
            <p:nvPr/>
          </p:nvSpPr>
          <p:spPr>
            <a:xfrm>
              <a:off x="3633916" y="2093750"/>
              <a:ext cx="1563400" cy="369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ar" sz="1200">
                  <a:solidFill>
                    <a:srgbClr val="434343"/>
                  </a:solidFill>
                </a:rPr>
                <a:t>Friendly</a:t>
              </a:r>
              <a:r>
                <a:rPr lang="ar" sz="1200">
                  <a:solidFill>
                    <a:srgbClr val="434343"/>
                  </a:solidFill>
                </a:rPr>
                <a:t> toys</a:t>
              </a:r>
              <a:endParaRPr sz="1200">
                <a:solidFill>
                  <a:srgbClr val="434343"/>
                </a:solidFill>
              </a:endParaRPr>
            </a:p>
          </p:txBody>
        </p:sp>
        <p:sp>
          <p:nvSpPr>
            <p:cNvPr id="103" name="Google Shape;103;p17"/>
            <p:cNvSpPr txBox="1"/>
            <p:nvPr/>
          </p:nvSpPr>
          <p:spPr>
            <a:xfrm>
              <a:off x="7189258" y="1330475"/>
              <a:ext cx="1563300" cy="1108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ar" sz="1200">
                  <a:solidFill>
                    <a:srgbClr val="434343"/>
                  </a:solidFill>
                </a:rPr>
                <a:t>Its goal is customer satisfaction and continuing to provide what is new and useful for kids</a:t>
              </a:r>
              <a:endParaRPr sz="1200">
                <a:solidFill>
                  <a:srgbClr val="434343"/>
                </a:solidFill>
              </a:endParaRPr>
            </a:p>
          </p:txBody>
        </p:sp>
        <p:sp>
          <p:nvSpPr>
            <p:cNvPr id="104" name="Google Shape;104;p17"/>
            <p:cNvSpPr txBox="1"/>
            <p:nvPr/>
          </p:nvSpPr>
          <p:spPr>
            <a:xfrm>
              <a:off x="1763187" y="963125"/>
              <a:ext cx="1630822" cy="923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ar" sz="1200"/>
                <a:t>Electronic games maintenance,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ar" sz="1200"/>
                <a:t>Feedback</a:t>
              </a:r>
              <a:endParaRPr sz="12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471475" y="1634175"/>
            <a:ext cx="5841000" cy="2046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525275" y="117875"/>
            <a:ext cx="4211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5200">
                <a:solidFill>
                  <a:srgbClr val="990000"/>
                </a:solidFill>
              </a:rPr>
              <a:t>Demo</a:t>
            </a:r>
            <a:endParaRPr b="1" sz="5200">
              <a:solidFill>
                <a:srgbClr val="990000"/>
              </a:solidFill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385975" y="2364975"/>
            <a:ext cx="617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2600"/>
              <a:t>   </a:t>
            </a:r>
            <a:r>
              <a:rPr lang="ar" sz="2400" u="sng">
                <a:solidFill>
                  <a:schemeClr val="accent5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http://localhost/project5/index.html</a:t>
            </a:r>
            <a:endParaRPr sz="26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75" y="78250"/>
            <a:ext cx="8058150" cy="49045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5561400" y="4221950"/>
            <a:ext cx="2850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900">
                <a:solidFill>
                  <a:srgbClr val="990000"/>
                </a:solidFill>
              </a:rPr>
              <a:t>Kids Toys schema</a:t>
            </a:r>
            <a:endParaRPr b="1" sz="19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