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1280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2257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44795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00974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83828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32739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3695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1372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6357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8246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8794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569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4986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0239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5416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2142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448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72CA27F-2DC9-4718-999E-AF01499A340F}" type="datetimeFigureOut">
              <a:rPr lang="sl-SI" smtClean="0"/>
              <a:t>18. 11. 2020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l-SI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FE37324-8533-4E15-9013-D36791504FF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1623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045030" y="169818"/>
            <a:ext cx="8948056" cy="2142308"/>
          </a:xfrm>
        </p:spPr>
        <p:txBody>
          <a:bodyPr/>
          <a:lstStyle/>
          <a:p>
            <a:pPr algn="ctr"/>
            <a:r>
              <a:rPr lang="sr-Latn-BA" sz="3200" dirty="0" smtClean="0"/>
              <a:t>Analiza funkcije vodenja v podjetju    Swisslion-Takovo d.o.o.</a:t>
            </a:r>
            <a:endParaRPr lang="sl-SI" sz="32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13954" y="4232366"/>
            <a:ext cx="9366659" cy="1406434"/>
          </a:xfrm>
        </p:spPr>
        <p:txBody>
          <a:bodyPr>
            <a:noAutofit/>
          </a:bodyPr>
          <a:lstStyle/>
          <a:p>
            <a:r>
              <a:rPr lang="sr-Latn-BA" sz="1200" dirty="0" smtClean="0">
                <a:solidFill>
                  <a:schemeClr val="bg1"/>
                </a:solidFill>
              </a:rPr>
              <a:t> </a:t>
            </a:r>
            <a:endParaRPr lang="sr-Latn-BA" sz="1200" dirty="0">
              <a:solidFill>
                <a:schemeClr val="bg1"/>
              </a:solidFill>
            </a:endParaRPr>
          </a:p>
        </p:txBody>
      </p:sp>
      <p:sp>
        <p:nvSpPr>
          <p:cNvPr id="4" name="Pravokotnik 3"/>
          <p:cNvSpPr/>
          <p:nvPr/>
        </p:nvSpPr>
        <p:spPr>
          <a:xfrm>
            <a:off x="709748" y="484051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Študent: Maja Vidić 1.letnik, VPŠ, skupina 6.</a:t>
            </a:r>
          </a:p>
          <a:p>
            <a:r>
              <a:rPr lang="sv-SE" dirty="0">
                <a:solidFill>
                  <a:schemeClr val="bg1"/>
                </a:solidFill>
              </a:rPr>
              <a:t>Mentor: prof. dr. Sandra Penger</a:t>
            </a:r>
          </a:p>
          <a:p>
            <a:r>
              <a:rPr lang="sv-SE" dirty="0">
                <a:solidFill>
                  <a:schemeClr val="bg1"/>
                </a:solidFill>
              </a:rPr>
              <a:t>Datum zagovora: 18.11.2020.</a:t>
            </a:r>
          </a:p>
          <a:p>
            <a:r>
              <a:rPr lang="sv-SE" dirty="0">
                <a:solidFill>
                  <a:schemeClr val="bg1"/>
                </a:solidFill>
              </a:rPr>
              <a:t>Šolsko leto: 2020/2021</a:t>
            </a:r>
          </a:p>
        </p:txBody>
      </p:sp>
    </p:spTree>
    <p:extLst>
      <p:ext uri="{BB962C8B-B14F-4D97-AF65-F5344CB8AC3E}">
        <p14:creationId xmlns:p14="http://schemas.microsoft.com/office/powerpoint/2010/main" val="36666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Podjetje Swisslion-Takovo d.o.o.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r-Latn-BA" dirty="0" smtClean="0"/>
              <a:t>Podjetje</a:t>
            </a:r>
          </a:p>
          <a:p>
            <a:pPr>
              <a:buFontTx/>
              <a:buChar char="-"/>
            </a:pPr>
            <a:r>
              <a:rPr lang="sr-Latn-BA" dirty="0" smtClean="0"/>
              <a:t>Proizvodi</a:t>
            </a:r>
          </a:p>
          <a:p>
            <a:pPr>
              <a:buFontTx/>
              <a:buChar char="-"/>
            </a:pPr>
            <a:r>
              <a:rPr lang="sr-Latn-BA" dirty="0" smtClean="0"/>
              <a:t>Prodaja</a:t>
            </a:r>
          </a:p>
          <a:p>
            <a:pPr>
              <a:buFontTx/>
              <a:buChar char="-"/>
            </a:pPr>
            <a:r>
              <a:rPr lang="sr-Latn-BA" dirty="0" smtClean="0"/>
              <a:t>Cilj</a:t>
            </a:r>
            <a:endParaRPr lang="sr-Latn-BA" dirty="0"/>
          </a:p>
          <a:p>
            <a:pPr>
              <a:buFontTx/>
              <a:buChar char="-"/>
            </a:pPr>
            <a:r>
              <a:rPr lang="sr-Latn-BA" dirty="0"/>
              <a:t>Velika izbira izdelkov</a:t>
            </a:r>
            <a:endParaRPr lang="sr-Latn-BA" dirty="0" smtClean="0"/>
          </a:p>
          <a:p>
            <a:pPr>
              <a:buFontTx/>
              <a:buChar char="-"/>
            </a:pPr>
            <a:r>
              <a:rPr lang="sr-Latn-BA" dirty="0"/>
              <a:t>Spletna strana-https://www.swisslion-takovo.com/</a:t>
            </a:r>
            <a:endParaRPr lang="sr-Latn-BA" dirty="0" smtClean="0"/>
          </a:p>
          <a:p>
            <a:pPr marL="0" indent="0">
              <a:buNone/>
            </a:pPr>
            <a:endParaRPr lang="sr-Latn-BA" dirty="0" smtClean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650" y="2389966"/>
            <a:ext cx="3073434" cy="1743410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040" y="4495120"/>
            <a:ext cx="1524680" cy="152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Funkcija vodenja 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BA" dirty="0" smtClean="0"/>
              <a:t>Vodenje</a:t>
            </a:r>
          </a:p>
          <a:p>
            <a:r>
              <a:rPr lang="sr-Latn-BA" dirty="0"/>
              <a:t>Teoretični </a:t>
            </a:r>
            <a:r>
              <a:rPr lang="sr-Latn-BA" dirty="0" smtClean="0"/>
              <a:t>del</a:t>
            </a:r>
          </a:p>
          <a:p>
            <a:r>
              <a:rPr lang="sr-Latn-BA" dirty="0" smtClean="0"/>
              <a:t>Praktični del</a:t>
            </a: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46" y="2769326"/>
            <a:ext cx="1366701" cy="25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5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otnik 1"/>
          <p:cNvSpPr/>
          <p:nvPr/>
        </p:nvSpPr>
        <p:spPr>
          <a:xfrm>
            <a:off x="953588" y="2050867"/>
            <a:ext cx="8856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l-SI" sz="3600" dirty="0"/>
              <a:t>Hvala za vašo </a:t>
            </a:r>
            <a:r>
              <a:rPr lang="sl-SI" sz="3600" dirty="0" smtClean="0"/>
              <a:t>pozornost!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4889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a sejna soba">
  <a:themeElements>
    <a:clrScheme name="Naelektrena sejna sob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Naelektrena sejna sob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a sejna sob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708</TotalTime>
  <Words>65</Words>
  <Application>Microsoft Office PowerPoint</Application>
  <PresentationFormat>Širokozaslonsko</PresentationFormat>
  <Paragraphs>18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Naelektrena sejna soba</vt:lpstr>
      <vt:lpstr>Analiza funkcije vodenja v podjetju    Swisslion-Takovo d.o.o.</vt:lpstr>
      <vt:lpstr>Podjetje Swisslion-Takovo d.o.o.</vt:lpstr>
      <vt:lpstr>Funkcija vodenja 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Uporabnik</dc:creator>
  <cp:lastModifiedBy>Uporabnik</cp:lastModifiedBy>
  <cp:revision>14</cp:revision>
  <dcterms:created xsi:type="dcterms:W3CDTF">2020-11-15T12:08:14Z</dcterms:created>
  <dcterms:modified xsi:type="dcterms:W3CDTF">2020-11-18T10:08:35Z</dcterms:modified>
</cp:coreProperties>
</file>