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2"/>
  </p:notesMasterIdLst>
  <p:sldIdLst>
    <p:sldId id="256" r:id="rId2"/>
    <p:sldId id="303" r:id="rId3"/>
    <p:sldId id="308" r:id="rId4"/>
    <p:sldId id="259" r:id="rId5"/>
    <p:sldId id="337" r:id="rId6"/>
    <p:sldId id="315" r:id="rId7"/>
    <p:sldId id="262" r:id="rId8"/>
    <p:sldId id="309" r:id="rId9"/>
    <p:sldId id="310" r:id="rId10"/>
    <p:sldId id="313" r:id="rId11"/>
    <p:sldId id="312" r:id="rId12"/>
    <p:sldId id="314" r:id="rId13"/>
    <p:sldId id="321" r:id="rId14"/>
    <p:sldId id="316" r:id="rId15"/>
    <p:sldId id="318" r:id="rId16"/>
    <p:sldId id="360" r:id="rId17"/>
    <p:sldId id="320" r:id="rId18"/>
    <p:sldId id="323" r:id="rId19"/>
    <p:sldId id="324" r:id="rId20"/>
    <p:sldId id="325" r:id="rId21"/>
    <p:sldId id="333" r:id="rId22"/>
    <p:sldId id="330" r:id="rId23"/>
    <p:sldId id="326" r:id="rId24"/>
    <p:sldId id="328" r:id="rId25"/>
    <p:sldId id="327" r:id="rId26"/>
    <p:sldId id="329" r:id="rId27"/>
    <p:sldId id="332" r:id="rId28"/>
    <p:sldId id="260" r:id="rId29"/>
    <p:sldId id="338" r:id="rId30"/>
    <p:sldId id="351" r:id="rId31"/>
    <p:sldId id="359" r:id="rId32"/>
    <p:sldId id="339" r:id="rId33"/>
    <p:sldId id="340" r:id="rId34"/>
    <p:sldId id="363" r:id="rId35"/>
    <p:sldId id="358" r:id="rId36"/>
    <p:sldId id="341" r:id="rId37"/>
    <p:sldId id="343" r:id="rId38"/>
    <p:sldId id="346" r:id="rId39"/>
    <p:sldId id="352" r:id="rId40"/>
    <p:sldId id="357" r:id="rId41"/>
    <p:sldId id="370" r:id="rId42"/>
    <p:sldId id="371" r:id="rId43"/>
    <p:sldId id="361" r:id="rId44"/>
    <p:sldId id="353" r:id="rId45"/>
    <p:sldId id="362" r:id="rId46"/>
    <p:sldId id="350" r:id="rId47"/>
    <p:sldId id="366" r:id="rId48"/>
    <p:sldId id="369" r:id="rId49"/>
    <p:sldId id="344" r:id="rId50"/>
    <p:sldId id="282" r:id="rId51"/>
  </p:sldIdLst>
  <p:sldSz cx="9144000" cy="5143500" type="screen16x9"/>
  <p:notesSz cx="6858000" cy="9144000"/>
  <p:embeddedFontLst>
    <p:embeddedFont>
      <p:font typeface="Nunito" pitchFamily="2" charset="0"/>
      <p:regular r:id="rId53"/>
      <p:bold r:id="rId54"/>
      <p:italic r:id="rId55"/>
      <p:boldItalic r:id="rId56"/>
    </p:embeddedFont>
    <p:embeddedFont>
      <p:font typeface="Nunito Black" pitchFamily="2" charset="0"/>
      <p:bold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F6C"/>
    <a:srgbClr val="007635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DA92A-D97A-40A3-8D2B-686F41BB1E4B}">
  <a:tblStyle styleId="{448DA92A-D97A-40A3-8D2B-686F41BB1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005" autoAdjust="0"/>
  </p:normalViewPr>
  <p:slideViewPr>
    <p:cSldViewPr snapToGrid="0">
      <p:cViewPr varScale="1">
        <p:scale>
          <a:sx n="93" d="100"/>
          <a:sy n="93" d="100"/>
        </p:scale>
        <p:origin x="1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7DE59-67F8-4B5A-9B57-868EEEC5200B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2053717-476F-45FE-9999-4B0E468EBFB5}">
      <dgm:prSet custT="1"/>
      <dgm:spPr/>
      <dgm:t>
        <a:bodyPr/>
        <a:lstStyle/>
        <a:p>
          <a:r>
            <a:rPr lang="en-US" sz="1400" b="0" i="0" dirty="0"/>
            <a:t>Problem Definition and Data Collection</a:t>
          </a:r>
        </a:p>
      </dgm:t>
    </dgm:pt>
    <dgm:pt modelId="{F71C0B90-DEDA-45C8-8DC9-15EACE82D81B}" type="parTrans" cxnId="{1F725B5D-BDD6-40ED-B08C-C1325B33B974}">
      <dgm:prSet/>
      <dgm:spPr/>
      <dgm:t>
        <a:bodyPr/>
        <a:lstStyle/>
        <a:p>
          <a:endParaRPr lang="en-US" sz="1600" b="0"/>
        </a:p>
      </dgm:t>
    </dgm:pt>
    <dgm:pt modelId="{00816C82-237D-454E-9731-6F4A5BF3C7C6}" type="sibTrans" cxnId="{1F725B5D-BDD6-40ED-B08C-C1325B33B974}">
      <dgm:prSet/>
      <dgm:spPr/>
      <dgm:t>
        <a:bodyPr/>
        <a:lstStyle/>
        <a:p>
          <a:endParaRPr lang="en-US" sz="1600" b="0"/>
        </a:p>
      </dgm:t>
    </dgm:pt>
    <dgm:pt modelId="{2BE13C8C-262B-436C-81F8-7CF36EF6C9BF}">
      <dgm:prSet custT="1"/>
      <dgm:spPr/>
      <dgm:t>
        <a:bodyPr/>
        <a:lstStyle/>
        <a:p>
          <a:r>
            <a:rPr lang="en-US" sz="1400" b="0" i="0" dirty="0"/>
            <a:t>Data Preprocessing and Feature Engineering</a:t>
          </a:r>
          <a:endParaRPr lang="en-US" sz="1400" b="0" dirty="0"/>
        </a:p>
      </dgm:t>
    </dgm:pt>
    <dgm:pt modelId="{4A97E95B-CA56-4763-9328-F26245F06899}" type="parTrans" cxnId="{0C8434B0-4E0A-41C9-95EE-32E4C43EEB09}">
      <dgm:prSet/>
      <dgm:spPr/>
      <dgm:t>
        <a:bodyPr/>
        <a:lstStyle/>
        <a:p>
          <a:endParaRPr lang="en-US" sz="1600" b="0"/>
        </a:p>
      </dgm:t>
    </dgm:pt>
    <dgm:pt modelId="{7CF55769-D542-4418-A909-B1938262F9C8}" type="sibTrans" cxnId="{0C8434B0-4E0A-41C9-95EE-32E4C43EEB09}">
      <dgm:prSet/>
      <dgm:spPr/>
      <dgm:t>
        <a:bodyPr/>
        <a:lstStyle/>
        <a:p>
          <a:endParaRPr lang="en-US" sz="1600" b="0"/>
        </a:p>
      </dgm:t>
    </dgm:pt>
    <dgm:pt modelId="{9FC14D9E-8EC0-46D3-8FFB-0C19AA012B9E}">
      <dgm:prSet custT="1"/>
      <dgm:spPr/>
      <dgm:t>
        <a:bodyPr/>
        <a:lstStyle/>
        <a:p>
          <a:r>
            <a:rPr lang="en-US" sz="1400" b="0" i="0" dirty="0"/>
            <a:t>Model Selection and Training</a:t>
          </a:r>
          <a:endParaRPr lang="en-US" sz="1400" b="0" dirty="0"/>
        </a:p>
      </dgm:t>
    </dgm:pt>
    <dgm:pt modelId="{F23EDBCC-EA25-49AF-AB32-8761025FA753}" type="parTrans" cxnId="{1D99E7AE-E052-4175-AB6F-0E3C21B4C856}">
      <dgm:prSet/>
      <dgm:spPr/>
      <dgm:t>
        <a:bodyPr/>
        <a:lstStyle/>
        <a:p>
          <a:endParaRPr lang="en-US" sz="1600" b="0"/>
        </a:p>
      </dgm:t>
    </dgm:pt>
    <dgm:pt modelId="{693E3A60-1E3D-43CE-B2F4-CD82543F719F}" type="sibTrans" cxnId="{1D99E7AE-E052-4175-AB6F-0E3C21B4C856}">
      <dgm:prSet/>
      <dgm:spPr/>
      <dgm:t>
        <a:bodyPr/>
        <a:lstStyle/>
        <a:p>
          <a:endParaRPr lang="en-US" sz="1600" b="0"/>
        </a:p>
      </dgm:t>
    </dgm:pt>
    <dgm:pt modelId="{4CFA40E9-9DA3-4507-9355-B2CF7E65746E}">
      <dgm:prSet custT="1"/>
      <dgm:spPr/>
      <dgm:t>
        <a:bodyPr/>
        <a:lstStyle/>
        <a:p>
          <a:r>
            <a:rPr lang="en-US" sz="1600" b="0" i="0" dirty="0"/>
            <a:t>Model Evaluation and Tuning</a:t>
          </a:r>
          <a:endParaRPr lang="en-US" sz="1600" b="0" dirty="0"/>
        </a:p>
      </dgm:t>
    </dgm:pt>
    <dgm:pt modelId="{41B52848-BAB9-4EC9-8399-7680521DAF0C}" type="parTrans" cxnId="{113E3F3B-C37B-4E1E-A4CB-B92E72E46365}">
      <dgm:prSet/>
      <dgm:spPr/>
      <dgm:t>
        <a:bodyPr/>
        <a:lstStyle/>
        <a:p>
          <a:endParaRPr lang="en-US" sz="1600" b="0"/>
        </a:p>
      </dgm:t>
    </dgm:pt>
    <dgm:pt modelId="{87BC20FE-6633-4669-AE26-870A1D877944}" type="sibTrans" cxnId="{113E3F3B-C37B-4E1E-A4CB-B92E72E46365}">
      <dgm:prSet/>
      <dgm:spPr/>
      <dgm:t>
        <a:bodyPr/>
        <a:lstStyle/>
        <a:p>
          <a:endParaRPr lang="en-US" sz="1600" b="0"/>
        </a:p>
      </dgm:t>
    </dgm:pt>
    <dgm:pt modelId="{A3EE8369-FE90-482F-99F5-AD143DF186B1}">
      <dgm:prSet custT="1"/>
      <dgm:spPr/>
      <dgm:t>
        <a:bodyPr/>
        <a:lstStyle/>
        <a:p>
          <a:r>
            <a:rPr lang="en-US" sz="1400" b="0" i="0" dirty="0"/>
            <a:t>Deployment and Monitoring</a:t>
          </a:r>
          <a:endParaRPr lang="en-US" sz="1400" b="0" dirty="0"/>
        </a:p>
      </dgm:t>
    </dgm:pt>
    <dgm:pt modelId="{73CCDB2B-477B-44CB-953A-0DE2DA2FDFF4}" type="parTrans" cxnId="{77227B4D-23F7-4153-A998-047DA7E33A5B}">
      <dgm:prSet/>
      <dgm:spPr/>
      <dgm:t>
        <a:bodyPr/>
        <a:lstStyle/>
        <a:p>
          <a:endParaRPr lang="en-US" sz="1600" b="0"/>
        </a:p>
      </dgm:t>
    </dgm:pt>
    <dgm:pt modelId="{2CB418CF-3883-4797-8825-2FE40EF92081}" type="sibTrans" cxnId="{77227B4D-23F7-4153-A998-047DA7E33A5B}">
      <dgm:prSet/>
      <dgm:spPr/>
      <dgm:t>
        <a:bodyPr/>
        <a:lstStyle/>
        <a:p>
          <a:endParaRPr lang="en-US" sz="1600" b="0"/>
        </a:p>
      </dgm:t>
    </dgm:pt>
    <dgm:pt modelId="{C04E7A9A-5A76-4F6D-BD32-4CA8C3606468}" type="pres">
      <dgm:prSet presAssocID="{04A7DE59-67F8-4B5A-9B57-868EEEC5200B}" presName="CompostProcess" presStyleCnt="0">
        <dgm:presLayoutVars>
          <dgm:dir/>
          <dgm:resizeHandles val="exact"/>
        </dgm:presLayoutVars>
      </dgm:prSet>
      <dgm:spPr/>
    </dgm:pt>
    <dgm:pt modelId="{81DE424C-A50F-44E2-8BF6-4E8E4C1888CB}" type="pres">
      <dgm:prSet presAssocID="{04A7DE59-67F8-4B5A-9B57-868EEEC5200B}" presName="arrow" presStyleLbl="bgShp" presStyleIdx="0" presStyleCnt="1" custScaleX="116755"/>
      <dgm:spPr/>
    </dgm:pt>
    <dgm:pt modelId="{106CE59C-894F-4FB8-922D-E70B2A834C5C}" type="pres">
      <dgm:prSet presAssocID="{04A7DE59-67F8-4B5A-9B57-868EEEC5200B}" presName="linearProcess" presStyleCnt="0"/>
      <dgm:spPr/>
    </dgm:pt>
    <dgm:pt modelId="{242C2E83-A1F7-405B-808A-F653D1714436}" type="pres">
      <dgm:prSet presAssocID="{B2053717-476F-45FE-9999-4B0E468EBFB5}" presName="textNode" presStyleLbl="node1" presStyleIdx="0" presStyleCnt="5" custScaleX="155766">
        <dgm:presLayoutVars>
          <dgm:bulletEnabled val="1"/>
        </dgm:presLayoutVars>
      </dgm:prSet>
      <dgm:spPr/>
    </dgm:pt>
    <dgm:pt modelId="{2DB23F30-28C6-4ECE-B9A5-A4DFEE334500}" type="pres">
      <dgm:prSet presAssocID="{00816C82-237D-454E-9731-6F4A5BF3C7C6}" presName="sibTrans" presStyleCnt="0"/>
      <dgm:spPr/>
    </dgm:pt>
    <dgm:pt modelId="{E95563BD-E00E-4541-9B83-F43DD4C1D78E}" type="pres">
      <dgm:prSet presAssocID="{2BE13C8C-262B-436C-81F8-7CF36EF6C9BF}" presName="textNode" presStyleLbl="node1" presStyleIdx="1" presStyleCnt="5" custScaleX="186309">
        <dgm:presLayoutVars>
          <dgm:bulletEnabled val="1"/>
        </dgm:presLayoutVars>
      </dgm:prSet>
      <dgm:spPr/>
    </dgm:pt>
    <dgm:pt modelId="{24EC60F9-5FE9-4166-8EC9-CD54C89C7942}" type="pres">
      <dgm:prSet presAssocID="{7CF55769-D542-4418-A909-B1938262F9C8}" presName="sibTrans" presStyleCnt="0"/>
      <dgm:spPr/>
    </dgm:pt>
    <dgm:pt modelId="{544B58F0-8FA7-4E4A-A8DC-AE96D065B854}" type="pres">
      <dgm:prSet presAssocID="{9FC14D9E-8EC0-46D3-8FFB-0C19AA012B9E}" presName="textNode" presStyleLbl="node1" presStyleIdx="2" presStyleCnt="5" custScaleX="149726">
        <dgm:presLayoutVars>
          <dgm:bulletEnabled val="1"/>
        </dgm:presLayoutVars>
      </dgm:prSet>
      <dgm:spPr/>
    </dgm:pt>
    <dgm:pt modelId="{DCA7D5AD-A452-4050-9F20-6A022F77FDE0}" type="pres">
      <dgm:prSet presAssocID="{693E3A60-1E3D-43CE-B2F4-CD82543F719F}" presName="sibTrans" presStyleCnt="0"/>
      <dgm:spPr/>
    </dgm:pt>
    <dgm:pt modelId="{D24F9D2C-2F22-48A4-B9C3-95F9D315486C}" type="pres">
      <dgm:prSet presAssocID="{4CFA40E9-9DA3-4507-9355-B2CF7E65746E}" presName="textNode" presStyleLbl="node1" presStyleIdx="3" presStyleCnt="5" custScaleX="182106" custLinFactNeighborX="37795" custLinFactNeighborY="1185">
        <dgm:presLayoutVars>
          <dgm:bulletEnabled val="1"/>
        </dgm:presLayoutVars>
      </dgm:prSet>
      <dgm:spPr/>
    </dgm:pt>
    <dgm:pt modelId="{B292ECE1-D262-4010-A729-469FCC26B35A}" type="pres">
      <dgm:prSet presAssocID="{87BC20FE-6633-4669-AE26-870A1D877944}" presName="sibTrans" presStyleCnt="0"/>
      <dgm:spPr/>
    </dgm:pt>
    <dgm:pt modelId="{2CFFF91B-DC0D-4A56-A7A3-C11B9388BA67}" type="pres">
      <dgm:prSet presAssocID="{A3EE8369-FE90-482F-99F5-AD143DF186B1}" presName="textNode" presStyleLbl="node1" presStyleIdx="4" presStyleCnt="5" custScaleX="185180">
        <dgm:presLayoutVars>
          <dgm:bulletEnabled val="1"/>
        </dgm:presLayoutVars>
      </dgm:prSet>
      <dgm:spPr/>
    </dgm:pt>
  </dgm:ptLst>
  <dgm:cxnLst>
    <dgm:cxn modelId="{113E3F3B-C37B-4E1E-A4CB-B92E72E46365}" srcId="{04A7DE59-67F8-4B5A-9B57-868EEEC5200B}" destId="{4CFA40E9-9DA3-4507-9355-B2CF7E65746E}" srcOrd="3" destOrd="0" parTransId="{41B52848-BAB9-4EC9-8399-7680521DAF0C}" sibTransId="{87BC20FE-6633-4669-AE26-870A1D877944}"/>
    <dgm:cxn modelId="{6BDF0540-D08A-46DE-AB6D-B81C009961E6}" type="presOf" srcId="{4CFA40E9-9DA3-4507-9355-B2CF7E65746E}" destId="{D24F9D2C-2F22-48A4-B9C3-95F9D315486C}" srcOrd="0" destOrd="0" presId="urn:microsoft.com/office/officeart/2005/8/layout/hProcess9"/>
    <dgm:cxn modelId="{1F725B5D-BDD6-40ED-B08C-C1325B33B974}" srcId="{04A7DE59-67F8-4B5A-9B57-868EEEC5200B}" destId="{B2053717-476F-45FE-9999-4B0E468EBFB5}" srcOrd="0" destOrd="0" parTransId="{F71C0B90-DEDA-45C8-8DC9-15EACE82D81B}" sibTransId="{00816C82-237D-454E-9731-6F4A5BF3C7C6}"/>
    <dgm:cxn modelId="{E566EA45-122D-482C-8238-85090BE03FE2}" type="presOf" srcId="{04A7DE59-67F8-4B5A-9B57-868EEEC5200B}" destId="{C04E7A9A-5A76-4F6D-BD32-4CA8C3606468}" srcOrd="0" destOrd="0" presId="urn:microsoft.com/office/officeart/2005/8/layout/hProcess9"/>
    <dgm:cxn modelId="{77227B4D-23F7-4153-A998-047DA7E33A5B}" srcId="{04A7DE59-67F8-4B5A-9B57-868EEEC5200B}" destId="{A3EE8369-FE90-482F-99F5-AD143DF186B1}" srcOrd="4" destOrd="0" parTransId="{73CCDB2B-477B-44CB-953A-0DE2DA2FDFF4}" sibTransId="{2CB418CF-3883-4797-8825-2FE40EF92081}"/>
    <dgm:cxn modelId="{1C126A81-E0D1-4087-B680-1867C08AE0BC}" type="presOf" srcId="{9FC14D9E-8EC0-46D3-8FFB-0C19AA012B9E}" destId="{544B58F0-8FA7-4E4A-A8DC-AE96D065B854}" srcOrd="0" destOrd="0" presId="urn:microsoft.com/office/officeart/2005/8/layout/hProcess9"/>
    <dgm:cxn modelId="{D9FC168D-0C5B-4B2A-A1F9-EE09E6B22BA2}" type="presOf" srcId="{A3EE8369-FE90-482F-99F5-AD143DF186B1}" destId="{2CFFF91B-DC0D-4A56-A7A3-C11B9388BA67}" srcOrd="0" destOrd="0" presId="urn:microsoft.com/office/officeart/2005/8/layout/hProcess9"/>
    <dgm:cxn modelId="{2DD33798-FAE3-42AB-9180-784458B0BF74}" type="presOf" srcId="{B2053717-476F-45FE-9999-4B0E468EBFB5}" destId="{242C2E83-A1F7-405B-808A-F653D1714436}" srcOrd="0" destOrd="0" presId="urn:microsoft.com/office/officeart/2005/8/layout/hProcess9"/>
    <dgm:cxn modelId="{1D99E7AE-E052-4175-AB6F-0E3C21B4C856}" srcId="{04A7DE59-67F8-4B5A-9B57-868EEEC5200B}" destId="{9FC14D9E-8EC0-46D3-8FFB-0C19AA012B9E}" srcOrd="2" destOrd="0" parTransId="{F23EDBCC-EA25-49AF-AB32-8761025FA753}" sibTransId="{693E3A60-1E3D-43CE-B2F4-CD82543F719F}"/>
    <dgm:cxn modelId="{0C8434B0-4E0A-41C9-95EE-32E4C43EEB09}" srcId="{04A7DE59-67F8-4B5A-9B57-868EEEC5200B}" destId="{2BE13C8C-262B-436C-81F8-7CF36EF6C9BF}" srcOrd="1" destOrd="0" parTransId="{4A97E95B-CA56-4763-9328-F26245F06899}" sibTransId="{7CF55769-D542-4418-A909-B1938262F9C8}"/>
    <dgm:cxn modelId="{08599DF8-1DA8-4B53-901D-166B3852F336}" type="presOf" srcId="{2BE13C8C-262B-436C-81F8-7CF36EF6C9BF}" destId="{E95563BD-E00E-4541-9B83-F43DD4C1D78E}" srcOrd="0" destOrd="0" presId="urn:microsoft.com/office/officeart/2005/8/layout/hProcess9"/>
    <dgm:cxn modelId="{1FF035A7-7947-4431-8A9D-71A693728FE1}" type="presParOf" srcId="{C04E7A9A-5A76-4F6D-BD32-4CA8C3606468}" destId="{81DE424C-A50F-44E2-8BF6-4E8E4C1888CB}" srcOrd="0" destOrd="0" presId="urn:microsoft.com/office/officeart/2005/8/layout/hProcess9"/>
    <dgm:cxn modelId="{89AB2A65-FF26-40C0-A1A7-F5AE2B112FD1}" type="presParOf" srcId="{C04E7A9A-5A76-4F6D-BD32-4CA8C3606468}" destId="{106CE59C-894F-4FB8-922D-E70B2A834C5C}" srcOrd="1" destOrd="0" presId="urn:microsoft.com/office/officeart/2005/8/layout/hProcess9"/>
    <dgm:cxn modelId="{F2500782-7F65-479B-BF64-655B71B0636D}" type="presParOf" srcId="{106CE59C-894F-4FB8-922D-E70B2A834C5C}" destId="{242C2E83-A1F7-405B-808A-F653D1714436}" srcOrd="0" destOrd="0" presId="urn:microsoft.com/office/officeart/2005/8/layout/hProcess9"/>
    <dgm:cxn modelId="{70EE0D09-3404-4F54-84F2-EBD2CD05A7D1}" type="presParOf" srcId="{106CE59C-894F-4FB8-922D-E70B2A834C5C}" destId="{2DB23F30-28C6-4ECE-B9A5-A4DFEE334500}" srcOrd="1" destOrd="0" presId="urn:microsoft.com/office/officeart/2005/8/layout/hProcess9"/>
    <dgm:cxn modelId="{DBEDD05C-8424-41CD-8764-6885BB2AA37B}" type="presParOf" srcId="{106CE59C-894F-4FB8-922D-E70B2A834C5C}" destId="{E95563BD-E00E-4541-9B83-F43DD4C1D78E}" srcOrd="2" destOrd="0" presId="urn:microsoft.com/office/officeart/2005/8/layout/hProcess9"/>
    <dgm:cxn modelId="{6081F1C5-A8CD-4994-8338-A87A82EF28EB}" type="presParOf" srcId="{106CE59C-894F-4FB8-922D-E70B2A834C5C}" destId="{24EC60F9-5FE9-4166-8EC9-CD54C89C7942}" srcOrd="3" destOrd="0" presId="urn:microsoft.com/office/officeart/2005/8/layout/hProcess9"/>
    <dgm:cxn modelId="{1BFE6A8B-A258-4EAD-BB5E-C4686889D66F}" type="presParOf" srcId="{106CE59C-894F-4FB8-922D-E70B2A834C5C}" destId="{544B58F0-8FA7-4E4A-A8DC-AE96D065B854}" srcOrd="4" destOrd="0" presId="urn:microsoft.com/office/officeart/2005/8/layout/hProcess9"/>
    <dgm:cxn modelId="{7214DD36-1B4C-4253-87B4-7A1154B0AA7A}" type="presParOf" srcId="{106CE59C-894F-4FB8-922D-E70B2A834C5C}" destId="{DCA7D5AD-A452-4050-9F20-6A022F77FDE0}" srcOrd="5" destOrd="0" presId="urn:microsoft.com/office/officeart/2005/8/layout/hProcess9"/>
    <dgm:cxn modelId="{2A2C46C8-E548-42D8-865E-C4A0134DCF06}" type="presParOf" srcId="{106CE59C-894F-4FB8-922D-E70B2A834C5C}" destId="{D24F9D2C-2F22-48A4-B9C3-95F9D315486C}" srcOrd="6" destOrd="0" presId="urn:microsoft.com/office/officeart/2005/8/layout/hProcess9"/>
    <dgm:cxn modelId="{5C2770D6-8D39-4A57-8989-09B0C20ED72C}" type="presParOf" srcId="{106CE59C-894F-4FB8-922D-E70B2A834C5C}" destId="{B292ECE1-D262-4010-A729-469FCC26B35A}" srcOrd="7" destOrd="0" presId="urn:microsoft.com/office/officeart/2005/8/layout/hProcess9"/>
    <dgm:cxn modelId="{A27E9CE9-FE1A-4130-96EA-4044284271CE}" type="presParOf" srcId="{106CE59C-894F-4FB8-922D-E70B2A834C5C}" destId="{2CFFF91B-DC0D-4A56-A7A3-C11B9388BA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A0F1B-AB1A-42F2-B55B-C9ECCCD60DD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5506DF-B8FA-4C8B-920A-078D7D3A0E25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dirty="0"/>
            <a:t>Stemming</a:t>
          </a:r>
        </a:p>
      </dgm:t>
    </dgm:pt>
    <dgm:pt modelId="{EEA8AB3E-A426-4E29-9228-A57826F4DE0F}" type="parTrans" cxnId="{F9B4A2FD-54CD-41B4-B47A-E44E382E62C8}">
      <dgm:prSet/>
      <dgm:spPr/>
      <dgm:t>
        <a:bodyPr/>
        <a:lstStyle/>
        <a:p>
          <a:pPr algn="ctr"/>
          <a:endParaRPr lang="en-US" sz="2000" b="0"/>
        </a:p>
      </dgm:t>
    </dgm:pt>
    <dgm:pt modelId="{32871937-80B3-46BB-A61D-594471BFE6B5}" type="sibTrans" cxnId="{F9B4A2FD-54CD-41B4-B47A-E44E382E62C8}">
      <dgm:prSet/>
      <dgm:spPr/>
      <dgm:t>
        <a:bodyPr/>
        <a:lstStyle/>
        <a:p>
          <a:pPr algn="ctr"/>
          <a:endParaRPr lang="en-US" sz="2000" b="0"/>
        </a:p>
      </dgm:t>
    </dgm:pt>
    <dgm:pt modelId="{1F460AEE-1E60-451B-8C78-B12896B45A50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dirty="0"/>
            <a:t>Lemmatization</a:t>
          </a:r>
        </a:p>
      </dgm:t>
    </dgm:pt>
    <dgm:pt modelId="{EBF9E7E9-76FF-4CB3-B786-3925607F229B}" type="parTrans" cxnId="{A5A3F78C-3DF6-4CD3-AC04-78E7B0015CBF}">
      <dgm:prSet/>
      <dgm:spPr/>
      <dgm:t>
        <a:bodyPr/>
        <a:lstStyle/>
        <a:p>
          <a:pPr algn="ctr"/>
          <a:endParaRPr lang="en-US" sz="2000" b="0"/>
        </a:p>
      </dgm:t>
    </dgm:pt>
    <dgm:pt modelId="{1659D14C-1424-44B5-A307-F9E5AF10C694}" type="sibTrans" cxnId="{A5A3F78C-3DF6-4CD3-AC04-78E7B0015CBF}">
      <dgm:prSet/>
      <dgm:spPr/>
      <dgm:t>
        <a:bodyPr/>
        <a:lstStyle/>
        <a:p>
          <a:pPr algn="ctr"/>
          <a:endParaRPr lang="en-US" sz="2000" b="0"/>
        </a:p>
      </dgm:t>
    </dgm:pt>
    <dgm:pt modelId="{2524D663-253F-45C0-9671-695CFEA1C92E}">
      <dgm:prSet phldrT="[Text]" custT="1"/>
      <dgm:spPr/>
      <dgm:t>
        <a:bodyPr/>
        <a:lstStyle/>
        <a:p>
          <a:pPr algn="ctr"/>
          <a:r>
            <a:rPr lang="en-US" sz="1200" b="0" i="0" dirty="0"/>
            <a:t>Spell Checking And Correction</a:t>
          </a:r>
          <a:endParaRPr lang="en-US" sz="1200" b="0" dirty="0"/>
        </a:p>
      </dgm:t>
    </dgm:pt>
    <dgm:pt modelId="{C2DBA4DD-916D-4840-A7D4-B1A137BE8507}" type="parTrans" cxnId="{F30AA1EE-3A2B-47E0-95C1-B85B5FC6A66E}">
      <dgm:prSet/>
      <dgm:spPr/>
      <dgm:t>
        <a:bodyPr/>
        <a:lstStyle/>
        <a:p>
          <a:pPr algn="ctr"/>
          <a:endParaRPr lang="en-US" sz="2000" b="0"/>
        </a:p>
      </dgm:t>
    </dgm:pt>
    <dgm:pt modelId="{45048053-3D53-4491-B2AD-08C0BC36428C}" type="sibTrans" cxnId="{F30AA1EE-3A2B-47E0-95C1-B85B5FC6A66E}">
      <dgm:prSet/>
      <dgm:spPr/>
      <dgm:t>
        <a:bodyPr/>
        <a:lstStyle/>
        <a:p>
          <a:pPr algn="ctr"/>
          <a:endParaRPr lang="en-US" sz="2000" b="0"/>
        </a:p>
      </dgm:t>
    </dgm:pt>
    <dgm:pt modelId="{334EA439-2227-40C8-B5B3-6EEF440BAB93}">
      <dgm:prSet phldrT="[Text]" custT="1"/>
      <dgm:spPr/>
      <dgm:t>
        <a:bodyPr/>
        <a:lstStyle/>
        <a:p>
          <a:pPr algn="ctr"/>
          <a:r>
            <a:rPr lang="en-US" sz="1800" b="0" dirty="0"/>
            <a:t>Text Preprocessing </a:t>
          </a:r>
        </a:p>
      </dgm:t>
    </dgm:pt>
    <dgm:pt modelId="{D607CE0D-3C4C-4BCC-A2D8-27A039E58CD6}" type="parTrans" cxnId="{4A0AE5DC-937C-4910-8D6F-5A4C2FC96111}">
      <dgm:prSet/>
      <dgm:spPr/>
      <dgm:t>
        <a:bodyPr/>
        <a:lstStyle/>
        <a:p>
          <a:pPr algn="ctr"/>
          <a:endParaRPr lang="en-US" sz="2000" b="0"/>
        </a:p>
      </dgm:t>
    </dgm:pt>
    <dgm:pt modelId="{98A55CE1-2DEB-480F-BD9F-CE3A8AC657D9}" type="sibTrans" cxnId="{4A0AE5DC-937C-4910-8D6F-5A4C2FC96111}">
      <dgm:prSet/>
      <dgm:spPr/>
      <dgm:t>
        <a:bodyPr/>
        <a:lstStyle/>
        <a:p>
          <a:pPr algn="ctr"/>
          <a:endParaRPr lang="en-US" sz="2000" b="0"/>
        </a:p>
      </dgm:t>
    </dgm:pt>
    <dgm:pt modelId="{A6B044B9-56B1-4270-B71F-E02063A5F86C}">
      <dgm:prSet phldrT="[Text]" custT="1"/>
      <dgm:spPr/>
      <dgm:t>
        <a:bodyPr/>
        <a:lstStyle/>
        <a:p>
          <a:pPr algn="ctr"/>
          <a:r>
            <a:rPr lang="en-US" sz="1400" b="0" dirty="0"/>
            <a:t>Tokenization</a:t>
          </a:r>
        </a:p>
      </dgm:t>
    </dgm:pt>
    <dgm:pt modelId="{2520B774-606A-4B49-8614-687BECD51826}" type="parTrans" cxnId="{23B8AA65-8F5A-4BBA-B582-37F2A6E90214}">
      <dgm:prSet/>
      <dgm:spPr/>
      <dgm:t>
        <a:bodyPr/>
        <a:lstStyle/>
        <a:p>
          <a:pPr algn="ctr"/>
          <a:endParaRPr lang="en-US" sz="2000" b="0"/>
        </a:p>
      </dgm:t>
    </dgm:pt>
    <dgm:pt modelId="{99420492-88AB-4826-8345-BF456740CB39}" type="sibTrans" cxnId="{23B8AA65-8F5A-4BBA-B582-37F2A6E90214}">
      <dgm:prSet/>
      <dgm:spPr/>
      <dgm:t>
        <a:bodyPr/>
        <a:lstStyle/>
        <a:p>
          <a:pPr algn="ctr"/>
          <a:endParaRPr lang="en-US" sz="2000" b="0"/>
        </a:p>
      </dgm:t>
    </dgm:pt>
    <dgm:pt modelId="{D14A12A5-AFB1-4CB1-A9D1-C0042E8E80C1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dirty="0"/>
            <a:t>Stop Words</a:t>
          </a:r>
        </a:p>
      </dgm:t>
    </dgm:pt>
    <dgm:pt modelId="{013B5470-EA99-454D-8A48-C287B5AB2B3E}" type="parTrans" cxnId="{75F948F5-4C17-4EEF-8537-230740B2885B}">
      <dgm:prSet/>
      <dgm:spPr/>
      <dgm:t>
        <a:bodyPr/>
        <a:lstStyle/>
        <a:p>
          <a:pPr algn="ctr"/>
          <a:endParaRPr lang="en-US" sz="2000" b="0"/>
        </a:p>
      </dgm:t>
    </dgm:pt>
    <dgm:pt modelId="{A0BED9C1-E66B-4BB7-A384-7364A6222FB0}" type="sibTrans" cxnId="{75F948F5-4C17-4EEF-8537-230740B2885B}">
      <dgm:prSet/>
      <dgm:spPr/>
      <dgm:t>
        <a:bodyPr/>
        <a:lstStyle/>
        <a:p>
          <a:pPr algn="ctr"/>
          <a:endParaRPr lang="en-US" sz="2000" b="0"/>
        </a:p>
      </dgm:t>
    </dgm:pt>
    <dgm:pt modelId="{83AA9D41-DD57-4C6B-8F8C-267723A2FCF1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i="0" dirty="0"/>
            <a:t>Handling Numerical Data</a:t>
          </a:r>
          <a:endParaRPr lang="en-US" sz="1400" b="0" dirty="0"/>
        </a:p>
      </dgm:t>
    </dgm:pt>
    <dgm:pt modelId="{19ABC86B-383F-4CCE-9EA9-F5EFCDB9B71D}" type="parTrans" cxnId="{FCD6E30C-0D97-4B04-92DD-B0E630C62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endParaRPr lang="en-US" sz="2000" b="0"/>
        </a:p>
      </dgm:t>
    </dgm:pt>
    <dgm:pt modelId="{2C014319-0732-40D7-8752-6A165BEFB1BA}" type="sibTrans" cxnId="{FCD6E30C-0D97-4B04-92DD-B0E630C6289F}">
      <dgm:prSet/>
      <dgm:spPr/>
      <dgm:t>
        <a:bodyPr/>
        <a:lstStyle/>
        <a:p>
          <a:pPr algn="ctr"/>
          <a:endParaRPr lang="en-US" sz="2000" b="0"/>
        </a:p>
      </dgm:t>
    </dgm:pt>
    <dgm:pt modelId="{64E9B7DF-0CFD-44D5-8492-ECE0BDDF8876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i="0" dirty="0"/>
            <a:t>Lowercasing</a:t>
          </a:r>
          <a:endParaRPr lang="en-US" sz="1400" b="0" dirty="0"/>
        </a:p>
      </dgm:t>
    </dgm:pt>
    <dgm:pt modelId="{98EEC526-175C-4A33-99D1-F67FC711E172}" type="parTrans" cxnId="{0A04832D-9152-4F49-8F70-5A056B95D4FB}">
      <dgm:prSet/>
      <dgm:spPr/>
      <dgm:t>
        <a:bodyPr/>
        <a:lstStyle/>
        <a:p>
          <a:pPr algn="ctr"/>
          <a:endParaRPr lang="en-US" sz="2000" b="0"/>
        </a:p>
      </dgm:t>
    </dgm:pt>
    <dgm:pt modelId="{CBD283AB-F8AB-46F4-8657-1C4ACE98487C}" type="sibTrans" cxnId="{0A04832D-9152-4F49-8F70-5A056B95D4FB}">
      <dgm:prSet/>
      <dgm:spPr/>
      <dgm:t>
        <a:bodyPr/>
        <a:lstStyle/>
        <a:p>
          <a:pPr algn="ctr"/>
          <a:endParaRPr lang="en-US" sz="2000" b="0"/>
        </a:p>
      </dgm:t>
    </dgm:pt>
    <dgm:pt modelId="{80EFC7F0-ACF1-4224-AD70-61B8651DC58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1" dirty="0"/>
            <a:t>POS tagging</a:t>
          </a:r>
          <a:endParaRPr lang="en-US" sz="1400" b="0" i="0" dirty="0"/>
        </a:p>
      </dgm:t>
    </dgm:pt>
    <dgm:pt modelId="{6D85036E-DAF9-4937-9AA4-4C269FBA1C2B}" type="parTrans" cxnId="{CECC9D29-9560-4AF2-AB7A-F5CC39667181}">
      <dgm:prSet/>
      <dgm:spPr/>
      <dgm:t>
        <a:bodyPr/>
        <a:lstStyle/>
        <a:p>
          <a:endParaRPr lang="en-US" sz="2000" b="0"/>
        </a:p>
      </dgm:t>
    </dgm:pt>
    <dgm:pt modelId="{1624A864-0E4E-4AB7-8BD3-0662042F9BBE}" type="sibTrans" cxnId="{CECC9D29-9560-4AF2-AB7A-F5CC39667181}">
      <dgm:prSet/>
      <dgm:spPr/>
      <dgm:t>
        <a:bodyPr/>
        <a:lstStyle/>
        <a:p>
          <a:endParaRPr lang="en-US" sz="2000" b="0"/>
        </a:p>
      </dgm:t>
    </dgm:pt>
    <dgm:pt modelId="{2ED852E0-FDE5-4CE0-A3DA-B69C3570709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1" dirty="0"/>
            <a:t>Named Entity Recognition</a:t>
          </a:r>
          <a:endParaRPr lang="en-US" sz="1200" b="0" i="0" dirty="0"/>
        </a:p>
      </dgm:t>
    </dgm:pt>
    <dgm:pt modelId="{7D0E0FBB-5312-4E7D-A75C-ABE8CFAE1B3C}" type="parTrans" cxnId="{DF0E55C1-BD5E-4086-BB00-F400814F5911}">
      <dgm:prSet/>
      <dgm:spPr/>
      <dgm:t>
        <a:bodyPr/>
        <a:lstStyle/>
        <a:p>
          <a:endParaRPr lang="en-US" sz="2000" b="0"/>
        </a:p>
      </dgm:t>
    </dgm:pt>
    <dgm:pt modelId="{C6962A71-B725-41B7-AE1F-521508647A25}" type="sibTrans" cxnId="{DF0E55C1-BD5E-4086-BB00-F400814F5911}">
      <dgm:prSet/>
      <dgm:spPr/>
      <dgm:t>
        <a:bodyPr/>
        <a:lstStyle/>
        <a:p>
          <a:endParaRPr lang="en-US" sz="2000" b="0"/>
        </a:p>
      </dgm:t>
    </dgm:pt>
    <dgm:pt modelId="{507F29A5-173C-4302-98B6-89A9D1A6E718}">
      <dgm:prSet phldrT="[Text]" custT="1"/>
      <dgm:spPr>
        <a:solidFill>
          <a:srgbClr val="D13F6C"/>
        </a:solidFill>
      </dgm:spPr>
      <dgm:t>
        <a:bodyPr/>
        <a:lstStyle/>
        <a:p>
          <a:pPr algn="ctr"/>
          <a:r>
            <a:rPr lang="en-US" sz="1400" b="0" dirty="0"/>
            <a:t>Normalization</a:t>
          </a:r>
        </a:p>
      </dgm:t>
    </dgm:pt>
    <dgm:pt modelId="{BA5BAEAA-5068-49B4-8436-006619C65155}" type="parTrans" cxnId="{2B653BAF-6860-4870-8ECC-1EBBB5918539}">
      <dgm:prSet/>
      <dgm:spPr/>
      <dgm:t>
        <a:bodyPr/>
        <a:lstStyle/>
        <a:p>
          <a:endParaRPr lang="en-US" sz="2000" b="0"/>
        </a:p>
      </dgm:t>
    </dgm:pt>
    <dgm:pt modelId="{97B94B1F-B8DD-4E8E-994B-3BF4CB8988DA}" type="sibTrans" cxnId="{2B653BAF-6860-4870-8ECC-1EBBB5918539}">
      <dgm:prSet/>
      <dgm:spPr/>
      <dgm:t>
        <a:bodyPr/>
        <a:lstStyle/>
        <a:p>
          <a:endParaRPr lang="en-US" sz="2000" b="0"/>
        </a:p>
      </dgm:t>
    </dgm:pt>
    <dgm:pt modelId="{F985EEEC-B851-4F4F-99F3-7BA5AE527233}">
      <dgm:prSet phldrT="[Text]" custT="1"/>
      <dgm:spPr>
        <a:solidFill>
          <a:schemeClr val="accent2">
            <a:lumMod val="50000"/>
            <a:lumOff val="5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200" b="0" i="1" dirty="0"/>
            <a:t>Chunking</a:t>
          </a:r>
          <a:endParaRPr lang="en-US" sz="1200" b="0" dirty="0"/>
        </a:p>
      </dgm:t>
    </dgm:pt>
    <dgm:pt modelId="{E1B3CE4A-2C0E-4422-A347-D09CF727C399}" type="sibTrans" cxnId="{63A4FBEC-2742-4E66-B200-F894357C3F38}">
      <dgm:prSet/>
      <dgm:spPr/>
      <dgm:t>
        <a:bodyPr/>
        <a:lstStyle/>
        <a:p>
          <a:endParaRPr lang="en-US" sz="2000" b="0"/>
        </a:p>
      </dgm:t>
    </dgm:pt>
    <dgm:pt modelId="{D118BA92-E422-41B4-897E-ACA8693438E2}" type="parTrans" cxnId="{63A4FBEC-2742-4E66-B200-F894357C3F38}">
      <dgm:prSet/>
      <dgm:spPr/>
      <dgm:t>
        <a:bodyPr/>
        <a:lstStyle/>
        <a:p>
          <a:endParaRPr lang="en-US" sz="2000" b="0"/>
        </a:p>
      </dgm:t>
    </dgm:pt>
    <dgm:pt modelId="{D7139322-8452-4858-8E8A-6AAEDA559C84}" type="pres">
      <dgm:prSet presAssocID="{6CCA0F1B-AB1A-42F2-B55B-C9ECCCD60DD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ECE767-2B4E-4972-A9AF-88F9B7AA3154}" type="pres">
      <dgm:prSet presAssocID="{6CCA0F1B-AB1A-42F2-B55B-C9ECCCD60DDF}" presName="hierFlow" presStyleCnt="0"/>
      <dgm:spPr/>
    </dgm:pt>
    <dgm:pt modelId="{83D54E6E-189C-4CC8-9628-C0F80779B83E}" type="pres">
      <dgm:prSet presAssocID="{6CCA0F1B-AB1A-42F2-B55B-C9ECCCD60DD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BEE4D60-9B1E-4416-98D7-44438FA84846}" type="pres">
      <dgm:prSet presAssocID="{334EA439-2227-40C8-B5B3-6EEF440BAB93}" presName="Name14" presStyleCnt="0"/>
      <dgm:spPr/>
    </dgm:pt>
    <dgm:pt modelId="{D50D5AD1-0C48-4E8E-A46E-BC436E2AB4A5}" type="pres">
      <dgm:prSet presAssocID="{334EA439-2227-40C8-B5B3-6EEF440BAB93}" presName="level1Shape" presStyleLbl="node0" presStyleIdx="0" presStyleCnt="1" custScaleX="192648" custScaleY="125113">
        <dgm:presLayoutVars>
          <dgm:chPref val="3"/>
        </dgm:presLayoutVars>
      </dgm:prSet>
      <dgm:spPr/>
    </dgm:pt>
    <dgm:pt modelId="{3CA28F2D-340D-4A8C-9F4D-096CDE97EF84}" type="pres">
      <dgm:prSet presAssocID="{334EA439-2227-40C8-B5B3-6EEF440BAB93}" presName="hierChild2" presStyleCnt="0"/>
      <dgm:spPr/>
    </dgm:pt>
    <dgm:pt modelId="{FFA8E67D-C37F-4721-826C-2F1CD5B502FB}" type="pres">
      <dgm:prSet presAssocID="{2520B774-606A-4B49-8614-687BECD51826}" presName="Name19" presStyleLbl="parChTrans1D2" presStyleIdx="0" presStyleCnt="6"/>
      <dgm:spPr/>
    </dgm:pt>
    <dgm:pt modelId="{5F14EC3B-A8D3-4A87-8951-D674FCC1E0ED}" type="pres">
      <dgm:prSet presAssocID="{A6B044B9-56B1-4270-B71F-E02063A5F86C}" presName="Name21" presStyleCnt="0"/>
      <dgm:spPr/>
    </dgm:pt>
    <dgm:pt modelId="{7534F496-8786-481D-B779-052A5FE5D738}" type="pres">
      <dgm:prSet presAssocID="{A6B044B9-56B1-4270-B71F-E02063A5F86C}" presName="level2Shape" presStyleLbl="node2" presStyleIdx="0" presStyleCnt="6" custScaleX="136295"/>
      <dgm:spPr/>
    </dgm:pt>
    <dgm:pt modelId="{75FAE221-7517-4C19-8C65-9E5E21436527}" type="pres">
      <dgm:prSet presAssocID="{A6B044B9-56B1-4270-B71F-E02063A5F86C}" presName="hierChild3" presStyleCnt="0"/>
      <dgm:spPr/>
    </dgm:pt>
    <dgm:pt modelId="{D152A1BD-5B1C-43EE-AB50-EAACA99E2FC7}" type="pres">
      <dgm:prSet presAssocID="{D118BA92-E422-41B4-897E-ACA8693438E2}" presName="Name19" presStyleLbl="parChTrans1D2" presStyleIdx="1" presStyleCnt="6"/>
      <dgm:spPr/>
    </dgm:pt>
    <dgm:pt modelId="{714F9C93-B14C-419F-B8B7-A346AD935DBB}" type="pres">
      <dgm:prSet presAssocID="{F985EEEC-B851-4F4F-99F3-7BA5AE527233}" presName="Name21" presStyleCnt="0"/>
      <dgm:spPr/>
    </dgm:pt>
    <dgm:pt modelId="{2BD5088A-083F-44A4-A6FA-7C73662BF4EF}" type="pres">
      <dgm:prSet presAssocID="{F985EEEC-B851-4F4F-99F3-7BA5AE527233}" presName="level2Shape" presStyleLbl="node2" presStyleIdx="1" presStyleCnt="6" custLinFactNeighborX="5123" custLinFactNeighborY="2195"/>
      <dgm:spPr/>
    </dgm:pt>
    <dgm:pt modelId="{BAAF9671-8027-491F-94EA-F7A72CA5969B}" type="pres">
      <dgm:prSet presAssocID="{F985EEEC-B851-4F4F-99F3-7BA5AE527233}" presName="hierChild3" presStyleCnt="0"/>
      <dgm:spPr/>
    </dgm:pt>
    <dgm:pt modelId="{364B776C-A954-4FCB-83A8-BFFDF81347BA}" type="pres">
      <dgm:prSet presAssocID="{BA5BAEAA-5068-49B4-8436-006619C65155}" presName="Name19" presStyleLbl="parChTrans1D2" presStyleIdx="2" presStyleCnt="6"/>
      <dgm:spPr/>
    </dgm:pt>
    <dgm:pt modelId="{39E3C42C-89E1-4D50-9803-9118F32107C9}" type="pres">
      <dgm:prSet presAssocID="{507F29A5-173C-4302-98B6-89A9D1A6E718}" presName="Name21" presStyleCnt="0"/>
      <dgm:spPr/>
    </dgm:pt>
    <dgm:pt modelId="{A9976434-4935-477F-8E27-E2F45B6C3229}" type="pres">
      <dgm:prSet presAssocID="{507F29A5-173C-4302-98B6-89A9D1A6E718}" presName="level2Shape" presStyleLbl="node2" presStyleIdx="2" presStyleCnt="6" custScaleX="156209" custLinFactNeighborX="6587" custLinFactNeighborY="1097"/>
      <dgm:spPr/>
    </dgm:pt>
    <dgm:pt modelId="{87717798-1E84-4CC0-8145-DDDB4AEF88C8}" type="pres">
      <dgm:prSet presAssocID="{507F29A5-173C-4302-98B6-89A9D1A6E718}" presName="hierChild3" presStyleCnt="0"/>
      <dgm:spPr/>
    </dgm:pt>
    <dgm:pt modelId="{8D44EECA-DD40-4AB8-B15B-D81B0DA1871D}" type="pres">
      <dgm:prSet presAssocID="{98EEC526-175C-4A33-99D1-F67FC711E172}" presName="Name19" presStyleLbl="parChTrans1D3" presStyleIdx="0" presStyleCnt="5"/>
      <dgm:spPr/>
    </dgm:pt>
    <dgm:pt modelId="{23D574A7-3E15-44EA-AA03-409BF70C6531}" type="pres">
      <dgm:prSet presAssocID="{64E9B7DF-0CFD-44D5-8492-ECE0BDDF8876}" presName="Name21" presStyleCnt="0"/>
      <dgm:spPr/>
    </dgm:pt>
    <dgm:pt modelId="{F9A30CF2-CBC5-453C-93F9-7888E56C6E74}" type="pres">
      <dgm:prSet presAssocID="{64E9B7DF-0CFD-44D5-8492-ECE0BDDF8876}" presName="level2Shape" presStyleLbl="node3" presStyleIdx="0" presStyleCnt="5" custScaleX="160499" custLinFactNeighborX="-8783" custLinFactNeighborY="63676"/>
      <dgm:spPr/>
    </dgm:pt>
    <dgm:pt modelId="{54229454-0C75-42D0-AF1F-A60BB6393D96}" type="pres">
      <dgm:prSet presAssocID="{64E9B7DF-0CFD-44D5-8492-ECE0BDDF8876}" presName="hierChild3" presStyleCnt="0"/>
      <dgm:spPr/>
    </dgm:pt>
    <dgm:pt modelId="{2337ED2E-F7FF-4A5C-93BA-3B342809AC91}" type="pres">
      <dgm:prSet presAssocID="{EEA8AB3E-A426-4E29-9228-A57826F4DE0F}" presName="Name19" presStyleLbl="parChTrans1D3" presStyleIdx="1" presStyleCnt="5"/>
      <dgm:spPr/>
    </dgm:pt>
    <dgm:pt modelId="{62CC5EBD-0EE6-494C-83DD-ED86CEC02E4F}" type="pres">
      <dgm:prSet presAssocID="{735506DF-B8FA-4C8B-920A-078D7D3A0E25}" presName="Name21" presStyleCnt="0"/>
      <dgm:spPr/>
    </dgm:pt>
    <dgm:pt modelId="{29654BA9-4B4C-48C7-A52B-E3751D9EC6ED}" type="pres">
      <dgm:prSet presAssocID="{735506DF-B8FA-4C8B-920A-078D7D3A0E25}" presName="level2Shape" presStyleLbl="node3" presStyleIdx="1" presStyleCnt="5" custLinFactNeighborX="-1464" custLinFactNeighborY="64774"/>
      <dgm:spPr/>
    </dgm:pt>
    <dgm:pt modelId="{76F9A103-5BBA-4536-BA77-8AF988E85A78}" type="pres">
      <dgm:prSet presAssocID="{735506DF-B8FA-4C8B-920A-078D7D3A0E25}" presName="hierChild3" presStyleCnt="0"/>
      <dgm:spPr/>
    </dgm:pt>
    <dgm:pt modelId="{5443485C-A2E6-474C-B461-EEC4392212C8}" type="pres">
      <dgm:prSet presAssocID="{EBF9E7E9-76FF-4CB3-B786-3925607F229B}" presName="Name19" presStyleLbl="parChTrans1D3" presStyleIdx="2" presStyleCnt="5"/>
      <dgm:spPr/>
    </dgm:pt>
    <dgm:pt modelId="{B36EE3D7-2D02-4F9B-96E5-E86ADB046437}" type="pres">
      <dgm:prSet presAssocID="{1F460AEE-1E60-451B-8C78-B12896B45A50}" presName="Name21" presStyleCnt="0"/>
      <dgm:spPr/>
    </dgm:pt>
    <dgm:pt modelId="{C2EE98A0-4DCF-4B08-B2C5-886E5456FA0B}" type="pres">
      <dgm:prSet presAssocID="{1F460AEE-1E60-451B-8C78-B12896B45A50}" presName="level2Shape" presStyleLbl="node3" presStyleIdx="2" presStyleCnt="5" custScaleX="143042" custLinFactNeighborX="2196" custLinFactNeighborY="62578"/>
      <dgm:spPr/>
    </dgm:pt>
    <dgm:pt modelId="{4416D0AA-E33A-40FF-83E7-8BA8EB10DB0B}" type="pres">
      <dgm:prSet presAssocID="{1F460AEE-1E60-451B-8C78-B12896B45A50}" presName="hierChild3" presStyleCnt="0"/>
      <dgm:spPr/>
    </dgm:pt>
    <dgm:pt modelId="{23C305FD-D85B-4FB2-8C8A-4B9A15961406}" type="pres">
      <dgm:prSet presAssocID="{013B5470-EA99-454D-8A48-C287B5AB2B3E}" presName="Name19" presStyleLbl="parChTrans1D3" presStyleIdx="3" presStyleCnt="5"/>
      <dgm:spPr/>
    </dgm:pt>
    <dgm:pt modelId="{DD55CF84-8CCB-4B57-ABA5-F3900E4DB8BC}" type="pres">
      <dgm:prSet presAssocID="{D14A12A5-AFB1-4CB1-A9D1-C0042E8E80C1}" presName="Name21" presStyleCnt="0"/>
      <dgm:spPr/>
    </dgm:pt>
    <dgm:pt modelId="{9C1C5B5A-E5E6-4BED-BB27-F2235DBF45C7}" type="pres">
      <dgm:prSet presAssocID="{D14A12A5-AFB1-4CB1-A9D1-C0042E8E80C1}" presName="level2Shape" presStyleLbl="node3" presStyleIdx="3" presStyleCnt="5" custLinFactNeighborX="5124" custLinFactNeighborY="63677"/>
      <dgm:spPr/>
    </dgm:pt>
    <dgm:pt modelId="{7AB1A42F-8179-482D-AC20-58B12527AE72}" type="pres">
      <dgm:prSet presAssocID="{D14A12A5-AFB1-4CB1-A9D1-C0042E8E80C1}" presName="hierChild3" presStyleCnt="0"/>
      <dgm:spPr/>
    </dgm:pt>
    <dgm:pt modelId="{BC5D4319-3DD2-458D-B7B7-DDA4DE0A7ADC}" type="pres">
      <dgm:prSet presAssocID="{19ABC86B-383F-4CCE-9EA9-F5EFCDB9B71D}" presName="Name19" presStyleLbl="parChTrans1D3" presStyleIdx="4" presStyleCnt="5"/>
      <dgm:spPr/>
    </dgm:pt>
    <dgm:pt modelId="{2A5990DE-A691-476E-90D8-5D343B0763CA}" type="pres">
      <dgm:prSet presAssocID="{83AA9D41-DD57-4C6B-8F8C-267723A2FCF1}" presName="Name21" presStyleCnt="0"/>
      <dgm:spPr/>
    </dgm:pt>
    <dgm:pt modelId="{8043AADF-3C50-4F63-B276-8D7791B995EC}" type="pres">
      <dgm:prSet presAssocID="{83AA9D41-DD57-4C6B-8F8C-267723A2FCF1}" presName="level2Shape" presStyleLbl="node3" presStyleIdx="4" presStyleCnt="5" custLinFactNeighborY="61480"/>
      <dgm:spPr/>
    </dgm:pt>
    <dgm:pt modelId="{1914F8D8-8529-4E35-9DB7-0C7F62418100}" type="pres">
      <dgm:prSet presAssocID="{83AA9D41-DD57-4C6B-8F8C-267723A2FCF1}" presName="hierChild3" presStyleCnt="0"/>
      <dgm:spPr/>
    </dgm:pt>
    <dgm:pt modelId="{D17D7896-C886-4EC4-81DB-E572E508AE69}" type="pres">
      <dgm:prSet presAssocID="{C2DBA4DD-916D-4840-A7D4-B1A137BE8507}" presName="Name19" presStyleLbl="parChTrans1D2" presStyleIdx="3" presStyleCnt="6"/>
      <dgm:spPr/>
    </dgm:pt>
    <dgm:pt modelId="{71845F98-5C7A-41D2-8F12-9D8D2005111D}" type="pres">
      <dgm:prSet presAssocID="{2524D663-253F-45C0-9671-695CFEA1C92E}" presName="Name21" presStyleCnt="0"/>
      <dgm:spPr/>
    </dgm:pt>
    <dgm:pt modelId="{38322947-E6EE-400A-85FC-D13B683DA58C}" type="pres">
      <dgm:prSet presAssocID="{2524D663-253F-45C0-9671-695CFEA1C92E}" presName="level2Shape" presStyleLbl="node2" presStyleIdx="3" presStyleCnt="6" custScaleX="132343" custLinFactNeighborX="1464" custLinFactNeighborY="-617"/>
      <dgm:spPr/>
    </dgm:pt>
    <dgm:pt modelId="{72A2A1DB-FD98-45A5-AEF6-68DB5F66916B}" type="pres">
      <dgm:prSet presAssocID="{2524D663-253F-45C0-9671-695CFEA1C92E}" presName="hierChild3" presStyleCnt="0"/>
      <dgm:spPr/>
    </dgm:pt>
    <dgm:pt modelId="{03AEAFD0-01C9-4DB9-98F4-60EEFC8F68FD}" type="pres">
      <dgm:prSet presAssocID="{7D0E0FBB-5312-4E7D-A75C-ABE8CFAE1B3C}" presName="Name19" presStyleLbl="parChTrans1D2" presStyleIdx="4" presStyleCnt="6"/>
      <dgm:spPr/>
    </dgm:pt>
    <dgm:pt modelId="{41B1FADB-D3F9-45BE-92FD-B96C349E5868}" type="pres">
      <dgm:prSet presAssocID="{2ED852E0-FDE5-4CE0-A3DA-B69C35707092}" presName="Name21" presStyleCnt="0"/>
      <dgm:spPr/>
    </dgm:pt>
    <dgm:pt modelId="{63BB9912-FC9B-450E-A43E-EC34D7BAF162}" type="pres">
      <dgm:prSet presAssocID="{2ED852E0-FDE5-4CE0-A3DA-B69C35707092}" presName="level2Shape" presStyleLbl="node2" presStyleIdx="4" presStyleCnt="6" custScaleX="133197" custLinFactNeighborX="-2196" custLinFactNeighborY="2196"/>
      <dgm:spPr/>
    </dgm:pt>
    <dgm:pt modelId="{6B0CE89D-8950-4C9F-AF26-FB9E79AF9110}" type="pres">
      <dgm:prSet presAssocID="{2ED852E0-FDE5-4CE0-A3DA-B69C35707092}" presName="hierChild3" presStyleCnt="0"/>
      <dgm:spPr/>
    </dgm:pt>
    <dgm:pt modelId="{60C802D8-B32B-4A36-B7DB-99891327BF47}" type="pres">
      <dgm:prSet presAssocID="{6D85036E-DAF9-4937-9AA4-4C269FBA1C2B}" presName="Name19" presStyleLbl="parChTrans1D2" presStyleIdx="5" presStyleCnt="6"/>
      <dgm:spPr/>
    </dgm:pt>
    <dgm:pt modelId="{0CC7CB78-E08D-47BA-B987-A0B5CA2417D0}" type="pres">
      <dgm:prSet presAssocID="{80EFC7F0-ACF1-4224-AD70-61B8651DC589}" presName="Name21" presStyleCnt="0"/>
      <dgm:spPr/>
    </dgm:pt>
    <dgm:pt modelId="{483D0BB8-3D85-4E58-9B3D-52A94F9364BA}" type="pres">
      <dgm:prSet presAssocID="{80EFC7F0-ACF1-4224-AD70-61B8651DC589}" presName="level2Shape" presStyleLbl="node2" presStyleIdx="5" presStyleCnt="6" custScaleX="112631"/>
      <dgm:spPr/>
    </dgm:pt>
    <dgm:pt modelId="{C1912BA2-394D-46CE-9759-89A4F2F1664C}" type="pres">
      <dgm:prSet presAssocID="{80EFC7F0-ACF1-4224-AD70-61B8651DC589}" presName="hierChild3" presStyleCnt="0"/>
      <dgm:spPr/>
    </dgm:pt>
    <dgm:pt modelId="{92928BB3-C08A-43D0-8849-CD1ACFCDB7B8}" type="pres">
      <dgm:prSet presAssocID="{6CCA0F1B-AB1A-42F2-B55B-C9ECCCD60DDF}" presName="bgShapesFlow" presStyleCnt="0"/>
      <dgm:spPr/>
    </dgm:pt>
  </dgm:ptLst>
  <dgm:cxnLst>
    <dgm:cxn modelId="{2002410B-94FA-405B-98D0-AA496FD86E3B}" type="presOf" srcId="{334EA439-2227-40C8-B5B3-6EEF440BAB93}" destId="{D50D5AD1-0C48-4E8E-A46E-BC436E2AB4A5}" srcOrd="0" destOrd="0" presId="urn:microsoft.com/office/officeart/2005/8/layout/hierarchy6"/>
    <dgm:cxn modelId="{4BD7BD0C-504A-4500-A829-6B27A500ACC5}" type="presOf" srcId="{64E9B7DF-0CFD-44D5-8492-ECE0BDDF8876}" destId="{F9A30CF2-CBC5-453C-93F9-7888E56C6E74}" srcOrd="0" destOrd="0" presId="urn:microsoft.com/office/officeart/2005/8/layout/hierarchy6"/>
    <dgm:cxn modelId="{FCD6E30C-0D97-4B04-92DD-B0E630C6289F}" srcId="{507F29A5-173C-4302-98B6-89A9D1A6E718}" destId="{83AA9D41-DD57-4C6B-8F8C-267723A2FCF1}" srcOrd="4" destOrd="0" parTransId="{19ABC86B-383F-4CCE-9EA9-F5EFCDB9B71D}" sibTransId="{2C014319-0732-40D7-8752-6A165BEFB1BA}"/>
    <dgm:cxn modelId="{CECC9D29-9560-4AF2-AB7A-F5CC39667181}" srcId="{334EA439-2227-40C8-B5B3-6EEF440BAB93}" destId="{80EFC7F0-ACF1-4224-AD70-61B8651DC589}" srcOrd="5" destOrd="0" parTransId="{6D85036E-DAF9-4937-9AA4-4C269FBA1C2B}" sibTransId="{1624A864-0E4E-4AB7-8BD3-0662042F9BBE}"/>
    <dgm:cxn modelId="{7157CE29-DE7E-405A-B19D-A551E8A54F7D}" type="presOf" srcId="{EBF9E7E9-76FF-4CB3-B786-3925607F229B}" destId="{5443485C-A2E6-474C-B461-EEC4392212C8}" srcOrd="0" destOrd="0" presId="urn:microsoft.com/office/officeart/2005/8/layout/hierarchy6"/>
    <dgm:cxn modelId="{0A04832D-9152-4F49-8F70-5A056B95D4FB}" srcId="{507F29A5-173C-4302-98B6-89A9D1A6E718}" destId="{64E9B7DF-0CFD-44D5-8492-ECE0BDDF8876}" srcOrd="0" destOrd="0" parTransId="{98EEC526-175C-4A33-99D1-F67FC711E172}" sibTransId="{CBD283AB-F8AB-46F4-8657-1C4ACE98487C}"/>
    <dgm:cxn modelId="{D81D2332-BB81-43D1-80A2-17F995861B30}" type="presOf" srcId="{BA5BAEAA-5068-49B4-8436-006619C65155}" destId="{364B776C-A954-4FCB-83A8-BFFDF81347BA}" srcOrd="0" destOrd="0" presId="urn:microsoft.com/office/officeart/2005/8/layout/hierarchy6"/>
    <dgm:cxn modelId="{1C614C32-3B75-4611-A511-8F8037C26878}" type="presOf" srcId="{6CCA0F1B-AB1A-42F2-B55B-C9ECCCD60DDF}" destId="{D7139322-8452-4858-8E8A-6AAEDA559C84}" srcOrd="0" destOrd="0" presId="urn:microsoft.com/office/officeart/2005/8/layout/hierarchy6"/>
    <dgm:cxn modelId="{C8B0FC3F-2014-422B-B9BD-79F72C1D9157}" type="presOf" srcId="{F985EEEC-B851-4F4F-99F3-7BA5AE527233}" destId="{2BD5088A-083F-44A4-A6FA-7C73662BF4EF}" srcOrd="0" destOrd="0" presId="urn:microsoft.com/office/officeart/2005/8/layout/hierarchy6"/>
    <dgm:cxn modelId="{7919F144-E017-4CC9-93BF-DA900B73A1F7}" type="presOf" srcId="{98EEC526-175C-4A33-99D1-F67FC711E172}" destId="{8D44EECA-DD40-4AB8-B15B-D81B0DA1871D}" srcOrd="0" destOrd="0" presId="urn:microsoft.com/office/officeart/2005/8/layout/hierarchy6"/>
    <dgm:cxn modelId="{23B8AA65-8F5A-4BBA-B582-37F2A6E90214}" srcId="{334EA439-2227-40C8-B5B3-6EEF440BAB93}" destId="{A6B044B9-56B1-4270-B71F-E02063A5F86C}" srcOrd="0" destOrd="0" parTransId="{2520B774-606A-4B49-8614-687BECD51826}" sibTransId="{99420492-88AB-4826-8345-BF456740CB39}"/>
    <dgm:cxn modelId="{EDC1876E-9465-4DBD-A805-C5ADD3EACDAA}" type="presOf" srcId="{83AA9D41-DD57-4C6B-8F8C-267723A2FCF1}" destId="{8043AADF-3C50-4F63-B276-8D7791B995EC}" srcOrd="0" destOrd="0" presId="urn:microsoft.com/office/officeart/2005/8/layout/hierarchy6"/>
    <dgm:cxn modelId="{45913578-4692-4CD5-81C7-0D1E7662C23F}" type="presOf" srcId="{2520B774-606A-4B49-8614-687BECD51826}" destId="{FFA8E67D-C37F-4721-826C-2F1CD5B502FB}" srcOrd="0" destOrd="0" presId="urn:microsoft.com/office/officeart/2005/8/layout/hierarchy6"/>
    <dgm:cxn modelId="{78767779-D2C9-4133-9B5D-5CB72481A671}" type="presOf" srcId="{D118BA92-E422-41B4-897E-ACA8693438E2}" destId="{D152A1BD-5B1C-43EE-AB50-EAACA99E2FC7}" srcOrd="0" destOrd="0" presId="urn:microsoft.com/office/officeart/2005/8/layout/hierarchy6"/>
    <dgm:cxn modelId="{78F24F5A-C512-4DF2-AFE4-A5615E6301AF}" type="presOf" srcId="{507F29A5-173C-4302-98B6-89A9D1A6E718}" destId="{A9976434-4935-477F-8E27-E2F45B6C3229}" srcOrd="0" destOrd="0" presId="urn:microsoft.com/office/officeart/2005/8/layout/hierarchy6"/>
    <dgm:cxn modelId="{A5A3F78C-3DF6-4CD3-AC04-78E7B0015CBF}" srcId="{507F29A5-173C-4302-98B6-89A9D1A6E718}" destId="{1F460AEE-1E60-451B-8C78-B12896B45A50}" srcOrd="2" destOrd="0" parTransId="{EBF9E7E9-76FF-4CB3-B786-3925607F229B}" sibTransId="{1659D14C-1424-44B5-A307-F9E5AF10C694}"/>
    <dgm:cxn modelId="{2A49368D-CD6B-4F7E-A172-1033154FA294}" type="presOf" srcId="{A6B044B9-56B1-4270-B71F-E02063A5F86C}" destId="{7534F496-8786-481D-B779-052A5FE5D738}" srcOrd="0" destOrd="0" presId="urn:microsoft.com/office/officeart/2005/8/layout/hierarchy6"/>
    <dgm:cxn modelId="{0E5C9C90-4C1F-474A-9519-C818CE015DE0}" type="presOf" srcId="{1F460AEE-1E60-451B-8C78-B12896B45A50}" destId="{C2EE98A0-4DCF-4B08-B2C5-886E5456FA0B}" srcOrd="0" destOrd="0" presId="urn:microsoft.com/office/officeart/2005/8/layout/hierarchy6"/>
    <dgm:cxn modelId="{F1569D99-0407-4EBC-836E-5C3F35A4D706}" type="presOf" srcId="{735506DF-B8FA-4C8B-920A-078D7D3A0E25}" destId="{29654BA9-4B4C-48C7-A52B-E3751D9EC6ED}" srcOrd="0" destOrd="0" presId="urn:microsoft.com/office/officeart/2005/8/layout/hierarchy6"/>
    <dgm:cxn modelId="{CF58DFA1-7935-4860-9326-DB217B105E47}" type="presOf" srcId="{6D85036E-DAF9-4937-9AA4-4C269FBA1C2B}" destId="{60C802D8-B32B-4A36-B7DB-99891327BF47}" srcOrd="0" destOrd="0" presId="urn:microsoft.com/office/officeart/2005/8/layout/hierarchy6"/>
    <dgm:cxn modelId="{675929A6-BAD6-48A0-AC50-88ACD27E117F}" type="presOf" srcId="{19ABC86B-383F-4CCE-9EA9-F5EFCDB9B71D}" destId="{BC5D4319-3DD2-458D-B7B7-DDA4DE0A7ADC}" srcOrd="0" destOrd="0" presId="urn:microsoft.com/office/officeart/2005/8/layout/hierarchy6"/>
    <dgm:cxn modelId="{B5C920A8-10AB-47D3-9440-AF14B8087FB9}" type="presOf" srcId="{D14A12A5-AFB1-4CB1-A9D1-C0042E8E80C1}" destId="{9C1C5B5A-E5E6-4BED-BB27-F2235DBF45C7}" srcOrd="0" destOrd="0" presId="urn:microsoft.com/office/officeart/2005/8/layout/hierarchy6"/>
    <dgm:cxn modelId="{2B653BAF-6860-4870-8ECC-1EBBB5918539}" srcId="{334EA439-2227-40C8-B5B3-6EEF440BAB93}" destId="{507F29A5-173C-4302-98B6-89A9D1A6E718}" srcOrd="2" destOrd="0" parTransId="{BA5BAEAA-5068-49B4-8436-006619C65155}" sibTransId="{97B94B1F-B8DD-4E8E-994B-3BF4CB8988DA}"/>
    <dgm:cxn modelId="{90F92EBA-3AAB-4278-9FEA-7D1B1E2FA63F}" type="presOf" srcId="{7D0E0FBB-5312-4E7D-A75C-ABE8CFAE1B3C}" destId="{03AEAFD0-01C9-4DB9-98F4-60EEFC8F68FD}" srcOrd="0" destOrd="0" presId="urn:microsoft.com/office/officeart/2005/8/layout/hierarchy6"/>
    <dgm:cxn modelId="{DF0E55C1-BD5E-4086-BB00-F400814F5911}" srcId="{334EA439-2227-40C8-B5B3-6EEF440BAB93}" destId="{2ED852E0-FDE5-4CE0-A3DA-B69C35707092}" srcOrd="4" destOrd="0" parTransId="{7D0E0FBB-5312-4E7D-A75C-ABE8CFAE1B3C}" sibTransId="{C6962A71-B725-41B7-AE1F-521508647A25}"/>
    <dgm:cxn modelId="{9B8569C5-CC41-4FDD-BD3C-4A211A5B3D15}" type="presOf" srcId="{C2DBA4DD-916D-4840-A7D4-B1A137BE8507}" destId="{D17D7896-C886-4EC4-81DB-E572E508AE69}" srcOrd="0" destOrd="0" presId="urn:microsoft.com/office/officeart/2005/8/layout/hierarchy6"/>
    <dgm:cxn modelId="{98D5FBC5-10CA-405A-8D8B-C413BA637D4C}" type="presOf" srcId="{EEA8AB3E-A426-4E29-9228-A57826F4DE0F}" destId="{2337ED2E-F7FF-4A5C-93BA-3B342809AC91}" srcOrd="0" destOrd="0" presId="urn:microsoft.com/office/officeart/2005/8/layout/hierarchy6"/>
    <dgm:cxn modelId="{75C64BD7-BDE2-4B96-AF84-FD36EFAEE682}" type="presOf" srcId="{2524D663-253F-45C0-9671-695CFEA1C92E}" destId="{38322947-E6EE-400A-85FC-D13B683DA58C}" srcOrd="0" destOrd="0" presId="urn:microsoft.com/office/officeart/2005/8/layout/hierarchy6"/>
    <dgm:cxn modelId="{4A0AE5DC-937C-4910-8D6F-5A4C2FC96111}" srcId="{6CCA0F1B-AB1A-42F2-B55B-C9ECCCD60DDF}" destId="{334EA439-2227-40C8-B5B3-6EEF440BAB93}" srcOrd="0" destOrd="0" parTransId="{D607CE0D-3C4C-4BCC-A2D8-27A039E58CD6}" sibTransId="{98A55CE1-2DEB-480F-BD9F-CE3A8AC657D9}"/>
    <dgm:cxn modelId="{8E2DB7E1-CEA4-4500-8EDB-0275030873E6}" type="presOf" srcId="{2ED852E0-FDE5-4CE0-A3DA-B69C35707092}" destId="{63BB9912-FC9B-450E-A43E-EC34D7BAF162}" srcOrd="0" destOrd="0" presId="urn:microsoft.com/office/officeart/2005/8/layout/hierarchy6"/>
    <dgm:cxn modelId="{63A4FBEC-2742-4E66-B200-F894357C3F38}" srcId="{334EA439-2227-40C8-B5B3-6EEF440BAB93}" destId="{F985EEEC-B851-4F4F-99F3-7BA5AE527233}" srcOrd="1" destOrd="0" parTransId="{D118BA92-E422-41B4-897E-ACA8693438E2}" sibTransId="{E1B3CE4A-2C0E-4422-A347-D09CF727C399}"/>
    <dgm:cxn modelId="{F30AA1EE-3A2B-47E0-95C1-B85B5FC6A66E}" srcId="{334EA439-2227-40C8-B5B3-6EEF440BAB93}" destId="{2524D663-253F-45C0-9671-695CFEA1C92E}" srcOrd="3" destOrd="0" parTransId="{C2DBA4DD-916D-4840-A7D4-B1A137BE8507}" sibTransId="{45048053-3D53-4491-B2AD-08C0BC36428C}"/>
    <dgm:cxn modelId="{75F948F5-4C17-4EEF-8537-230740B2885B}" srcId="{507F29A5-173C-4302-98B6-89A9D1A6E718}" destId="{D14A12A5-AFB1-4CB1-A9D1-C0042E8E80C1}" srcOrd="3" destOrd="0" parTransId="{013B5470-EA99-454D-8A48-C287B5AB2B3E}" sibTransId="{A0BED9C1-E66B-4BB7-A384-7364A6222FB0}"/>
    <dgm:cxn modelId="{860012F6-2CF0-4E72-BF2D-CFD51170C7A4}" type="presOf" srcId="{013B5470-EA99-454D-8A48-C287B5AB2B3E}" destId="{23C305FD-D85B-4FB2-8C8A-4B9A15961406}" srcOrd="0" destOrd="0" presId="urn:microsoft.com/office/officeart/2005/8/layout/hierarchy6"/>
    <dgm:cxn modelId="{F27964F6-E276-469E-AD75-A1C8FA31F010}" type="presOf" srcId="{80EFC7F0-ACF1-4224-AD70-61B8651DC589}" destId="{483D0BB8-3D85-4E58-9B3D-52A94F9364BA}" srcOrd="0" destOrd="0" presId="urn:microsoft.com/office/officeart/2005/8/layout/hierarchy6"/>
    <dgm:cxn modelId="{F9B4A2FD-54CD-41B4-B47A-E44E382E62C8}" srcId="{507F29A5-173C-4302-98B6-89A9D1A6E718}" destId="{735506DF-B8FA-4C8B-920A-078D7D3A0E25}" srcOrd="1" destOrd="0" parTransId="{EEA8AB3E-A426-4E29-9228-A57826F4DE0F}" sibTransId="{32871937-80B3-46BB-A61D-594471BFE6B5}"/>
    <dgm:cxn modelId="{7F66D90B-5475-4204-BEFD-E9ADC235D37B}" type="presParOf" srcId="{D7139322-8452-4858-8E8A-6AAEDA559C84}" destId="{C2ECE767-2B4E-4972-A9AF-88F9B7AA3154}" srcOrd="0" destOrd="0" presId="urn:microsoft.com/office/officeart/2005/8/layout/hierarchy6"/>
    <dgm:cxn modelId="{FCB68D5A-EF62-4AA0-AFAC-BB94B1B3E670}" type="presParOf" srcId="{C2ECE767-2B4E-4972-A9AF-88F9B7AA3154}" destId="{83D54E6E-189C-4CC8-9628-C0F80779B83E}" srcOrd="0" destOrd="0" presId="urn:microsoft.com/office/officeart/2005/8/layout/hierarchy6"/>
    <dgm:cxn modelId="{E0BFFDB0-D40F-4B8E-9F4D-884139615D3B}" type="presParOf" srcId="{83D54E6E-189C-4CC8-9628-C0F80779B83E}" destId="{FBEE4D60-9B1E-4416-98D7-44438FA84846}" srcOrd="0" destOrd="0" presId="urn:microsoft.com/office/officeart/2005/8/layout/hierarchy6"/>
    <dgm:cxn modelId="{7DDB4B19-F5F7-44EE-8A73-65628C36FAEB}" type="presParOf" srcId="{FBEE4D60-9B1E-4416-98D7-44438FA84846}" destId="{D50D5AD1-0C48-4E8E-A46E-BC436E2AB4A5}" srcOrd="0" destOrd="0" presId="urn:microsoft.com/office/officeart/2005/8/layout/hierarchy6"/>
    <dgm:cxn modelId="{CB928283-39B5-4C25-A22A-9CF7F8D49C3D}" type="presParOf" srcId="{FBEE4D60-9B1E-4416-98D7-44438FA84846}" destId="{3CA28F2D-340D-4A8C-9F4D-096CDE97EF84}" srcOrd="1" destOrd="0" presId="urn:microsoft.com/office/officeart/2005/8/layout/hierarchy6"/>
    <dgm:cxn modelId="{CAF09EE2-52A6-4FA8-9652-98AA26ED93E0}" type="presParOf" srcId="{3CA28F2D-340D-4A8C-9F4D-096CDE97EF84}" destId="{FFA8E67D-C37F-4721-826C-2F1CD5B502FB}" srcOrd="0" destOrd="0" presId="urn:microsoft.com/office/officeart/2005/8/layout/hierarchy6"/>
    <dgm:cxn modelId="{D1BE2E99-F738-452B-BF8A-65626008BC50}" type="presParOf" srcId="{3CA28F2D-340D-4A8C-9F4D-096CDE97EF84}" destId="{5F14EC3B-A8D3-4A87-8951-D674FCC1E0ED}" srcOrd="1" destOrd="0" presId="urn:microsoft.com/office/officeart/2005/8/layout/hierarchy6"/>
    <dgm:cxn modelId="{8800E206-9D15-4D95-BF52-8E7137C2CB67}" type="presParOf" srcId="{5F14EC3B-A8D3-4A87-8951-D674FCC1E0ED}" destId="{7534F496-8786-481D-B779-052A5FE5D738}" srcOrd="0" destOrd="0" presId="urn:microsoft.com/office/officeart/2005/8/layout/hierarchy6"/>
    <dgm:cxn modelId="{0EDEC84E-B478-434D-9923-CC8E86B7D062}" type="presParOf" srcId="{5F14EC3B-A8D3-4A87-8951-D674FCC1E0ED}" destId="{75FAE221-7517-4C19-8C65-9E5E21436527}" srcOrd="1" destOrd="0" presId="urn:microsoft.com/office/officeart/2005/8/layout/hierarchy6"/>
    <dgm:cxn modelId="{8576E0CF-24D0-4C62-8A40-46F291B76DB6}" type="presParOf" srcId="{3CA28F2D-340D-4A8C-9F4D-096CDE97EF84}" destId="{D152A1BD-5B1C-43EE-AB50-EAACA99E2FC7}" srcOrd="2" destOrd="0" presId="urn:microsoft.com/office/officeart/2005/8/layout/hierarchy6"/>
    <dgm:cxn modelId="{CBCDFE00-6774-4135-AF7D-3B8A3EA7BDE9}" type="presParOf" srcId="{3CA28F2D-340D-4A8C-9F4D-096CDE97EF84}" destId="{714F9C93-B14C-419F-B8B7-A346AD935DBB}" srcOrd="3" destOrd="0" presId="urn:microsoft.com/office/officeart/2005/8/layout/hierarchy6"/>
    <dgm:cxn modelId="{234A289B-0C3E-4693-9A3B-3744666888CA}" type="presParOf" srcId="{714F9C93-B14C-419F-B8B7-A346AD935DBB}" destId="{2BD5088A-083F-44A4-A6FA-7C73662BF4EF}" srcOrd="0" destOrd="0" presId="urn:microsoft.com/office/officeart/2005/8/layout/hierarchy6"/>
    <dgm:cxn modelId="{940A3B19-DFD0-4FD7-A38F-E834925B84B7}" type="presParOf" srcId="{714F9C93-B14C-419F-B8B7-A346AD935DBB}" destId="{BAAF9671-8027-491F-94EA-F7A72CA5969B}" srcOrd="1" destOrd="0" presId="urn:microsoft.com/office/officeart/2005/8/layout/hierarchy6"/>
    <dgm:cxn modelId="{0A0983A0-ADAD-47B7-B07A-5EDB7A6CC552}" type="presParOf" srcId="{3CA28F2D-340D-4A8C-9F4D-096CDE97EF84}" destId="{364B776C-A954-4FCB-83A8-BFFDF81347BA}" srcOrd="4" destOrd="0" presId="urn:microsoft.com/office/officeart/2005/8/layout/hierarchy6"/>
    <dgm:cxn modelId="{780E16AA-E5F1-4848-B5F9-140F4BFB0648}" type="presParOf" srcId="{3CA28F2D-340D-4A8C-9F4D-096CDE97EF84}" destId="{39E3C42C-89E1-4D50-9803-9118F32107C9}" srcOrd="5" destOrd="0" presId="urn:microsoft.com/office/officeart/2005/8/layout/hierarchy6"/>
    <dgm:cxn modelId="{4AAD459A-EF9B-4335-97B2-294429DA836B}" type="presParOf" srcId="{39E3C42C-89E1-4D50-9803-9118F32107C9}" destId="{A9976434-4935-477F-8E27-E2F45B6C3229}" srcOrd="0" destOrd="0" presId="urn:microsoft.com/office/officeart/2005/8/layout/hierarchy6"/>
    <dgm:cxn modelId="{5717D9ED-0430-4E7F-8E35-C3090B2E93EE}" type="presParOf" srcId="{39E3C42C-89E1-4D50-9803-9118F32107C9}" destId="{87717798-1E84-4CC0-8145-DDDB4AEF88C8}" srcOrd="1" destOrd="0" presId="urn:microsoft.com/office/officeart/2005/8/layout/hierarchy6"/>
    <dgm:cxn modelId="{EE72E6F6-272C-4EC3-85A4-FAAC519964AA}" type="presParOf" srcId="{87717798-1E84-4CC0-8145-DDDB4AEF88C8}" destId="{8D44EECA-DD40-4AB8-B15B-D81B0DA1871D}" srcOrd="0" destOrd="0" presId="urn:microsoft.com/office/officeart/2005/8/layout/hierarchy6"/>
    <dgm:cxn modelId="{2CB3B022-A89B-427B-BD45-D69737455F8D}" type="presParOf" srcId="{87717798-1E84-4CC0-8145-DDDB4AEF88C8}" destId="{23D574A7-3E15-44EA-AA03-409BF70C6531}" srcOrd="1" destOrd="0" presId="urn:microsoft.com/office/officeart/2005/8/layout/hierarchy6"/>
    <dgm:cxn modelId="{FCD81268-DCB9-4ACA-8D23-F659D6E7FA66}" type="presParOf" srcId="{23D574A7-3E15-44EA-AA03-409BF70C6531}" destId="{F9A30CF2-CBC5-453C-93F9-7888E56C6E74}" srcOrd="0" destOrd="0" presId="urn:microsoft.com/office/officeart/2005/8/layout/hierarchy6"/>
    <dgm:cxn modelId="{E5B10356-CA11-4139-9C1F-60B4027A2D9E}" type="presParOf" srcId="{23D574A7-3E15-44EA-AA03-409BF70C6531}" destId="{54229454-0C75-42D0-AF1F-A60BB6393D96}" srcOrd="1" destOrd="0" presId="urn:microsoft.com/office/officeart/2005/8/layout/hierarchy6"/>
    <dgm:cxn modelId="{6EDA64A4-3BFE-4EA1-9645-47BB8EE461A4}" type="presParOf" srcId="{87717798-1E84-4CC0-8145-DDDB4AEF88C8}" destId="{2337ED2E-F7FF-4A5C-93BA-3B342809AC91}" srcOrd="2" destOrd="0" presId="urn:microsoft.com/office/officeart/2005/8/layout/hierarchy6"/>
    <dgm:cxn modelId="{42900AF0-7AC7-4728-8729-FA94ACE6E04D}" type="presParOf" srcId="{87717798-1E84-4CC0-8145-DDDB4AEF88C8}" destId="{62CC5EBD-0EE6-494C-83DD-ED86CEC02E4F}" srcOrd="3" destOrd="0" presId="urn:microsoft.com/office/officeart/2005/8/layout/hierarchy6"/>
    <dgm:cxn modelId="{52FB59AC-E7C9-4B9A-978B-14FC031D7922}" type="presParOf" srcId="{62CC5EBD-0EE6-494C-83DD-ED86CEC02E4F}" destId="{29654BA9-4B4C-48C7-A52B-E3751D9EC6ED}" srcOrd="0" destOrd="0" presId="urn:microsoft.com/office/officeart/2005/8/layout/hierarchy6"/>
    <dgm:cxn modelId="{F164FFDE-18C6-4BE2-BC01-B0280ABEA35B}" type="presParOf" srcId="{62CC5EBD-0EE6-494C-83DD-ED86CEC02E4F}" destId="{76F9A103-5BBA-4536-BA77-8AF988E85A78}" srcOrd="1" destOrd="0" presId="urn:microsoft.com/office/officeart/2005/8/layout/hierarchy6"/>
    <dgm:cxn modelId="{95B3A25E-95E8-4F3E-B0E7-E76A25A527F4}" type="presParOf" srcId="{87717798-1E84-4CC0-8145-DDDB4AEF88C8}" destId="{5443485C-A2E6-474C-B461-EEC4392212C8}" srcOrd="4" destOrd="0" presId="urn:microsoft.com/office/officeart/2005/8/layout/hierarchy6"/>
    <dgm:cxn modelId="{49AAE83F-86DD-4CF5-A0A8-FC9C063B0FC2}" type="presParOf" srcId="{87717798-1E84-4CC0-8145-DDDB4AEF88C8}" destId="{B36EE3D7-2D02-4F9B-96E5-E86ADB046437}" srcOrd="5" destOrd="0" presId="urn:microsoft.com/office/officeart/2005/8/layout/hierarchy6"/>
    <dgm:cxn modelId="{3487B194-D779-4ED8-8606-68F57F9AD782}" type="presParOf" srcId="{B36EE3D7-2D02-4F9B-96E5-E86ADB046437}" destId="{C2EE98A0-4DCF-4B08-B2C5-886E5456FA0B}" srcOrd="0" destOrd="0" presId="urn:microsoft.com/office/officeart/2005/8/layout/hierarchy6"/>
    <dgm:cxn modelId="{62BD7A4C-B608-4090-AACE-3F91B90164F9}" type="presParOf" srcId="{B36EE3D7-2D02-4F9B-96E5-E86ADB046437}" destId="{4416D0AA-E33A-40FF-83E7-8BA8EB10DB0B}" srcOrd="1" destOrd="0" presId="urn:microsoft.com/office/officeart/2005/8/layout/hierarchy6"/>
    <dgm:cxn modelId="{0C77A549-5CC5-486C-A2EB-11B168CF62D4}" type="presParOf" srcId="{87717798-1E84-4CC0-8145-DDDB4AEF88C8}" destId="{23C305FD-D85B-4FB2-8C8A-4B9A15961406}" srcOrd="6" destOrd="0" presId="urn:microsoft.com/office/officeart/2005/8/layout/hierarchy6"/>
    <dgm:cxn modelId="{6B722709-5188-41A0-916A-B26BA9F49DFF}" type="presParOf" srcId="{87717798-1E84-4CC0-8145-DDDB4AEF88C8}" destId="{DD55CF84-8CCB-4B57-ABA5-F3900E4DB8BC}" srcOrd="7" destOrd="0" presId="urn:microsoft.com/office/officeart/2005/8/layout/hierarchy6"/>
    <dgm:cxn modelId="{CF256597-C346-49E0-9909-915AD4687FA9}" type="presParOf" srcId="{DD55CF84-8CCB-4B57-ABA5-F3900E4DB8BC}" destId="{9C1C5B5A-E5E6-4BED-BB27-F2235DBF45C7}" srcOrd="0" destOrd="0" presId="urn:microsoft.com/office/officeart/2005/8/layout/hierarchy6"/>
    <dgm:cxn modelId="{B9A8B2EB-F24C-46CF-B37F-97D0974CFC52}" type="presParOf" srcId="{DD55CF84-8CCB-4B57-ABA5-F3900E4DB8BC}" destId="{7AB1A42F-8179-482D-AC20-58B12527AE72}" srcOrd="1" destOrd="0" presId="urn:microsoft.com/office/officeart/2005/8/layout/hierarchy6"/>
    <dgm:cxn modelId="{B4CB35C3-993F-417C-A201-C52FC405CF53}" type="presParOf" srcId="{87717798-1E84-4CC0-8145-DDDB4AEF88C8}" destId="{BC5D4319-3DD2-458D-B7B7-DDA4DE0A7ADC}" srcOrd="8" destOrd="0" presId="urn:microsoft.com/office/officeart/2005/8/layout/hierarchy6"/>
    <dgm:cxn modelId="{75B997D1-F605-404D-82E5-DB859D12DA55}" type="presParOf" srcId="{87717798-1E84-4CC0-8145-DDDB4AEF88C8}" destId="{2A5990DE-A691-476E-90D8-5D343B0763CA}" srcOrd="9" destOrd="0" presId="urn:microsoft.com/office/officeart/2005/8/layout/hierarchy6"/>
    <dgm:cxn modelId="{D089F2FF-49A7-4CD0-91C7-07C8D0ED8351}" type="presParOf" srcId="{2A5990DE-A691-476E-90D8-5D343B0763CA}" destId="{8043AADF-3C50-4F63-B276-8D7791B995EC}" srcOrd="0" destOrd="0" presId="urn:microsoft.com/office/officeart/2005/8/layout/hierarchy6"/>
    <dgm:cxn modelId="{9C61A11D-A245-453A-8099-8713BDC52235}" type="presParOf" srcId="{2A5990DE-A691-476E-90D8-5D343B0763CA}" destId="{1914F8D8-8529-4E35-9DB7-0C7F62418100}" srcOrd="1" destOrd="0" presId="urn:microsoft.com/office/officeart/2005/8/layout/hierarchy6"/>
    <dgm:cxn modelId="{688B6A4F-BA18-4BDA-BB9A-D3FDBE6DF05B}" type="presParOf" srcId="{3CA28F2D-340D-4A8C-9F4D-096CDE97EF84}" destId="{D17D7896-C886-4EC4-81DB-E572E508AE69}" srcOrd="6" destOrd="0" presId="urn:microsoft.com/office/officeart/2005/8/layout/hierarchy6"/>
    <dgm:cxn modelId="{A1CC5712-CD29-4C03-84F6-89CC47B63F29}" type="presParOf" srcId="{3CA28F2D-340D-4A8C-9F4D-096CDE97EF84}" destId="{71845F98-5C7A-41D2-8F12-9D8D2005111D}" srcOrd="7" destOrd="0" presId="urn:microsoft.com/office/officeart/2005/8/layout/hierarchy6"/>
    <dgm:cxn modelId="{2B89AFF7-6CAD-4442-86F8-56BD3C8E24C8}" type="presParOf" srcId="{71845F98-5C7A-41D2-8F12-9D8D2005111D}" destId="{38322947-E6EE-400A-85FC-D13B683DA58C}" srcOrd="0" destOrd="0" presId="urn:microsoft.com/office/officeart/2005/8/layout/hierarchy6"/>
    <dgm:cxn modelId="{2B745619-F95F-49D7-9FA4-476DE9F7EC82}" type="presParOf" srcId="{71845F98-5C7A-41D2-8F12-9D8D2005111D}" destId="{72A2A1DB-FD98-45A5-AEF6-68DB5F66916B}" srcOrd="1" destOrd="0" presId="urn:microsoft.com/office/officeart/2005/8/layout/hierarchy6"/>
    <dgm:cxn modelId="{B8AD5BA1-1D52-43F6-ACAB-0E400DA2BE99}" type="presParOf" srcId="{3CA28F2D-340D-4A8C-9F4D-096CDE97EF84}" destId="{03AEAFD0-01C9-4DB9-98F4-60EEFC8F68FD}" srcOrd="8" destOrd="0" presId="urn:microsoft.com/office/officeart/2005/8/layout/hierarchy6"/>
    <dgm:cxn modelId="{B7408F46-89CF-4B91-90A3-57147B2A9703}" type="presParOf" srcId="{3CA28F2D-340D-4A8C-9F4D-096CDE97EF84}" destId="{41B1FADB-D3F9-45BE-92FD-B96C349E5868}" srcOrd="9" destOrd="0" presId="urn:microsoft.com/office/officeart/2005/8/layout/hierarchy6"/>
    <dgm:cxn modelId="{FF081853-40CF-440B-ACD9-4303F9B0D2BA}" type="presParOf" srcId="{41B1FADB-D3F9-45BE-92FD-B96C349E5868}" destId="{63BB9912-FC9B-450E-A43E-EC34D7BAF162}" srcOrd="0" destOrd="0" presId="urn:microsoft.com/office/officeart/2005/8/layout/hierarchy6"/>
    <dgm:cxn modelId="{93D94C86-3960-4F0B-8585-B58B604E9F8B}" type="presParOf" srcId="{41B1FADB-D3F9-45BE-92FD-B96C349E5868}" destId="{6B0CE89D-8950-4C9F-AF26-FB9E79AF9110}" srcOrd="1" destOrd="0" presId="urn:microsoft.com/office/officeart/2005/8/layout/hierarchy6"/>
    <dgm:cxn modelId="{E256E913-9F95-4B4D-B90D-9BDE4D39D1C9}" type="presParOf" srcId="{3CA28F2D-340D-4A8C-9F4D-096CDE97EF84}" destId="{60C802D8-B32B-4A36-B7DB-99891327BF47}" srcOrd="10" destOrd="0" presId="urn:microsoft.com/office/officeart/2005/8/layout/hierarchy6"/>
    <dgm:cxn modelId="{808108B0-0405-4E78-8AB2-8137A51A869F}" type="presParOf" srcId="{3CA28F2D-340D-4A8C-9F4D-096CDE97EF84}" destId="{0CC7CB78-E08D-47BA-B987-A0B5CA2417D0}" srcOrd="11" destOrd="0" presId="urn:microsoft.com/office/officeart/2005/8/layout/hierarchy6"/>
    <dgm:cxn modelId="{811CEABE-23CD-4568-942F-6E7E7FEFA2B5}" type="presParOf" srcId="{0CC7CB78-E08D-47BA-B987-A0B5CA2417D0}" destId="{483D0BB8-3D85-4E58-9B3D-52A94F9364BA}" srcOrd="0" destOrd="0" presId="urn:microsoft.com/office/officeart/2005/8/layout/hierarchy6"/>
    <dgm:cxn modelId="{7F7D0E96-7D43-4E3B-93FC-22015A44CB3D}" type="presParOf" srcId="{0CC7CB78-E08D-47BA-B987-A0B5CA2417D0}" destId="{C1912BA2-394D-46CE-9759-89A4F2F1664C}" srcOrd="1" destOrd="0" presId="urn:microsoft.com/office/officeart/2005/8/layout/hierarchy6"/>
    <dgm:cxn modelId="{8444AEE3-4D98-404C-8200-EF7DA083EB3E}" type="presParOf" srcId="{D7139322-8452-4858-8E8A-6AAEDA559C84}" destId="{92928BB3-C08A-43D0-8849-CD1ACFCDB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8D3F5-E284-4CFE-8668-7F2D7B466B0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27A4D-83DB-4AB1-81E4-FEB4A53BADA8}">
      <dgm:prSet custT="1"/>
      <dgm:spPr/>
      <dgm:t>
        <a:bodyPr/>
        <a:lstStyle/>
        <a:p>
          <a:r>
            <a:rPr lang="en-US" sz="2000" b="1" i="0" dirty="0">
              <a:solidFill>
                <a:schemeClr val="accent3"/>
              </a:solidFill>
            </a:rPr>
            <a:t>Types of Tokenization</a:t>
          </a:r>
          <a:endParaRPr lang="en-US" sz="2000" dirty="0">
            <a:solidFill>
              <a:schemeClr val="accent3"/>
            </a:solidFill>
          </a:endParaRPr>
        </a:p>
      </dgm:t>
    </dgm:pt>
    <dgm:pt modelId="{3792B89A-9D77-4D9D-8B94-20F0A1E164BC}" type="parTrans" cxnId="{76D654AA-26DF-4C0F-8E11-EFC3AD235042}">
      <dgm:prSet/>
      <dgm:spPr/>
      <dgm:t>
        <a:bodyPr/>
        <a:lstStyle/>
        <a:p>
          <a:endParaRPr lang="en-US" sz="1200"/>
        </a:p>
      </dgm:t>
    </dgm:pt>
    <dgm:pt modelId="{5350F0A1-13A1-4B82-B9A1-827846FAFFB9}" type="sibTrans" cxnId="{76D654AA-26DF-4C0F-8E11-EFC3AD235042}">
      <dgm:prSet/>
      <dgm:spPr/>
      <dgm:t>
        <a:bodyPr/>
        <a:lstStyle/>
        <a:p>
          <a:endParaRPr lang="en-US" sz="1200"/>
        </a:p>
      </dgm:t>
    </dgm:pt>
    <dgm:pt modelId="{D94F4CBF-699D-47CF-9190-AC86143E0B7B}">
      <dgm:prSet custT="1"/>
      <dgm:spPr/>
      <dgm:t>
        <a:bodyPr/>
        <a:lstStyle/>
        <a:p>
          <a:r>
            <a:rPr lang="en-US" sz="1600" b="0" i="0" dirty="0"/>
            <a:t>Sentence Tokenization</a:t>
          </a:r>
          <a:endParaRPr lang="en-US" sz="1600" dirty="0"/>
        </a:p>
      </dgm:t>
    </dgm:pt>
    <dgm:pt modelId="{44C9108B-1F55-4C4A-9FFD-116CE796372E}" type="parTrans" cxnId="{36629F72-4144-448D-9DD5-BA0ED1557DA7}">
      <dgm:prSet/>
      <dgm:spPr/>
      <dgm:t>
        <a:bodyPr/>
        <a:lstStyle/>
        <a:p>
          <a:endParaRPr lang="en-US" sz="1200"/>
        </a:p>
      </dgm:t>
    </dgm:pt>
    <dgm:pt modelId="{0E27E3ED-BC6B-4836-AE2A-1BDC66D93FBD}" type="sibTrans" cxnId="{36629F72-4144-448D-9DD5-BA0ED1557DA7}">
      <dgm:prSet/>
      <dgm:spPr/>
      <dgm:t>
        <a:bodyPr/>
        <a:lstStyle/>
        <a:p>
          <a:endParaRPr lang="en-US" sz="1200"/>
        </a:p>
      </dgm:t>
    </dgm:pt>
    <dgm:pt modelId="{D94F090D-59D3-484D-8EE4-AC92D28F9D7C}">
      <dgm:prSet custT="1"/>
      <dgm:spPr/>
      <dgm:t>
        <a:bodyPr/>
        <a:lstStyle/>
        <a:p>
          <a:r>
            <a:rPr lang="en-US" sz="1600" b="0" i="0" dirty="0"/>
            <a:t>Word Tokenization</a:t>
          </a:r>
          <a:endParaRPr lang="en-US" sz="1600" dirty="0"/>
        </a:p>
      </dgm:t>
    </dgm:pt>
    <dgm:pt modelId="{714AB738-D2CC-4246-997B-55D71B0FF4DE}" type="parTrans" cxnId="{7A3EC709-9BA8-4D98-914D-4815155054CA}">
      <dgm:prSet/>
      <dgm:spPr/>
      <dgm:t>
        <a:bodyPr/>
        <a:lstStyle/>
        <a:p>
          <a:endParaRPr lang="en-US" sz="1200"/>
        </a:p>
      </dgm:t>
    </dgm:pt>
    <dgm:pt modelId="{5DABF3AD-481E-4F86-962F-1F07F1AA579A}" type="sibTrans" cxnId="{7A3EC709-9BA8-4D98-914D-4815155054CA}">
      <dgm:prSet/>
      <dgm:spPr/>
      <dgm:t>
        <a:bodyPr/>
        <a:lstStyle/>
        <a:p>
          <a:endParaRPr lang="en-US" sz="1200"/>
        </a:p>
      </dgm:t>
    </dgm:pt>
    <dgm:pt modelId="{37BAFE6B-B966-42C9-8602-29B7CA9FE689}">
      <dgm:prSet custT="1"/>
      <dgm:spPr/>
      <dgm:t>
        <a:bodyPr/>
        <a:lstStyle/>
        <a:p>
          <a:r>
            <a:rPr lang="en-US" sz="1600" b="0" i="0" dirty="0" err="1"/>
            <a:t>WordPiece</a:t>
          </a:r>
          <a:r>
            <a:rPr lang="en-US" sz="1600" b="1" i="0" dirty="0"/>
            <a:t> </a:t>
          </a:r>
          <a:r>
            <a:rPr lang="en-US" sz="1600" b="0" i="0" dirty="0"/>
            <a:t>Tokenization</a:t>
          </a:r>
          <a:endParaRPr lang="en-US" sz="1600" b="0" dirty="0"/>
        </a:p>
      </dgm:t>
    </dgm:pt>
    <dgm:pt modelId="{0C152C99-DA5F-4ABA-B12D-33A4AA882151}" type="parTrans" cxnId="{9F336033-1000-4F5B-A6B6-74D50BEEFB9F}">
      <dgm:prSet/>
      <dgm:spPr/>
      <dgm:t>
        <a:bodyPr/>
        <a:lstStyle/>
        <a:p>
          <a:endParaRPr lang="en-US" sz="1200"/>
        </a:p>
      </dgm:t>
    </dgm:pt>
    <dgm:pt modelId="{E15353B7-0CA4-4C1F-8F0C-35CD5EBFB904}" type="sibTrans" cxnId="{9F336033-1000-4F5B-A6B6-74D50BEEFB9F}">
      <dgm:prSet/>
      <dgm:spPr/>
      <dgm:t>
        <a:bodyPr/>
        <a:lstStyle/>
        <a:p>
          <a:endParaRPr lang="en-US" sz="1200"/>
        </a:p>
      </dgm:t>
    </dgm:pt>
    <dgm:pt modelId="{320B7821-5B60-46E7-8C00-8599F34D22BA}">
      <dgm:prSet custT="1"/>
      <dgm:spPr/>
      <dgm:t>
        <a:bodyPr/>
        <a:lstStyle/>
        <a:p>
          <a:r>
            <a:rPr lang="en-US" sz="1600" dirty="0"/>
            <a:t>Subword Tokenization</a:t>
          </a:r>
        </a:p>
      </dgm:t>
    </dgm:pt>
    <dgm:pt modelId="{70ABB3DF-86FF-408C-9B33-0FF934AC3DE1}" type="parTrans" cxnId="{A34FDA77-563E-469A-8093-51C8EE6F9E3A}">
      <dgm:prSet/>
      <dgm:spPr/>
      <dgm:t>
        <a:bodyPr/>
        <a:lstStyle/>
        <a:p>
          <a:endParaRPr lang="en-US"/>
        </a:p>
      </dgm:t>
    </dgm:pt>
    <dgm:pt modelId="{30248448-728A-4333-8C30-FBAF110C30D0}" type="sibTrans" cxnId="{A34FDA77-563E-469A-8093-51C8EE6F9E3A}">
      <dgm:prSet/>
      <dgm:spPr/>
      <dgm:t>
        <a:bodyPr/>
        <a:lstStyle/>
        <a:p>
          <a:endParaRPr lang="en-US"/>
        </a:p>
      </dgm:t>
    </dgm:pt>
    <dgm:pt modelId="{BC38A91E-3782-408B-9E1A-F853D086C101}" type="pres">
      <dgm:prSet presAssocID="{6A98D3F5-E284-4CFE-8668-7F2D7B466B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0225CF-6C42-4470-8E83-254C40FC7986}" type="pres">
      <dgm:prSet presAssocID="{FFD27A4D-83DB-4AB1-81E4-FEB4A53BADA8}" presName="hierRoot1" presStyleCnt="0">
        <dgm:presLayoutVars>
          <dgm:hierBranch val="init"/>
        </dgm:presLayoutVars>
      </dgm:prSet>
      <dgm:spPr/>
    </dgm:pt>
    <dgm:pt modelId="{CD38B36B-31E3-4861-894F-C090CF631F3D}" type="pres">
      <dgm:prSet presAssocID="{FFD27A4D-83DB-4AB1-81E4-FEB4A53BADA8}" presName="rootComposite1" presStyleCnt="0"/>
      <dgm:spPr/>
    </dgm:pt>
    <dgm:pt modelId="{9A4DAF10-7D27-4539-996D-69C88E0794F6}" type="pres">
      <dgm:prSet presAssocID="{FFD27A4D-83DB-4AB1-81E4-FEB4A53BADA8}" presName="rootText1" presStyleLbl="node0" presStyleIdx="0" presStyleCnt="1" custScaleX="279827" custScaleY="114530" custLinFactNeighborX="-3881" custLinFactNeighborY="-47">
        <dgm:presLayoutVars>
          <dgm:chPref val="3"/>
        </dgm:presLayoutVars>
      </dgm:prSet>
      <dgm:spPr/>
    </dgm:pt>
    <dgm:pt modelId="{4E936D5A-D741-4733-A10F-CF19286E8EC1}" type="pres">
      <dgm:prSet presAssocID="{FFD27A4D-83DB-4AB1-81E4-FEB4A53BADA8}" presName="rootConnector1" presStyleLbl="node1" presStyleIdx="0" presStyleCnt="0"/>
      <dgm:spPr/>
    </dgm:pt>
    <dgm:pt modelId="{16CF14D4-9B01-4B37-A750-2B99B20DC6B2}" type="pres">
      <dgm:prSet presAssocID="{FFD27A4D-83DB-4AB1-81E4-FEB4A53BADA8}" presName="hierChild2" presStyleCnt="0"/>
      <dgm:spPr/>
    </dgm:pt>
    <dgm:pt modelId="{E90481A7-10C8-424D-8430-7ACE071712D3}" type="pres">
      <dgm:prSet presAssocID="{44C9108B-1F55-4C4A-9FFD-116CE796372E}" presName="Name37" presStyleLbl="parChTrans1D2" presStyleIdx="0" presStyleCnt="4"/>
      <dgm:spPr/>
    </dgm:pt>
    <dgm:pt modelId="{8E1D02D6-2D77-468E-A398-75A568E46DF1}" type="pres">
      <dgm:prSet presAssocID="{D94F4CBF-699D-47CF-9190-AC86143E0B7B}" presName="hierRoot2" presStyleCnt="0">
        <dgm:presLayoutVars>
          <dgm:hierBranch val="init"/>
        </dgm:presLayoutVars>
      </dgm:prSet>
      <dgm:spPr/>
    </dgm:pt>
    <dgm:pt modelId="{840D540B-B033-440E-AA4B-AA2CB9B3DB69}" type="pres">
      <dgm:prSet presAssocID="{D94F4CBF-699D-47CF-9190-AC86143E0B7B}" presName="rootComposite" presStyleCnt="0"/>
      <dgm:spPr/>
    </dgm:pt>
    <dgm:pt modelId="{8BE1FC14-0C4C-4225-8AD1-B70A425310E1}" type="pres">
      <dgm:prSet presAssocID="{D94F4CBF-699D-47CF-9190-AC86143E0B7B}" presName="rootText" presStyleLbl="node2" presStyleIdx="0" presStyleCnt="4" custScaleX="105606" custLinFactNeighborX="-95167" custLinFactNeighborY="104">
        <dgm:presLayoutVars>
          <dgm:chPref val="3"/>
        </dgm:presLayoutVars>
      </dgm:prSet>
      <dgm:spPr/>
    </dgm:pt>
    <dgm:pt modelId="{5EF58663-2BA8-4714-BFAD-95E92CAD4868}" type="pres">
      <dgm:prSet presAssocID="{D94F4CBF-699D-47CF-9190-AC86143E0B7B}" presName="rootConnector" presStyleLbl="node2" presStyleIdx="0" presStyleCnt="4"/>
      <dgm:spPr/>
    </dgm:pt>
    <dgm:pt modelId="{79BEC406-BF7A-464C-AB0C-83A96918B63B}" type="pres">
      <dgm:prSet presAssocID="{D94F4CBF-699D-47CF-9190-AC86143E0B7B}" presName="hierChild4" presStyleCnt="0"/>
      <dgm:spPr/>
    </dgm:pt>
    <dgm:pt modelId="{17BDE4D7-F89C-483A-860F-3D8C394AB0D3}" type="pres">
      <dgm:prSet presAssocID="{D94F4CBF-699D-47CF-9190-AC86143E0B7B}" presName="hierChild5" presStyleCnt="0"/>
      <dgm:spPr/>
    </dgm:pt>
    <dgm:pt modelId="{B7EA6902-E15D-42C3-8446-C3517F3401C8}" type="pres">
      <dgm:prSet presAssocID="{714AB738-D2CC-4246-997B-55D71B0FF4DE}" presName="Name37" presStyleLbl="parChTrans1D2" presStyleIdx="1" presStyleCnt="4"/>
      <dgm:spPr/>
    </dgm:pt>
    <dgm:pt modelId="{E66FF164-55C0-4AFE-A4C9-EB669CB4A136}" type="pres">
      <dgm:prSet presAssocID="{D94F090D-59D3-484D-8EE4-AC92D28F9D7C}" presName="hierRoot2" presStyleCnt="0">
        <dgm:presLayoutVars>
          <dgm:hierBranch val="init"/>
        </dgm:presLayoutVars>
      </dgm:prSet>
      <dgm:spPr/>
    </dgm:pt>
    <dgm:pt modelId="{133B3A75-9705-4BBB-9ED4-E3CC82E9D93A}" type="pres">
      <dgm:prSet presAssocID="{D94F090D-59D3-484D-8EE4-AC92D28F9D7C}" presName="rootComposite" presStyleCnt="0"/>
      <dgm:spPr/>
    </dgm:pt>
    <dgm:pt modelId="{59D068D9-DCD2-4676-ADA6-BB4180DF874B}" type="pres">
      <dgm:prSet presAssocID="{D94F090D-59D3-484D-8EE4-AC92D28F9D7C}" presName="rootText" presStyleLbl="node2" presStyleIdx="1" presStyleCnt="4" custScaleX="108522" custLinFactNeighborX="-6040" custLinFactNeighborY="104">
        <dgm:presLayoutVars>
          <dgm:chPref val="3"/>
        </dgm:presLayoutVars>
      </dgm:prSet>
      <dgm:spPr/>
    </dgm:pt>
    <dgm:pt modelId="{D750AC1E-B034-4E0E-A012-C8BB3D53F06A}" type="pres">
      <dgm:prSet presAssocID="{D94F090D-59D3-484D-8EE4-AC92D28F9D7C}" presName="rootConnector" presStyleLbl="node2" presStyleIdx="1" presStyleCnt="4"/>
      <dgm:spPr/>
    </dgm:pt>
    <dgm:pt modelId="{053C453B-27FD-4CC6-A695-BE5FBB9B2FE6}" type="pres">
      <dgm:prSet presAssocID="{D94F090D-59D3-484D-8EE4-AC92D28F9D7C}" presName="hierChild4" presStyleCnt="0"/>
      <dgm:spPr/>
    </dgm:pt>
    <dgm:pt modelId="{9E8EBBB1-0DBC-45E7-A290-4CE55DB1F1D3}" type="pres">
      <dgm:prSet presAssocID="{D94F090D-59D3-484D-8EE4-AC92D28F9D7C}" presName="hierChild5" presStyleCnt="0"/>
      <dgm:spPr/>
    </dgm:pt>
    <dgm:pt modelId="{24FA50F3-344C-495F-8CB6-425E69B46864}" type="pres">
      <dgm:prSet presAssocID="{0C152C99-DA5F-4ABA-B12D-33A4AA882151}" presName="Name37" presStyleLbl="parChTrans1D2" presStyleIdx="2" presStyleCnt="4"/>
      <dgm:spPr/>
    </dgm:pt>
    <dgm:pt modelId="{FA8A0F75-61C1-4D30-97D1-15FC2F143296}" type="pres">
      <dgm:prSet presAssocID="{37BAFE6B-B966-42C9-8602-29B7CA9FE689}" presName="hierRoot2" presStyleCnt="0">
        <dgm:presLayoutVars>
          <dgm:hierBranch val="init"/>
        </dgm:presLayoutVars>
      </dgm:prSet>
      <dgm:spPr/>
    </dgm:pt>
    <dgm:pt modelId="{0DCC77D3-4C6F-441B-A45C-9BECD390D2E0}" type="pres">
      <dgm:prSet presAssocID="{37BAFE6B-B966-42C9-8602-29B7CA9FE689}" presName="rootComposite" presStyleCnt="0"/>
      <dgm:spPr/>
    </dgm:pt>
    <dgm:pt modelId="{EC101EE7-C1DE-4273-AC26-3321B06C11E5}" type="pres">
      <dgm:prSet presAssocID="{37BAFE6B-B966-42C9-8602-29B7CA9FE689}" presName="rootText" presStyleLbl="node2" presStyleIdx="2" presStyleCnt="4" custScaleX="127604" custLinFactNeighborX="39703" custLinFactNeighborY="104">
        <dgm:presLayoutVars>
          <dgm:chPref val="3"/>
        </dgm:presLayoutVars>
      </dgm:prSet>
      <dgm:spPr/>
    </dgm:pt>
    <dgm:pt modelId="{CC2A17B1-8301-4A65-97B3-0BD9F8CF98A7}" type="pres">
      <dgm:prSet presAssocID="{37BAFE6B-B966-42C9-8602-29B7CA9FE689}" presName="rootConnector" presStyleLbl="node2" presStyleIdx="2" presStyleCnt="4"/>
      <dgm:spPr/>
    </dgm:pt>
    <dgm:pt modelId="{4694040D-701D-4A69-BF6F-9A82BEA0734B}" type="pres">
      <dgm:prSet presAssocID="{37BAFE6B-B966-42C9-8602-29B7CA9FE689}" presName="hierChild4" presStyleCnt="0"/>
      <dgm:spPr/>
    </dgm:pt>
    <dgm:pt modelId="{51A7B3D0-0673-488C-BA03-A482CABEA779}" type="pres">
      <dgm:prSet presAssocID="{37BAFE6B-B966-42C9-8602-29B7CA9FE689}" presName="hierChild5" presStyleCnt="0"/>
      <dgm:spPr/>
    </dgm:pt>
    <dgm:pt modelId="{52A34A54-9DD9-4E89-BD58-32652DBAA2AC}" type="pres">
      <dgm:prSet presAssocID="{70ABB3DF-86FF-408C-9B33-0FF934AC3DE1}" presName="Name37" presStyleLbl="parChTrans1D2" presStyleIdx="3" presStyleCnt="4"/>
      <dgm:spPr/>
    </dgm:pt>
    <dgm:pt modelId="{D1EFE3DA-DFFC-4184-8177-2275E5468CE4}" type="pres">
      <dgm:prSet presAssocID="{320B7821-5B60-46E7-8C00-8599F34D22BA}" presName="hierRoot2" presStyleCnt="0">
        <dgm:presLayoutVars>
          <dgm:hierBranch val="init"/>
        </dgm:presLayoutVars>
      </dgm:prSet>
      <dgm:spPr/>
    </dgm:pt>
    <dgm:pt modelId="{F6A0AEA3-5670-4999-A035-3A090C2A3275}" type="pres">
      <dgm:prSet presAssocID="{320B7821-5B60-46E7-8C00-8599F34D22BA}" presName="rootComposite" presStyleCnt="0"/>
      <dgm:spPr/>
    </dgm:pt>
    <dgm:pt modelId="{560A205F-D112-48A4-BB8F-3A35C3834B2B}" type="pres">
      <dgm:prSet presAssocID="{320B7821-5B60-46E7-8C00-8599F34D22BA}" presName="rootText" presStyleLbl="node2" presStyleIdx="3" presStyleCnt="4" custLinFactNeighborX="59023" custLinFactNeighborY="104">
        <dgm:presLayoutVars>
          <dgm:chPref val="3"/>
        </dgm:presLayoutVars>
      </dgm:prSet>
      <dgm:spPr/>
    </dgm:pt>
    <dgm:pt modelId="{47021094-058A-422A-B962-37C45FD6B7C8}" type="pres">
      <dgm:prSet presAssocID="{320B7821-5B60-46E7-8C00-8599F34D22BA}" presName="rootConnector" presStyleLbl="node2" presStyleIdx="3" presStyleCnt="4"/>
      <dgm:spPr/>
    </dgm:pt>
    <dgm:pt modelId="{D01BC5C7-CD57-49AE-9A09-F1D7A33E0999}" type="pres">
      <dgm:prSet presAssocID="{320B7821-5B60-46E7-8C00-8599F34D22BA}" presName="hierChild4" presStyleCnt="0"/>
      <dgm:spPr/>
    </dgm:pt>
    <dgm:pt modelId="{CACFDAA2-181E-4D4C-B3EB-A3F8EDFCBFF4}" type="pres">
      <dgm:prSet presAssocID="{320B7821-5B60-46E7-8C00-8599F34D22BA}" presName="hierChild5" presStyleCnt="0"/>
      <dgm:spPr/>
    </dgm:pt>
    <dgm:pt modelId="{8777280F-6CA7-497D-991A-75917B019F91}" type="pres">
      <dgm:prSet presAssocID="{FFD27A4D-83DB-4AB1-81E4-FEB4A53BADA8}" presName="hierChild3" presStyleCnt="0"/>
      <dgm:spPr/>
    </dgm:pt>
  </dgm:ptLst>
  <dgm:cxnLst>
    <dgm:cxn modelId="{7A3EC709-9BA8-4D98-914D-4815155054CA}" srcId="{FFD27A4D-83DB-4AB1-81E4-FEB4A53BADA8}" destId="{D94F090D-59D3-484D-8EE4-AC92D28F9D7C}" srcOrd="1" destOrd="0" parTransId="{714AB738-D2CC-4246-997B-55D71B0FF4DE}" sibTransId="{5DABF3AD-481E-4F86-962F-1F07F1AA579A}"/>
    <dgm:cxn modelId="{6EFF9F15-3287-4C31-BAE0-096CD7B75513}" type="presOf" srcId="{D94F4CBF-699D-47CF-9190-AC86143E0B7B}" destId="{8BE1FC14-0C4C-4225-8AD1-B70A425310E1}" srcOrd="0" destOrd="0" presId="urn:microsoft.com/office/officeart/2005/8/layout/orgChart1"/>
    <dgm:cxn modelId="{24FEA319-27C1-4371-A475-9EC90E57FB18}" type="presOf" srcId="{6A98D3F5-E284-4CFE-8668-7F2D7B466B07}" destId="{BC38A91E-3782-408B-9E1A-F853D086C101}" srcOrd="0" destOrd="0" presId="urn:microsoft.com/office/officeart/2005/8/layout/orgChart1"/>
    <dgm:cxn modelId="{D1FA8B1D-2D39-4EA9-91CC-CEC2A5E905F4}" type="presOf" srcId="{0C152C99-DA5F-4ABA-B12D-33A4AA882151}" destId="{24FA50F3-344C-495F-8CB6-425E69B46864}" srcOrd="0" destOrd="0" presId="urn:microsoft.com/office/officeart/2005/8/layout/orgChart1"/>
    <dgm:cxn modelId="{9F336033-1000-4F5B-A6B6-74D50BEEFB9F}" srcId="{FFD27A4D-83DB-4AB1-81E4-FEB4A53BADA8}" destId="{37BAFE6B-B966-42C9-8602-29B7CA9FE689}" srcOrd="2" destOrd="0" parTransId="{0C152C99-DA5F-4ABA-B12D-33A4AA882151}" sibTransId="{E15353B7-0CA4-4C1F-8F0C-35CD5EBFB904}"/>
    <dgm:cxn modelId="{2C639A69-6863-41F3-9AD4-EFDB3524DE55}" type="presOf" srcId="{320B7821-5B60-46E7-8C00-8599F34D22BA}" destId="{560A205F-D112-48A4-BB8F-3A35C3834B2B}" srcOrd="0" destOrd="0" presId="urn:microsoft.com/office/officeart/2005/8/layout/orgChart1"/>
    <dgm:cxn modelId="{8EE98151-4A3E-4FE3-AB5F-FA933B219568}" type="presOf" srcId="{714AB738-D2CC-4246-997B-55D71B0FF4DE}" destId="{B7EA6902-E15D-42C3-8446-C3517F3401C8}" srcOrd="0" destOrd="0" presId="urn:microsoft.com/office/officeart/2005/8/layout/orgChart1"/>
    <dgm:cxn modelId="{36629F72-4144-448D-9DD5-BA0ED1557DA7}" srcId="{FFD27A4D-83DB-4AB1-81E4-FEB4A53BADA8}" destId="{D94F4CBF-699D-47CF-9190-AC86143E0B7B}" srcOrd="0" destOrd="0" parTransId="{44C9108B-1F55-4C4A-9FFD-116CE796372E}" sibTransId="{0E27E3ED-BC6B-4836-AE2A-1BDC66D93FBD}"/>
    <dgm:cxn modelId="{63D97953-B83C-4524-A39F-0C9A5D287242}" type="presOf" srcId="{D94F4CBF-699D-47CF-9190-AC86143E0B7B}" destId="{5EF58663-2BA8-4714-BFAD-95E92CAD4868}" srcOrd="1" destOrd="0" presId="urn:microsoft.com/office/officeart/2005/8/layout/orgChart1"/>
    <dgm:cxn modelId="{F3F92375-64CA-4473-9BC0-8742C280900F}" type="presOf" srcId="{37BAFE6B-B966-42C9-8602-29B7CA9FE689}" destId="{EC101EE7-C1DE-4273-AC26-3321B06C11E5}" srcOrd="0" destOrd="0" presId="urn:microsoft.com/office/officeart/2005/8/layout/orgChart1"/>
    <dgm:cxn modelId="{A34FDA77-563E-469A-8093-51C8EE6F9E3A}" srcId="{FFD27A4D-83DB-4AB1-81E4-FEB4A53BADA8}" destId="{320B7821-5B60-46E7-8C00-8599F34D22BA}" srcOrd="3" destOrd="0" parTransId="{70ABB3DF-86FF-408C-9B33-0FF934AC3DE1}" sibTransId="{30248448-728A-4333-8C30-FBAF110C30D0}"/>
    <dgm:cxn modelId="{2CA29A7C-F344-489D-ABFD-75B19E79C9F4}" type="presOf" srcId="{FFD27A4D-83DB-4AB1-81E4-FEB4A53BADA8}" destId="{9A4DAF10-7D27-4539-996D-69C88E0794F6}" srcOrd="0" destOrd="0" presId="urn:microsoft.com/office/officeart/2005/8/layout/orgChart1"/>
    <dgm:cxn modelId="{3FB12586-19FA-4E66-8BB6-491C77E978C7}" type="presOf" srcId="{44C9108B-1F55-4C4A-9FFD-116CE796372E}" destId="{E90481A7-10C8-424D-8430-7ACE071712D3}" srcOrd="0" destOrd="0" presId="urn:microsoft.com/office/officeart/2005/8/layout/orgChart1"/>
    <dgm:cxn modelId="{CF215B91-7BA8-4A6C-9F82-BAC2F6C57D9C}" type="presOf" srcId="{37BAFE6B-B966-42C9-8602-29B7CA9FE689}" destId="{CC2A17B1-8301-4A65-97B3-0BD9F8CF98A7}" srcOrd="1" destOrd="0" presId="urn:microsoft.com/office/officeart/2005/8/layout/orgChart1"/>
    <dgm:cxn modelId="{5E44B39E-885E-46DD-B51F-908D80893DD3}" type="presOf" srcId="{70ABB3DF-86FF-408C-9B33-0FF934AC3DE1}" destId="{52A34A54-9DD9-4E89-BD58-32652DBAA2AC}" srcOrd="0" destOrd="0" presId="urn:microsoft.com/office/officeart/2005/8/layout/orgChart1"/>
    <dgm:cxn modelId="{76D654AA-26DF-4C0F-8E11-EFC3AD235042}" srcId="{6A98D3F5-E284-4CFE-8668-7F2D7B466B07}" destId="{FFD27A4D-83DB-4AB1-81E4-FEB4A53BADA8}" srcOrd="0" destOrd="0" parTransId="{3792B89A-9D77-4D9D-8B94-20F0A1E164BC}" sibTransId="{5350F0A1-13A1-4B82-B9A1-827846FAFFB9}"/>
    <dgm:cxn modelId="{6AA134B0-3909-4FD8-8522-04EE7CFEC398}" type="presOf" srcId="{320B7821-5B60-46E7-8C00-8599F34D22BA}" destId="{47021094-058A-422A-B962-37C45FD6B7C8}" srcOrd="1" destOrd="0" presId="urn:microsoft.com/office/officeart/2005/8/layout/orgChart1"/>
    <dgm:cxn modelId="{5A04AAD1-2CDF-4B3A-8209-FAA8FF6DBB2F}" type="presOf" srcId="{D94F090D-59D3-484D-8EE4-AC92D28F9D7C}" destId="{D750AC1E-B034-4E0E-A012-C8BB3D53F06A}" srcOrd="1" destOrd="0" presId="urn:microsoft.com/office/officeart/2005/8/layout/orgChart1"/>
    <dgm:cxn modelId="{CA9333F5-A8A2-4A18-915D-34359F751D53}" type="presOf" srcId="{FFD27A4D-83DB-4AB1-81E4-FEB4A53BADA8}" destId="{4E936D5A-D741-4733-A10F-CF19286E8EC1}" srcOrd="1" destOrd="0" presId="urn:microsoft.com/office/officeart/2005/8/layout/orgChart1"/>
    <dgm:cxn modelId="{D4ED6CFF-8412-4AEE-8D79-118B5119BEF2}" type="presOf" srcId="{D94F090D-59D3-484D-8EE4-AC92D28F9D7C}" destId="{59D068D9-DCD2-4676-ADA6-BB4180DF874B}" srcOrd="0" destOrd="0" presId="urn:microsoft.com/office/officeart/2005/8/layout/orgChart1"/>
    <dgm:cxn modelId="{948E47EC-8AE8-47FC-98E5-9504D6A3E18F}" type="presParOf" srcId="{BC38A91E-3782-408B-9E1A-F853D086C101}" destId="{870225CF-6C42-4470-8E83-254C40FC7986}" srcOrd="0" destOrd="0" presId="urn:microsoft.com/office/officeart/2005/8/layout/orgChart1"/>
    <dgm:cxn modelId="{5BF34DA4-ED62-42C1-AD6B-3662BE7AFF32}" type="presParOf" srcId="{870225CF-6C42-4470-8E83-254C40FC7986}" destId="{CD38B36B-31E3-4861-894F-C090CF631F3D}" srcOrd="0" destOrd="0" presId="urn:microsoft.com/office/officeart/2005/8/layout/orgChart1"/>
    <dgm:cxn modelId="{0D431EF9-DE64-4671-B998-E23AC203AEB1}" type="presParOf" srcId="{CD38B36B-31E3-4861-894F-C090CF631F3D}" destId="{9A4DAF10-7D27-4539-996D-69C88E0794F6}" srcOrd="0" destOrd="0" presId="urn:microsoft.com/office/officeart/2005/8/layout/orgChart1"/>
    <dgm:cxn modelId="{3F1985E4-24E9-42FB-AE4D-D14A60270338}" type="presParOf" srcId="{CD38B36B-31E3-4861-894F-C090CF631F3D}" destId="{4E936D5A-D741-4733-A10F-CF19286E8EC1}" srcOrd="1" destOrd="0" presId="urn:microsoft.com/office/officeart/2005/8/layout/orgChart1"/>
    <dgm:cxn modelId="{31A543A8-5BDF-4FE7-A745-266B2A1D37A8}" type="presParOf" srcId="{870225CF-6C42-4470-8E83-254C40FC7986}" destId="{16CF14D4-9B01-4B37-A750-2B99B20DC6B2}" srcOrd="1" destOrd="0" presId="urn:microsoft.com/office/officeart/2005/8/layout/orgChart1"/>
    <dgm:cxn modelId="{DBC5723E-6A48-405F-80C2-EDC83464914E}" type="presParOf" srcId="{16CF14D4-9B01-4B37-A750-2B99B20DC6B2}" destId="{E90481A7-10C8-424D-8430-7ACE071712D3}" srcOrd="0" destOrd="0" presId="urn:microsoft.com/office/officeart/2005/8/layout/orgChart1"/>
    <dgm:cxn modelId="{B7DAA24B-7E13-4471-A640-772EA20883F2}" type="presParOf" srcId="{16CF14D4-9B01-4B37-A750-2B99B20DC6B2}" destId="{8E1D02D6-2D77-468E-A398-75A568E46DF1}" srcOrd="1" destOrd="0" presId="urn:microsoft.com/office/officeart/2005/8/layout/orgChart1"/>
    <dgm:cxn modelId="{ABB11012-3491-4751-B233-EFFE353CECB2}" type="presParOf" srcId="{8E1D02D6-2D77-468E-A398-75A568E46DF1}" destId="{840D540B-B033-440E-AA4B-AA2CB9B3DB69}" srcOrd="0" destOrd="0" presId="urn:microsoft.com/office/officeart/2005/8/layout/orgChart1"/>
    <dgm:cxn modelId="{66BFD1E6-4C3D-4815-A55A-187EC7D99904}" type="presParOf" srcId="{840D540B-B033-440E-AA4B-AA2CB9B3DB69}" destId="{8BE1FC14-0C4C-4225-8AD1-B70A425310E1}" srcOrd="0" destOrd="0" presId="urn:microsoft.com/office/officeart/2005/8/layout/orgChart1"/>
    <dgm:cxn modelId="{4AFA84D2-3B02-4283-BC4D-7D5C39C8524C}" type="presParOf" srcId="{840D540B-B033-440E-AA4B-AA2CB9B3DB69}" destId="{5EF58663-2BA8-4714-BFAD-95E92CAD4868}" srcOrd="1" destOrd="0" presId="urn:microsoft.com/office/officeart/2005/8/layout/orgChart1"/>
    <dgm:cxn modelId="{035654A3-7812-4B6E-85AA-F73E0D427A86}" type="presParOf" srcId="{8E1D02D6-2D77-468E-A398-75A568E46DF1}" destId="{79BEC406-BF7A-464C-AB0C-83A96918B63B}" srcOrd="1" destOrd="0" presId="urn:microsoft.com/office/officeart/2005/8/layout/orgChart1"/>
    <dgm:cxn modelId="{C3C53044-F49C-48A9-9605-074F8285D33B}" type="presParOf" srcId="{8E1D02D6-2D77-468E-A398-75A568E46DF1}" destId="{17BDE4D7-F89C-483A-860F-3D8C394AB0D3}" srcOrd="2" destOrd="0" presId="urn:microsoft.com/office/officeart/2005/8/layout/orgChart1"/>
    <dgm:cxn modelId="{990EF3E5-12AA-4F1B-B5AB-EDB4EFDA961F}" type="presParOf" srcId="{16CF14D4-9B01-4B37-A750-2B99B20DC6B2}" destId="{B7EA6902-E15D-42C3-8446-C3517F3401C8}" srcOrd="2" destOrd="0" presId="urn:microsoft.com/office/officeart/2005/8/layout/orgChart1"/>
    <dgm:cxn modelId="{B66415F5-BC9B-4439-8E92-ED4518C166C8}" type="presParOf" srcId="{16CF14D4-9B01-4B37-A750-2B99B20DC6B2}" destId="{E66FF164-55C0-4AFE-A4C9-EB669CB4A136}" srcOrd="3" destOrd="0" presId="urn:microsoft.com/office/officeart/2005/8/layout/orgChart1"/>
    <dgm:cxn modelId="{53F78C0C-D307-4EC0-9229-C117FCDDA068}" type="presParOf" srcId="{E66FF164-55C0-4AFE-A4C9-EB669CB4A136}" destId="{133B3A75-9705-4BBB-9ED4-E3CC82E9D93A}" srcOrd="0" destOrd="0" presId="urn:microsoft.com/office/officeart/2005/8/layout/orgChart1"/>
    <dgm:cxn modelId="{9CC2A865-ACC6-4D55-834E-E1061F4E41DB}" type="presParOf" srcId="{133B3A75-9705-4BBB-9ED4-E3CC82E9D93A}" destId="{59D068D9-DCD2-4676-ADA6-BB4180DF874B}" srcOrd="0" destOrd="0" presId="urn:microsoft.com/office/officeart/2005/8/layout/orgChart1"/>
    <dgm:cxn modelId="{D3E6D7EE-AB6B-475E-9B3B-2CB6D40DFFD2}" type="presParOf" srcId="{133B3A75-9705-4BBB-9ED4-E3CC82E9D93A}" destId="{D750AC1E-B034-4E0E-A012-C8BB3D53F06A}" srcOrd="1" destOrd="0" presId="urn:microsoft.com/office/officeart/2005/8/layout/orgChart1"/>
    <dgm:cxn modelId="{8F318B51-4C94-4E9E-A441-24D5D9B8342C}" type="presParOf" srcId="{E66FF164-55C0-4AFE-A4C9-EB669CB4A136}" destId="{053C453B-27FD-4CC6-A695-BE5FBB9B2FE6}" srcOrd="1" destOrd="0" presId="urn:microsoft.com/office/officeart/2005/8/layout/orgChart1"/>
    <dgm:cxn modelId="{107CF071-9C16-4EED-A29B-890684050090}" type="presParOf" srcId="{E66FF164-55C0-4AFE-A4C9-EB669CB4A136}" destId="{9E8EBBB1-0DBC-45E7-A290-4CE55DB1F1D3}" srcOrd="2" destOrd="0" presId="urn:microsoft.com/office/officeart/2005/8/layout/orgChart1"/>
    <dgm:cxn modelId="{0078FE18-C138-4FE0-B51A-BA7FE82BA94A}" type="presParOf" srcId="{16CF14D4-9B01-4B37-A750-2B99B20DC6B2}" destId="{24FA50F3-344C-495F-8CB6-425E69B46864}" srcOrd="4" destOrd="0" presId="urn:microsoft.com/office/officeart/2005/8/layout/orgChart1"/>
    <dgm:cxn modelId="{21B588CD-C61F-4BAB-B8DF-2E12AE683FE4}" type="presParOf" srcId="{16CF14D4-9B01-4B37-A750-2B99B20DC6B2}" destId="{FA8A0F75-61C1-4D30-97D1-15FC2F143296}" srcOrd="5" destOrd="0" presId="urn:microsoft.com/office/officeart/2005/8/layout/orgChart1"/>
    <dgm:cxn modelId="{94DDAD1B-2D4B-4B77-870B-33EA4AA4DB73}" type="presParOf" srcId="{FA8A0F75-61C1-4D30-97D1-15FC2F143296}" destId="{0DCC77D3-4C6F-441B-A45C-9BECD390D2E0}" srcOrd="0" destOrd="0" presId="urn:microsoft.com/office/officeart/2005/8/layout/orgChart1"/>
    <dgm:cxn modelId="{C4135D92-8F8C-42B3-989E-9683D72A020D}" type="presParOf" srcId="{0DCC77D3-4C6F-441B-A45C-9BECD390D2E0}" destId="{EC101EE7-C1DE-4273-AC26-3321B06C11E5}" srcOrd="0" destOrd="0" presId="urn:microsoft.com/office/officeart/2005/8/layout/orgChart1"/>
    <dgm:cxn modelId="{EEA84638-859C-471E-92E9-328F2E6076E6}" type="presParOf" srcId="{0DCC77D3-4C6F-441B-A45C-9BECD390D2E0}" destId="{CC2A17B1-8301-4A65-97B3-0BD9F8CF98A7}" srcOrd="1" destOrd="0" presId="urn:microsoft.com/office/officeart/2005/8/layout/orgChart1"/>
    <dgm:cxn modelId="{590DACA3-5D0E-4BB3-9301-CBEF0B5B6129}" type="presParOf" srcId="{FA8A0F75-61C1-4D30-97D1-15FC2F143296}" destId="{4694040D-701D-4A69-BF6F-9A82BEA0734B}" srcOrd="1" destOrd="0" presId="urn:microsoft.com/office/officeart/2005/8/layout/orgChart1"/>
    <dgm:cxn modelId="{5815FF68-67F3-46C5-AE6B-9B41A23D7792}" type="presParOf" srcId="{FA8A0F75-61C1-4D30-97D1-15FC2F143296}" destId="{51A7B3D0-0673-488C-BA03-A482CABEA779}" srcOrd="2" destOrd="0" presId="urn:microsoft.com/office/officeart/2005/8/layout/orgChart1"/>
    <dgm:cxn modelId="{10A0F7E8-8443-433C-9147-E33F9D9BD460}" type="presParOf" srcId="{16CF14D4-9B01-4B37-A750-2B99B20DC6B2}" destId="{52A34A54-9DD9-4E89-BD58-32652DBAA2AC}" srcOrd="6" destOrd="0" presId="urn:microsoft.com/office/officeart/2005/8/layout/orgChart1"/>
    <dgm:cxn modelId="{E89204BE-3A3A-4FDA-AFEF-88093F176B6B}" type="presParOf" srcId="{16CF14D4-9B01-4B37-A750-2B99B20DC6B2}" destId="{D1EFE3DA-DFFC-4184-8177-2275E5468CE4}" srcOrd="7" destOrd="0" presId="urn:microsoft.com/office/officeart/2005/8/layout/orgChart1"/>
    <dgm:cxn modelId="{C44063C0-0D14-4C26-A8A7-A0327F1871C8}" type="presParOf" srcId="{D1EFE3DA-DFFC-4184-8177-2275E5468CE4}" destId="{F6A0AEA3-5670-4999-A035-3A090C2A3275}" srcOrd="0" destOrd="0" presId="urn:microsoft.com/office/officeart/2005/8/layout/orgChart1"/>
    <dgm:cxn modelId="{00D5F183-BE62-4847-A775-3C4818FE9AB1}" type="presParOf" srcId="{F6A0AEA3-5670-4999-A035-3A090C2A3275}" destId="{560A205F-D112-48A4-BB8F-3A35C3834B2B}" srcOrd="0" destOrd="0" presId="urn:microsoft.com/office/officeart/2005/8/layout/orgChart1"/>
    <dgm:cxn modelId="{D9993272-FFBF-4609-B8F5-FD8EDF96A5D0}" type="presParOf" srcId="{F6A0AEA3-5670-4999-A035-3A090C2A3275}" destId="{47021094-058A-422A-B962-37C45FD6B7C8}" srcOrd="1" destOrd="0" presId="urn:microsoft.com/office/officeart/2005/8/layout/orgChart1"/>
    <dgm:cxn modelId="{A5C248C3-8080-493B-821A-2B84C0360C23}" type="presParOf" srcId="{D1EFE3DA-DFFC-4184-8177-2275E5468CE4}" destId="{D01BC5C7-CD57-49AE-9A09-F1D7A33E0999}" srcOrd="1" destOrd="0" presId="urn:microsoft.com/office/officeart/2005/8/layout/orgChart1"/>
    <dgm:cxn modelId="{072C1394-9FB5-49DC-847B-681040F7575F}" type="presParOf" srcId="{D1EFE3DA-DFFC-4184-8177-2275E5468CE4}" destId="{CACFDAA2-181E-4D4C-B3EB-A3F8EDFCBFF4}" srcOrd="2" destOrd="0" presId="urn:microsoft.com/office/officeart/2005/8/layout/orgChart1"/>
    <dgm:cxn modelId="{B08246E5-6A02-46A1-880A-C924A8AA04C0}" type="presParOf" srcId="{870225CF-6C42-4470-8E83-254C40FC7986}" destId="{8777280F-6CA7-497D-991A-75917B019F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A0F1B-AB1A-42F2-B55B-C9ECCCD60DD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35506DF-B8FA-4C8B-920A-078D7D3A0E25}">
      <dgm:prSet phldrT="[Text]" custT="1"/>
      <dgm:spPr/>
      <dgm:t>
        <a:bodyPr/>
        <a:lstStyle/>
        <a:p>
          <a:pPr algn="ctr"/>
          <a:r>
            <a:rPr lang="en-US" sz="1200" b="1" dirty="0"/>
            <a:t>Stemming</a:t>
          </a:r>
        </a:p>
      </dgm:t>
    </dgm:pt>
    <dgm:pt modelId="{EEA8AB3E-A426-4E29-9228-A57826F4DE0F}" type="parTrans" cxnId="{F9B4A2FD-54CD-41B4-B47A-E44E382E62C8}">
      <dgm:prSet/>
      <dgm:spPr/>
      <dgm:t>
        <a:bodyPr/>
        <a:lstStyle/>
        <a:p>
          <a:pPr algn="ctr"/>
          <a:endParaRPr lang="en-US" sz="1800" b="1"/>
        </a:p>
      </dgm:t>
    </dgm:pt>
    <dgm:pt modelId="{32871937-80B3-46BB-A61D-594471BFE6B5}" type="sibTrans" cxnId="{F9B4A2FD-54CD-41B4-B47A-E44E382E62C8}">
      <dgm:prSet/>
      <dgm:spPr/>
      <dgm:t>
        <a:bodyPr/>
        <a:lstStyle/>
        <a:p>
          <a:pPr algn="ctr"/>
          <a:endParaRPr lang="en-US" sz="1800" b="1"/>
        </a:p>
      </dgm:t>
    </dgm:pt>
    <dgm:pt modelId="{1F460AEE-1E60-451B-8C78-B12896B45A50}">
      <dgm:prSet phldrT="[Text]" custT="1"/>
      <dgm:spPr/>
      <dgm:t>
        <a:bodyPr/>
        <a:lstStyle/>
        <a:p>
          <a:pPr algn="ctr"/>
          <a:r>
            <a:rPr lang="en-US" sz="1200" b="1" dirty="0"/>
            <a:t>Lemmatization</a:t>
          </a:r>
        </a:p>
      </dgm:t>
    </dgm:pt>
    <dgm:pt modelId="{EBF9E7E9-76FF-4CB3-B786-3925607F229B}" type="parTrans" cxnId="{A5A3F78C-3DF6-4CD3-AC04-78E7B0015CBF}">
      <dgm:prSet/>
      <dgm:spPr/>
      <dgm:t>
        <a:bodyPr/>
        <a:lstStyle/>
        <a:p>
          <a:pPr algn="ctr"/>
          <a:endParaRPr lang="en-US" sz="1800" b="1"/>
        </a:p>
      </dgm:t>
    </dgm:pt>
    <dgm:pt modelId="{1659D14C-1424-44B5-A307-F9E5AF10C694}" type="sibTrans" cxnId="{A5A3F78C-3DF6-4CD3-AC04-78E7B0015CBF}">
      <dgm:prSet/>
      <dgm:spPr/>
      <dgm:t>
        <a:bodyPr/>
        <a:lstStyle/>
        <a:p>
          <a:pPr algn="ctr"/>
          <a:endParaRPr lang="en-US" sz="1800" b="1"/>
        </a:p>
      </dgm:t>
    </dgm:pt>
    <dgm:pt modelId="{D14A12A5-AFB1-4CB1-A9D1-C0042E8E80C1}">
      <dgm:prSet phldrT="[Text]" custT="1"/>
      <dgm:spPr/>
      <dgm:t>
        <a:bodyPr/>
        <a:lstStyle/>
        <a:p>
          <a:pPr algn="ctr"/>
          <a:r>
            <a:rPr lang="en-US" sz="1200" b="1" dirty="0"/>
            <a:t>Stop Words</a:t>
          </a:r>
        </a:p>
      </dgm:t>
    </dgm:pt>
    <dgm:pt modelId="{013B5470-EA99-454D-8A48-C287B5AB2B3E}" type="parTrans" cxnId="{75F948F5-4C17-4EEF-8537-230740B2885B}">
      <dgm:prSet/>
      <dgm:spPr/>
      <dgm:t>
        <a:bodyPr/>
        <a:lstStyle/>
        <a:p>
          <a:pPr algn="ctr"/>
          <a:endParaRPr lang="en-US" sz="1800" b="1"/>
        </a:p>
      </dgm:t>
    </dgm:pt>
    <dgm:pt modelId="{A0BED9C1-E66B-4BB7-A384-7364A6222FB0}" type="sibTrans" cxnId="{75F948F5-4C17-4EEF-8537-230740B2885B}">
      <dgm:prSet/>
      <dgm:spPr/>
      <dgm:t>
        <a:bodyPr/>
        <a:lstStyle/>
        <a:p>
          <a:pPr algn="ctr"/>
          <a:endParaRPr lang="en-US" sz="1800" b="1"/>
        </a:p>
      </dgm:t>
    </dgm:pt>
    <dgm:pt modelId="{83AA9D41-DD57-4C6B-8F8C-267723A2FCF1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b="0" i="0" dirty="0"/>
            <a:t>Handling</a:t>
          </a:r>
          <a:r>
            <a:rPr lang="en-US" sz="1200" b="1" i="0" dirty="0"/>
            <a:t> </a:t>
          </a:r>
          <a:r>
            <a:rPr lang="en-US" sz="1200" b="0" i="0" dirty="0"/>
            <a:t>Numerical</a:t>
          </a:r>
          <a:r>
            <a:rPr lang="en-US" sz="1200" b="1" i="0" dirty="0"/>
            <a:t> </a:t>
          </a:r>
          <a:r>
            <a:rPr lang="en-US" sz="1200" b="0" i="0" dirty="0"/>
            <a:t>Data</a:t>
          </a:r>
          <a:endParaRPr lang="en-US" sz="1200" b="0" dirty="0"/>
        </a:p>
      </dgm:t>
    </dgm:pt>
    <dgm:pt modelId="{19ABC86B-383F-4CCE-9EA9-F5EFCDB9B71D}" type="parTrans" cxnId="{FCD6E30C-0D97-4B04-92DD-B0E630C6289F}">
      <dgm:prSet/>
      <dgm:spPr/>
      <dgm:t>
        <a:bodyPr/>
        <a:lstStyle/>
        <a:p>
          <a:pPr algn="ctr"/>
          <a:endParaRPr lang="en-US" sz="1800" b="1"/>
        </a:p>
      </dgm:t>
    </dgm:pt>
    <dgm:pt modelId="{2C014319-0732-40D7-8752-6A165BEFB1BA}" type="sibTrans" cxnId="{FCD6E30C-0D97-4B04-92DD-B0E630C6289F}">
      <dgm:prSet/>
      <dgm:spPr/>
      <dgm:t>
        <a:bodyPr/>
        <a:lstStyle/>
        <a:p>
          <a:pPr algn="ctr"/>
          <a:endParaRPr lang="en-US" sz="1800" b="1"/>
        </a:p>
      </dgm:t>
    </dgm:pt>
    <dgm:pt modelId="{64E9B7DF-0CFD-44D5-8492-ECE0BDDF8876}">
      <dgm:prSet phldrT="[Text]" custT="1"/>
      <dgm:spPr/>
      <dgm:t>
        <a:bodyPr/>
        <a:lstStyle/>
        <a:p>
          <a:pPr algn="ctr"/>
          <a:r>
            <a:rPr lang="en-US" sz="1200" b="1" i="0" dirty="0"/>
            <a:t>Lowercasing</a:t>
          </a:r>
          <a:endParaRPr lang="en-US" sz="1200" b="1" dirty="0"/>
        </a:p>
      </dgm:t>
    </dgm:pt>
    <dgm:pt modelId="{98EEC526-175C-4A33-99D1-F67FC711E172}" type="parTrans" cxnId="{0A04832D-9152-4F49-8F70-5A056B95D4FB}">
      <dgm:prSet/>
      <dgm:spPr/>
      <dgm:t>
        <a:bodyPr/>
        <a:lstStyle/>
        <a:p>
          <a:pPr algn="ctr"/>
          <a:endParaRPr lang="en-US" sz="1800" b="1"/>
        </a:p>
      </dgm:t>
    </dgm:pt>
    <dgm:pt modelId="{CBD283AB-F8AB-46F4-8657-1C4ACE98487C}" type="sibTrans" cxnId="{0A04832D-9152-4F49-8F70-5A056B95D4FB}">
      <dgm:prSet/>
      <dgm:spPr/>
      <dgm:t>
        <a:bodyPr/>
        <a:lstStyle/>
        <a:p>
          <a:pPr algn="ctr"/>
          <a:endParaRPr lang="en-US" sz="1800" b="1"/>
        </a:p>
      </dgm:t>
    </dgm:pt>
    <dgm:pt modelId="{507F29A5-173C-4302-98B6-89A9D1A6E718}">
      <dgm:prSet phldrT="[Text]" custT="1"/>
      <dgm:spPr/>
      <dgm:t>
        <a:bodyPr/>
        <a:lstStyle/>
        <a:p>
          <a:pPr algn="ctr"/>
          <a:r>
            <a:rPr lang="en-US" sz="1200" b="1" dirty="0"/>
            <a:t>Normalization</a:t>
          </a:r>
        </a:p>
      </dgm:t>
    </dgm:pt>
    <dgm:pt modelId="{BA5BAEAA-5068-49B4-8436-006619C65155}" type="parTrans" cxnId="{2B653BAF-6860-4870-8ECC-1EBBB5918539}">
      <dgm:prSet/>
      <dgm:spPr/>
      <dgm:t>
        <a:bodyPr/>
        <a:lstStyle/>
        <a:p>
          <a:endParaRPr lang="en-US" b="1"/>
        </a:p>
      </dgm:t>
    </dgm:pt>
    <dgm:pt modelId="{97B94B1F-B8DD-4E8E-994B-3BF4CB8988DA}" type="sibTrans" cxnId="{2B653BAF-6860-4870-8ECC-1EBBB5918539}">
      <dgm:prSet/>
      <dgm:spPr/>
      <dgm:t>
        <a:bodyPr/>
        <a:lstStyle/>
        <a:p>
          <a:endParaRPr lang="en-US" b="1"/>
        </a:p>
      </dgm:t>
    </dgm:pt>
    <dgm:pt modelId="{D7139322-8452-4858-8E8A-6AAEDA559C84}" type="pres">
      <dgm:prSet presAssocID="{6CCA0F1B-AB1A-42F2-B55B-C9ECCCD60DD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ECE767-2B4E-4972-A9AF-88F9B7AA3154}" type="pres">
      <dgm:prSet presAssocID="{6CCA0F1B-AB1A-42F2-B55B-C9ECCCD60DDF}" presName="hierFlow" presStyleCnt="0"/>
      <dgm:spPr/>
    </dgm:pt>
    <dgm:pt modelId="{83D54E6E-189C-4CC8-9628-C0F80779B83E}" type="pres">
      <dgm:prSet presAssocID="{6CCA0F1B-AB1A-42F2-B55B-C9ECCCD60DD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72C354-6B0A-4C88-952A-E71AB33591FF}" type="pres">
      <dgm:prSet presAssocID="{507F29A5-173C-4302-98B6-89A9D1A6E718}" presName="Name14" presStyleCnt="0"/>
      <dgm:spPr/>
    </dgm:pt>
    <dgm:pt modelId="{63A9D827-20A9-4A7F-B3F1-8B89E0CEB7E9}" type="pres">
      <dgm:prSet presAssocID="{507F29A5-173C-4302-98B6-89A9D1A6E718}" presName="level1Shape" presStyleLbl="node0" presStyleIdx="0" presStyleCnt="1" custScaleX="132791" custLinFactNeighborX="-11688" custLinFactNeighborY="1948">
        <dgm:presLayoutVars>
          <dgm:chPref val="3"/>
        </dgm:presLayoutVars>
      </dgm:prSet>
      <dgm:spPr/>
    </dgm:pt>
    <dgm:pt modelId="{15AF970F-9D26-4202-8553-AF3632BAD34A}" type="pres">
      <dgm:prSet presAssocID="{507F29A5-173C-4302-98B6-89A9D1A6E718}" presName="hierChild2" presStyleCnt="0"/>
      <dgm:spPr/>
    </dgm:pt>
    <dgm:pt modelId="{8D44EECA-DD40-4AB8-B15B-D81B0DA1871D}" type="pres">
      <dgm:prSet presAssocID="{98EEC526-175C-4A33-99D1-F67FC711E172}" presName="Name19" presStyleLbl="parChTrans1D2" presStyleIdx="0" presStyleCnt="5"/>
      <dgm:spPr/>
    </dgm:pt>
    <dgm:pt modelId="{23D574A7-3E15-44EA-AA03-409BF70C6531}" type="pres">
      <dgm:prSet presAssocID="{64E9B7DF-0CFD-44D5-8492-ECE0BDDF8876}" presName="Name21" presStyleCnt="0"/>
      <dgm:spPr/>
    </dgm:pt>
    <dgm:pt modelId="{F9A30CF2-CBC5-453C-93F9-7888E56C6E74}" type="pres">
      <dgm:prSet presAssocID="{64E9B7DF-0CFD-44D5-8492-ECE0BDDF8876}" presName="level2Shape" presStyleLbl="node2" presStyleIdx="0" presStyleCnt="5" custScaleX="115264" custLinFactNeighborX="-8783" custLinFactNeighborY="63676"/>
      <dgm:spPr/>
    </dgm:pt>
    <dgm:pt modelId="{54229454-0C75-42D0-AF1F-A60BB6393D96}" type="pres">
      <dgm:prSet presAssocID="{64E9B7DF-0CFD-44D5-8492-ECE0BDDF8876}" presName="hierChild3" presStyleCnt="0"/>
      <dgm:spPr/>
    </dgm:pt>
    <dgm:pt modelId="{2337ED2E-F7FF-4A5C-93BA-3B342809AC91}" type="pres">
      <dgm:prSet presAssocID="{EEA8AB3E-A426-4E29-9228-A57826F4DE0F}" presName="Name19" presStyleLbl="parChTrans1D2" presStyleIdx="1" presStyleCnt="5"/>
      <dgm:spPr/>
    </dgm:pt>
    <dgm:pt modelId="{62CC5EBD-0EE6-494C-83DD-ED86CEC02E4F}" type="pres">
      <dgm:prSet presAssocID="{735506DF-B8FA-4C8B-920A-078D7D3A0E25}" presName="Name21" presStyleCnt="0"/>
      <dgm:spPr/>
    </dgm:pt>
    <dgm:pt modelId="{29654BA9-4B4C-48C7-A52B-E3751D9EC6ED}" type="pres">
      <dgm:prSet presAssocID="{735506DF-B8FA-4C8B-920A-078D7D3A0E25}" presName="level2Shape" presStyleLbl="node2" presStyleIdx="1" presStyleCnt="5" custLinFactNeighborX="-1464" custLinFactNeighborY="64774"/>
      <dgm:spPr/>
    </dgm:pt>
    <dgm:pt modelId="{76F9A103-5BBA-4536-BA77-8AF988E85A78}" type="pres">
      <dgm:prSet presAssocID="{735506DF-B8FA-4C8B-920A-078D7D3A0E25}" presName="hierChild3" presStyleCnt="0"/>
      <dgm:spPr/>
    </dgm:pt>
    <dgm:pt modelId="{5443485C-A2E6-474C-B461-EEC4392212C8}" type="pres">
      <dgm:prSet presAssocID="{EBF9E7E9-76FF-4CB3-B786-3925607F229B}" presName="Name19" presStyleLbl="parChTrans1D2" presStyleIdx="2" presStyleCnt="5"/>
      <dgm:spPr/>
    </dgm:pt>
    <dgm:pt modelId="{B36EE3D7-2D02-4F9B-96E5-E86ADB046437}" type="pres">
      <dgm:prSet presAssocID="{1F460AEE-1E60-451B-8C78-B12896B45A50}" presName="Name21" presStyleCnt="0"/>
      <dgm:spPr/>
    </dgm:pt>
    <dgm:pt modelId="{C2EE98A0-4DCF-4B08-B2C5-886E5456FA0B}" type="pres">
      <dgm:prSet presAssocID="{1F460AEE-1E60-451B-8C78-B12896B45A50}" presName="level2Shape" presStyleLbl="node2" presStyleIdx="2" presStyleCnt="5" custScaleX="121564" custLinFactNeighborX="2196" custLinFactNeighborY="62578"/>
      <dgm:spPr/>
    </dgm:pt>
    <dgm:pt modelId="{4416D0AA-E33A-40FF-83E7-8BA8EB10DB0B}" type="pres">
      <dgm:prSet presAssocID="{1F460AEE-1E60-451B-8C78-B12896B45A50}" presName="hierChild3" presStyleCnt="0"/>
      <dgm:spPr/>
    </dgm:pt>
    <dgm:pt modelId="{23C305FD-D85B-4FB2-8C8A-4B9A15961406}" type="pres">
      <dgm:prSet presAssocID="{013B5470-EA99-454D-8A48-C287B5AB2B3E}" presName="Name19" presStyleLbl="parChTrans1D2" presStyleIdx="3" presStyleCnt="5"/>
      <dgm:spPr/>
    </dgm:pt>
    <dgm:pt modelId="{DD55CF84-8CCB-4B57-ABA5-F3900E4DB8BC}" type="pres">
      <dgm:prSet presAssocID="{D14A12A5-AFB1-4CB1-A9D1-C0042E8E80C1}" presName="Name21" presStyleCnt="0"/>
      <dgm:spPr/>
    </dgm:pt>
    <dgm:pt modelId="{9C1C5B5A-E5E6-4BED-BB27-F2235DBF45C7}" type="pres">
      <dgm:prSet presAssocID="{D14A12A5-AFB1-4CB1-A9D1-C0042E8E80C1}" presName="level2Shape" presStyleLbl="node2" presStyleIdx="3" presStyleCnt="5" custLinFactNeighborX="5124" custLinFactNeighborY="63677"/>
      <dgm:spPr/>
    </dgm:pt>
    <dgm:pt modelId="{7AB1A42F-8179-482D-AC20-58B12527AE72}" type="pres">
      <dgm:prSet presAssocID="{D14A12A5-AFB1-4CB1-A9D1-C0042E8E80C1}" presName="hierChild3" presStyleCnt="0"/>
      <dgm:spPr/>
    </dgm:pt>
    <dgm:pt modelId="{BC5D4319-3DD2-458D-B7B7-DDA4DE0A7ADC}" type="pres">
      <dgm:prSet presAssocID="{19ABC86B-383F-4CCE-9EA9-F5EFCDB9B71D}" presName="Name19" presStyleLbl="parChTrans1D2" presStyleIdx="4" presStyleCnt="5"/>
      <dgm:spPr/>
    </dgm:pt>
    <dgm:pt modelId="{2A5990DE-A691-476E-90D8-5D343B0763CA}" type="pres">
      <dgm:prSet presAssocID="{83AA9D41-DD57-4C6B-8F8C-267723A2FCF1}" presName="Name21" presStyleCnt="0"/>
      <dgm:spPr/>
    </dgm:pt>
    <dgm:pt modelId="{8043AADF-3C50-4F63-B276-8D7791B995EC}" type="pres">
      <dgm:prSet presAssocID="{83AA9D41-DD57-4C6B-8F8C-267723A2FCF1}" presName="level2Shape" presStyleLbl="node2" presStyleIdx="4" presStyleCnt="5" custScaleX="117951" custLinFactNeighborY="61480"/>
      <dgm:spPr/>
    </dgm:pt>
    <dgm:pt modelId="{1914F8D8-8529-4E35-9DB7-0C7F62418100}" type="pres">
      <dgm:prSet presAssocID="{83AA9D41-DD57-4C6B-8F8C-267723A2FCF1}" presName="hierChild3" presStyleCnt="0"/>
      <dgm:spPr/>
    </dgm:pt>
    <dgm:pt modelId="{92928BB3-C08A-43D0-8849-CD1ACFCDB7B8}" type="pres">
      <dgm:prSet presAssocID="{6CCA0F1B-AB1A-42F2-B55B-C9ECCCD60DDF}" presName="bgShapesFlow" presStyleCnt="0"/>
      <dgm:spPr/>
    </dgm:pt>
  </dgm:ptLst>
  <dgm:cxnLst>
    <dgm:cxn modelId="{FCD6E30C-0D97-4B04-92DD-B0E630C6289F}" srcId="{507F29A5-173C-4302-98B6-89A9D1A6E718}" destId="{83AA9D41-DD57-4C6B-8F8C-267723A2FCF1}" srcOrd="4" destOrd="0" parTransId="{19ABC86B-383F-4CCE-9EA9-F5EFCDB9B71D}" sibTransId="{2C014319-0732-40D7-8752-6A165BEFB1BA}"/>
    <dgm:cxn modelId="{8A6E0221-1703-4B97-B05B-34F663DD6361}" type="presOf" srcId="{013B5470-EA99-454D-8A48-C287B5AB2B3E}" destId="{23C305FD-D85B-4FB2-8C8A-4B9A15961406}" srcOrd="0" destOrd="0" presId="urn:microsoft.com/office/officeart/2005/8/layout/hierarchy6"/>
    <dgm:cxn modelId="{0A04832D-9152-4F49-8F70-5A056B95D4FB}" srcId="{507F29A5-173C-4302-98B6-89A9D1A6E718}" destId="{64E9B7DF-0CFD-44D5-8492-ECE0BDDF8876}" srcOrd="0" destOrd="0" parTransId="{98EEC526-175C-4A33-99D1-F67FC711E172}" sibTransId="{CBD283AB-F8AB-46F4-8657-1C4ACE98487C}"/>
    <dgm:cxn modelId="{1C614C32-3B75-4611-A511-8F8037C26878}" type="presOf" srcId="{6CCA0F1B-AB1A-42F2-B55B-C9ECCCD60DDF}" destId="{D7139322-8452-4858-8E8A-6AAEDA559C84}" srcOrd="0" destOrd="0" presId="urn:microsoft.com/office/officeart/2005/8/layout/hierarchy6"/>
    <dgm:cxn modelId="{F18CAA5F-FDAB-4518-B329-68970DCA466E}" type="presOf" srcId="{735506DF-B8FA-4C8B-920A-078D7D3A0E25}" destId="{29654BA9-4B4C-48C7-A52B-E3751D9EC6ED}" srcOrd="0" destOrd="0" presId="urn:microsoft.com/office/officeart/2005/8/layout/hierarchy6"/>
    <dgm:cxn modelId="{FC748984-524E-43E0-91F0-84FBA03FE2CE}" type="presOf" srcId="{1F460AEE-1E60-451B-8C78-B12896B45A50}" destId="{C2EE98A0-4DCF-4B08-B2C5-886E5456FA0B}" srcOrd="0" destOrd="0" presId="urn:microsoft.com/office/officeart/2005/8/layout/hierarchy6"/>
    <dgm:cxn modelId="{AA0C978B-D395-44E7-BA29-A21F4E8094DB}" type="presOf" srcId="{D14A12A5-AFB1-4CB1-A9D1-C0042E8E80C1}" destId="{9C1C5B5A-E5E6-4BED-BB27-F2235DBF45C7}" srcOrd="0" destOrd="0" presId="urn:microsoft.com/office/officeart/2005/8/layout/hierarchy6"/>
    <dgm:cxn modelId="{3D48578C-803A-4EC4-ACF0-8FFA34C8F195}" type="presOf" srcId="{EEA8AB3E-A426-4E29-9228-A57826F4DE0F}" destId="{2337ED2E-F7FF-4A5C-93BA-3B342809AC91}" srcOrd="0" destOrd="0" presId="urn:microsoft.com/office/officeart/2005/8/layout/hierarchy6"/>
    <dgm:cxn modelId="{A5A3F78C-3DF6-4CD3-AC04-78E7B0015CBF}" srcId="{507F29A5-173C-4302-98B6-89A9D1A6E718}" destId="{1F460AEE-1E60-451B-8C78-B12896B45A50}" srcOrd="2" destOrd="0" parTransId="{EBF9E7E9-76FF-4CB3-B786-3925607F229B}" sibTransId="{1659D14C-1424-44B5-A307-F9E5AF10C694}"/>
    <dgm:cxn modelId="{169CD590-9B06-4B9A-8CDF-3EB5F517D8B1}" type="presOf" srcId="{64E9B7DF-0CFD-44D5-8492-ECE0BDDF8876}" destId="{F9A30CF2-CBC5-453C-93F9-7888E56C6E74}" srcOrd="0" destOrd="0" presId="urn:microsoft.com/office/officeart/2005/8/layout/hierarchy6"/>
    <dgm:cxn modelId="{2B653BAF-6860-4870-8ECC-1EBBB5918539}" srcId="{6CCA0F1B-AB1A-42F2-B55B-C9ECCCD60DDF}" destId="{507F29A5-173C-4302-98B6-89A9D1A6E718}" srcOrd="0" destOrd="0" parTransId="{BA5BAEAA-5068-49B4-8436-006619C65155}" sibTransId="{97B94B1F-B8DD-4E8E-994B-3BF4CB8988DA}"/>
    <dgm:cxn modelId="{2445D0C4-8ABC-4F74-899E-299952132484}" type="presOf" srcId="{98EEC526-175C-4A33-99D1-F67FC711E172}" destId="{8D44EECA-DD40-4AB8-B15B-D81B0DA1871D}" srcOrd="0" destOrd="0" presId="urn:microsoft.com/office/officeart/2005/8/layout/hierarchy6"/>
    <dgm:cxn modelId="{DFDB07E0-8768-4B8E-8A8C-6EBE0BDEA0EB}" type="presOf" srcId="{19ABC86B-383F-4CCE-9EA9-F5EFCDB9B71D}" destId="{BC5D4319-3DD2-458D-B7B7-DDA4DE0A7ADC}" srcOrd="0" destOrd="0" presId="urn:microsoft.com/office/officeart/2005/8/layout/hierarchy6"/>
    <dgm:cxn modelId="{6F849DE0-96DF-40D7-8283-E0526C867C7C}" type="presOf" srcId="{507F29A5-173C-4302-98B6-89A9D1A6E718}" destId="{63A9D827-20A9-4A7F-B3F1-8B89E0CEB7E9}" srcOrd="0" destOrd="0" presId="urn:microsoft.com/office/officeart/2005/8/layout/hierarchy6"/>
    <dgm:cxn modelId="{44938EE4-25FD-481D-929F-83A5E873ABE2}" type="presOf" srcId="{83AA9D41-DD57-4C6B-8F8C-267723A2FCF1}" destId="{8043AADF-3C50-4F63-B276-8D7791B995EC}" srcOrd="0" destOrd="0" presId="urn:microsoft.com/office/officeart/2005/8/layout/hierarchy6"/>
    <dgm:cxn modelId="{75F948F5-4C17-4EEF-8537-230740B2885B}" srcId="{507F29A5-173C-4302-98B6-89A9D1A6E718}" destId="{D14A12A5-AFB1-4CB1-A9D1-C0042E8E80C1}" srcOrd="3" destOrd="0" parTransId="{013B5470-EA99-454D-8A48-C287B5AB2B3E}" sibTransId="{A0BED9C1-E66B-4BB7-A384-7364A6222FB0}"/>
    <dgm:cxn modelId="{35F3E6F9-42FF-4CD8-940D-8A3B9DAB0281}" type="presOf" srcId="{EBF9E7E9-76FF-4CB3-B786-3925607F229B}" destId="{5443485C-A2E6-474C-B461-EEC4392212C8}" srcOrd="0" destOrd="0" presId="urn:microsoft.com/office/officeart/2005/8/layout/hierarchy6"/>
    <dgm:cxn modelId="{F9B4A2FD-54CD-41B4-B47A-E44E382E62C8}" srcId="{507F29A5-173C-4302-98B6-89A9D1A6E718}" destId="{735506DF-B8FA-4C8B-920A-078D7D3A0E25}" srcOrd="1" destOrd="0" parTransId="{EEA8AB3E-A426-4E29-9228-A57826F4DE0F}" sibTransId="{32871937-80B3-46BB-A61D-594471BFE6B5}"/>
    <dgm:cxn modelId="{7F66D90B-5475-4204-BEFD-E9ADC235D37B}" type="presParOf" srcId="{D7139322-8452-4858-8E8A-6AAEDA559C84}" destId="{C2ECE767-2B4E-4972-A9AF-88F9B7AA3154}" srcOrd="0" destOrd="0" presId="urn:microsoft.com/office/officeart/2005/8/layout/hierarchy6"/>
    <dgm:cxn modelId="{FCB68D5A-EF62-4AA0-AFAC-BB94B1B3E670}" type="presParOf" srcId="{C2ECE767-2B4E-4972-A9AF-88F9B7AA3154}" destId="{83D54E6E-189C-4CC8-9628-C0F80779B83E}" srcOrd="0" destOrd="0" presId="urn:microsoft.com/office/officeart/2005/8/layout/hierarchy6"/>
    <dgm:cxn modelId="{13DEC2D0-A6F0-4A34-B96A-D0DCD869ED7F}" type="presParOf" srcId="{83D54E6E-189C-4CC8-9628-C0F80779B83E}" destId="{CE72C354-6B0A-4C88-952A-E71AB33591FF}" srcOrd="0" destOrd="0" presId="urn:microsoft.com/office/officeart/2005/8/layout/hierarchy6"/>
    <dgm:cxn modelId="{061B0216-1235-412B-BB19-BE61B0FA9FB1}" type="presParOf" srcId="{CE72C354-6B0A-4C88-952A-E71AB33591FF}" destId="{63A9D827-20A9-4A7F-B3F1-8B89E0CEB7E9}" srcOrd="0" destOrd="0" presId="urn:microsoft.com/office/officeart/2005/8/layout/hierarchy6"/>
    <dgm:cxn modelId="{B09BA822-EA30-4512-B917-7E0450D920C8}" type="presParOf" srcId="{CE72C354-6B0A-4C88-952A-E71AB33591FF}" destId="{15AF970F-9D26-4202-8553-AF3632BAD34A}" srcOrd="1" destOrd="0" presId="urn:microsoft.com/office/officeart/2005/8/layout/hierarchy6"/>
    <dgm:cxn modelId="{0BE08BAD-9674-4C8E-B130-9FBE185AD5CC}" type="presParOf" srcId="{15AF970F-9D26-4202-8553-AF3632BAD34A}" destId="{8D44EECA-DD40-4AB8-B15B-D81B0DA1871D}" srcOrd="0" destOrd="0" presId="urn:microsoft.com/office/officeart/2005/8/layout/hierarchy6"/>
    <dgm:cxn modelId="{F788557B-C250-4EE8-8D91-09B892FADBCC}" type="presParOf" srcId="{15AF970F-9D26-4202-8553-AF3632BAD34A}" destId="{23D574A7-3E15-44EA-AA03-409BF70C6531}" srcOrd="1" destOrd="0" presId="urn:microsoft.com/office/officeart/2005/8/layout/hierarchy6"/>
    <dgm:cxn modelId="{7E557622-6B99-4B91-8AAA-D9523152283B}" type="presParOf" srcId="{23D574A7-3E15-44EA-AA03-409BF70C6531}" destId="{F9A30CF2-CBC5-453C-93F9-7888E56C6E74}" srcOrd="0" destOrd="0" presId="urn:microsoft.com/office/officeart/2005/8/layout/hierarchy6"/>
    <dgm:cxn modelId="{B9F7CA2F-FF3E-4042-BCDA-446935686AE1}" type="presParOf" srcId="{23D574A7-3E15-44EA-AA03-409BF70C6531}" destId="{54229454-0C75-42D0-AF1F-A60BB6393D96}" srcOrd="1" destOrd="0" presId="urn:microsoft.com/office/officeart/2005/8/layout/hierarchy6"/>
    <dgm:cxn modelId="{3AE4598B-FC24-42C5-A081-89C6539127E3}" type="presParOf" srcId="{15AF970F-9D26-4202-8553-AF3632BAD34A}" destId="{2337ED2E-F7FF-4A5C-93BA-3B342809AC91}" srcOrd="2" destOrd="0" presId="urn:microsoft.com/office/officeart/2005/8/layout/hierarchy6"/>
    <dgm:cxn modelId="{C91A05CB-7787-490E-840A-94A604EA58C2}" type="presParOf" srcId="{15AF970F-9D26-4202-8553-AF3632BAD34A}" destId="{62CC5EBD-0EE6-494C-83DD-ED86CEC02E4F}" srcOrd="3" destOrd="0" presId="urn:microsoft.com/office/officeart/2005/8/layout/hierarchy6"/>
    <dgm:cxn modelId="{E00D86F9-1EB7-4F6D-A515-9F3F058998E6}" type="presParOf" srcId="{62CC5EBD-0EE6-494C-83DD-ED86CEC02E4F}" destId="{29654BA9-4B4C-48C7-A52B-E3751D9EC6ED}" srcOrd="0" destOrd="0" presId="urn:microsoft.com/office/officeart/2005/8/layout/hierarchy6"/>
    <dgm:cxn modelId="{AAE6B074-7F61-4563-89B2-677EA7E793A8}" type="presParOf" srcId="{62CC5EBD-0EE6-494C-83DD-ED86CEC02E4F}" destId="{76F9A103-5BBA-4536-BA77-8AF988E85A78}" srcOrd="1" destOrd="0" presId="urn:microsoft.com/office/officeart/2005/8/layout/hierarchy6"/>
    <dgm:cxn modelId="{ADB69089-EAC2-41A6-8671-D8A87A63BE0C}" type="presParOf" srcId="{15AF970F-9D26-4202-8553-AF3632BAD34A}" destId="{5443485C-A2E6-474C-B461-EEC4392212C8}" srcOrd="4" destOrd="0" presId="urn:microsoft.com/office/officeart/2005/8/layout/hierarchy6"/>
    <dgm:cxn modelId="{EF70AD43-4680-48B6-8359-C44A613E1ABF}" type="presParOf" srcId="{15AF970F-9D26-4202-8553-AF3632BAD34A}" destId="{B36EE3D7-2D02-4F9B-96E5-E86ADB046437}" srcOrd="5" destOrd="0" presId="urn:microsoft.com/office/officeart/2005/8/layout/hierarchy6"/>
    <dgm:cxn modelId="{37F64769-4C3E-4FB4-BF67-A91A57FA7BB3}" type="presParOf" srcId="{B36EE3D7-2D02-4F9B-96E5-E86ADB046437}" destId="{C2EE98A0-4DCF-4B08-B2C5-886E5456FA0B}" srcOrd="0" destOrd="0" presId="urn:microsoft.com/office/officeart/2005/8/layout/hierarchy6"/>
    <dgm:cxn modelId="{0075711A-AB28-48B6-92A1-ED9DBE9457C1}" type="presParOf" srcId="{B36EE3D7-2D02-4F9B-96E5-E86ADB046437}" destId="{4416D0AA-E33A-40FF-83E7-8BA8EB10DB0B}" srcOrd="1" destOrd="0" presId="urn:microsoft.com/office/officeart/2005/8/layout/hierarchy6"/>
    <dgm:cxn modelId="{D8A7819E-4CE1-4E40-A6C3-A6977F2955FD}" type="presParOf" srcId="{15AF970F-9D26-4202-8553-AF3632BAD34A}" destId="{23C305FD-D85B-4FB2-8C8A-4B9A15961406}" srcOrd="6" destOrd="0" presId="urn:microsoft.com/office/officeart/2005/8/layout/hierarchy6"/>
    <dgm:cxn modelId="{71942E80-D135-40EF-AB1D-A7E124A5C898}" type="presParOf" srcId="{15AF970F-9D26-4202-8553-AF3632BAD34A}" destId="{DD55CF84-8CCB-4B57-ABA5-F3900E4DB8BC}" srcOrd="7" destOrd="0" presId="urn:microsoft.com/office/officeart/2005/8/layout/hierarchy6"/>
    <dgm:cxn modelId="{429B5202-79EB-4CF2-99D7-66DBA3141675}" type="presParOf" srcId="{DD55CF84-8CCB-4B57-ABA5-F3900E4DB8BC}" destId="{9C1C5B5A-E5E6-4BED-BB27-F2235DBF45C7}" srcOrd="0" destOrd="0" presId="urn:microsoft.com/office/officeart/2005/8/layout/hierarchy6"/>
    <dgm:cxn modelId="{5DB7A23C-4381-45BD-B11F-1D2A833BE143}" type="presParOf" srcId="{DD55CF84-8CCB-4B57-ABA5-F3900E4DB8BC}" destId="{7AB1A42F-8179-482D-AC20-58B12527AE72}" srcOrd="1" destOrd="0" presId="urn:microsoft.com/office/officeart/2005/8/layout/hierarchy6"/>
    <dgm:cxn modelId="{C438295D-E97C-404F-B5A8-882594288742}" type="presParOf" srcId="{15AF970F-9D26-4202-8553-AF3632BAD34A}" destId="{BC5D4319-3DD2-458D-B7B7-DDA4DE0A7ADC}" srcOrd="8" destOrd="0" presId="urn:microsoft.com/office/officeart/2005/8/layout/hierarchy6"/>
    <dgm:cxn modelId="{7BE55C8B-AFDA-408E-B5C7-D1B14AE64C8F}" type="presParOf" srcId="{15AF970F-9D26-4202-8553-AF3632BAD34A}" destId="{2A5990DE-A691-476E-90D8-5D343B0763CA}" srcOrd="9" destOrd="0" presId="urn:microsoft.com/office/officeart/2005/8/layout/hierarchy6"/>
    <dgm:cxn modelId="{62E1C2BB-9641-427C-9365-8B2728FE1B97}" type="presParOf" srcId="{2A5990DE-A691-476E-90D8-5D343B0763CA}" destId="{8043AADF-3C50-4F63-B276-8D7791B995EC}" srcOrd="0" destOrd="0" presId="urn:microsoft.com/office/officeart/2005/8/layout/hierarchy6"/>
    <dgm:cxn modelId="{762E9584-DB4B-41E0-AD1E-CB58829F476F}" type="presParOf" srcId="{2A5990DE-A691-476E-90D8-5D343B0763CA}" destId="{1914F8D8-8529-4E35-9DB7-0C7F62418100}" srcOrd="1" destOrd="0" presId="urn:microsoft.com/office/officeart/2005/8/layout/hierarchy6"/>
    <dgm:cxn modelId="{8444AEE3-4D98-404C-8200-EF7DA083EB3E}" type="presParOf" srcId="{D7139322-8452-4858-8E8A-6AAEDA559C84}" destId="{92928BB3-C08A-43D0-8849-CD1ACFCDB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98D3F5-E284-4CFE-8668-7F2D7B466B0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D27A4D-83DB-4AB1-81E4-FEB4A53BADA8}">
      <dgm:prSet custT="1"/>
      <dgm:spPr/>
      <dgm:t>
        <a:bodyPr/>
        <a:lstStyle/>
        <a:p>
          <a:r>
            <a:rPr lang="en-US" sz="1800" dirty="0"/>
            <a:t>program</a:t>
          </a:r>
        </a:p>
      </dgm:t>
    </dgm:pt>
    <dgm:pt modelId="{3792B89A-9D77-4D9D-8B94-20F0A1E164BC}" type="parTrans" cxnId="{76D654AA-26DF-4C0F-8E11-EFC3AD235042}">
      <dgm:prSet/>
      <dgm:spPr/>
      <dgm:t>
        <a:bodyPr/>
        <a:lstStyle/>
        <a:p>
          <a:endParaRPr lang="en-US" sz="1100"/>
        </a:p>
      </dgm:t>
    </dgm:pt>
    <dgm:pt modelId="{5350F0A1-13A1-4B82-B9A1-827846FAFFB9}" type="sibTrans" cxnId="{76D654AA-26DF-4C0F-8E11-EFC3AD235042}">
      <dgm:prSet/>
      <dgm:spPr/>
      <dgm:t>
        <a:bodyPr/>
        <a:lstStyle/>
        <a:p>
          <a:endParaRPr lang="en-US" sz="1100"/>
        </a:p>
      </dgm:t>
    </dgm:pt>
    <dgm:pt modelId="{D94F4CBF-699D-47CF-9190-AC86143E0B7B}">
      <dgm:prSet custT="1"/>
      <dgm:spPr/>
      <dgm:t>
        <a:bodyPr/>
        <a:lstStyle/>
        <a:p>
          <a:r>
            <a:rPr lang="en-US" sz="1800" b="0" i="0" dirty="0"/>
            <a:t>programming</a:t>
          </a:r>
          <a:endParaRPr lang="en-US" sz="1800" dirty="0"/>
        </a:p>
      </dgm:t>
    </dgm:pt>
    <dgm:pt modelId="{44C9108B-1F55-4C4A-9FFD-116CE796372E}" type="parTrans" cxnId="{36629F72-4144-448D-9DD5-BA0ED1557DA7}">
      <dgm:prSet custT="1"/>
      <dgm:spPr/>
      <dgm:t>
        <a:bodyPr/>
        <a:lstStyle/>
        <a:p>
          <a:endParaRPr lang="en-US" sz="300"/>
        </a:p>
      </dgm:t>
    </dgm:pt>
    <dgm:pt modelId="{0E27E3ED-BC6B-4836-AE2A-1BDC66D93FBD}" type="sibTrans" cxnId="{36629F72-4144-448D-9DD5-BA0ED1557DA7}">
      <dgm:prSet/>
      <dgm:spPr/>
      <dgm:t>
        <a:bodyPr/>
        <a:lstStyle/>
        <a:p>
          <a:endParaRPr lang="en-US" sz="1100"/>
        </a:p>
      </dgm:t>
    </dgm:pt>
    <dgm:pt modelId="{D94F090D-59D3-484D-8EE4-AC92D28F9D7C}">
      <dgm:prSet custT="1"/>
      <dgm:spPr/>
      <dgm:t>
        <a:bodyPr/>
        <a:lstStyle/>
        <a:p>
          <a:r>
            <a:rPr lang="en-US" sz="1800" b="0" i="0" dirty="0"/>
            <a:t>programs</a:t>
          </a:r>
          <a:endParaRPr lang="en-US" sz="1800" dirty="0"/>
        </a:p>
      </dgm:t>
    </dgm:pt>
    <dgm:pt modelId="{714AB738-D2CC-4246-997B-55D71B0FF4DE}" type="parTrans" cxnId="{7A3EC709-9BA8-4D98-914D-4815155054CA}">
      <dgm:prSet custT="1"/>
      <dgm:spPr/>
      <dgm:t>
        <a:bodyPr/>
        <a:lstStyle/>
        <a:p>
          <a:endParaRPr lang="en-US" sz="200"/>
        </a:p>
      </dgm:t>
    </dgm:pt>
    <dgm:pt modelId="{5DABF3AD-481E-4F86-962F-1F07F1AA579A}" type="sibTrans" cxnId="{7A3EC709-9BA8-4D98-914D-4815155054CA}">
      <dgm:prSet/>
      <dgm:spPr/>
      <dgm:t>
        <a:bodyPr/>
        <a:lstStyle/>
        <a:p>
          <a:endParaRPr lang="en-US" sz="1100"/>
        </a:p>
      </dgm:t>
    </dgm:pt>
    <dgm:pt modelId="{37BAFE6B-B966-42C9-8602-29B7CA9FE689}">
      <dgm:prSet custT="1"/>
      <dgm:spPr/>
      <dgm:t>
        <a:bodyPr/>
        <a:lstStyle/>
        <a:p>
          <a:r>
            <a:rPr lang="en-US" sz="1800" b="0" i="0" dirty="0"/>
            <a:t>programmer</a:t>
          </a:r>
          <a:endParaRPr lang="en-US" sz="1800" dirty="0"/>
        </a:p>
      </dgm:t>
    </dgm:pt>
    <dgm:pt modelId="{0C152C99-DA5F-4ABA-B12D-33A4AA882151}" type="parTrans" cxnId="{9F336033-1000-4F5B-A6B6-74D50BEEFB9F}">
      <dgm:prSet custT="1"/>
      <dgm:spPr/>
      <dgm:t>
        <a:bodyPr/>
        <a:lstStyle/>
        <a:p>
          <a:endParaRPr lang="en-US" sz="300"/>
        </a:p>
      </dgm:t>
    </dgm:pt>
    <dgm:pt modelId="{E15353B7-0CA4-4C1F-8F0C-35CD5EBFB904}" type="sibTrans" cxnId="{9F336033-1000-4F5B-A6B6-74D50BEEFB9F}">
      <dgm:prSet/>
      <dgm:spPr/>
      <dgm:t>
        <a:bodyPr/>
        <a:lstStyle/>
        <a:p>
          <a:endParaRPr lang="en-US" sz="1100"/>
        </a:p>
      </dgm:t>
    </dgm:pt>
    <dgm:pt modelId="{6CD80C67-5ECB-4C56-B27F-2AE05ECABAF3}" type="pres">
      <dgm:prSet presAssocID="{6A98D3F5-E284-4CFE-8668-7F2D7B466B07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C2EAB58C-1549-4E18-8EB8-03B0B1A9C7BB}" type="pres">
      <dgm:prSet presAssocID="{FFD27A4D-83DB-4AB1-81E4-FEB4A53BADA8}" presName="root1" presStyleCnt="0"/>
      <dgm:spPr/>
    </dgm:pt>
    <dgm:pt modelId="{0AF0EC9F-DB18-4DD2-8DFC-E644909EAC51}" type="pres">
      <dgm:prSet presAssocID="{FFD27A4D-83DB-4AB1-81E4-FEB4A53BADA8}" presName="LevelOneTextNode" presStyleLbl="node0" presStyleIdx="0" presStyleCnt="1" custScaleY="39919">
        <dgm:presLayoutVars>
          <dgm:chPref val="3"/>
        </dgm:presLayoutVars>
      </dgm:prSet>
      <dgm:spPr/>
    </dgm:pt>
    <dgm:pt modelId="{B277DF42-1B61-4570-A280-6FC2079AF2C0}" type="pres">
      <dgm:prSet presAssocID="{FFD27A4D-83DB-4AB1-81E4-FEB4A53BADA8}" presName="level2hierChild" presStyleCnt="0"/>
      <dgm:spPr/>
    </dgm:pt>
    <dgm:pt modelId="{8A62C0CF-4AF1-4323-BCE1-6AE1AB80FCE5}" type="pres">
      <dgm:prSet presAssocID="{44C9108B-1F55-4C4A-9FFD-116CE796372E}" presName="conn2-1" presStyleLbl="parChTrans1D2" presStyleIdx="0" presStyleCnt="3"/>
      <dgm:spPr/>
    </dgm:pt>
    <dgm:pt modelId="{EAA61E4E-6DA5-46AC-8C4A-40E97F1E695D}" type="pres">
      <dgm:prSet presAssocID="{44C9108B-1F55-4C4A-9FFD-116CE796372E}" presName="connTx" presStyleLbl="parChTrans1D2" presStyleIdx="0" presStyleCnt="3"/>
      <dgm:spPr/>
    </dgm:pt>
    <dgm:pt modelId="{1569C5D6-8E8E-4051-911B-38A58B1D5A57}" type="pres">
      <dgm:prSet presAssocID="{D94F4CBF-699D-47CF-9190-AC86143E0B7B}" presName="root2" presStyleCnt="0"/>
      <dgm:spPr/>
    </dgm:pt>
    <dgm:pt modelId="{BFF7E70D-EA29-4668-96F1-1F91B07D1C72}" type="pres">
      <dgm:prSet presAssocID="{D94F4CBF-699D-47CF-9190-AC86143E0B7B}" presName="LevelTwoTextNode" presStyleLbl="node2" presStyleIdx="0" presStyleCnt="3" custScaleY="29979" custLinFactNeighborX="-97992" custLinFactNeighborY="10888">
        <dgm:presLayoutVars>
          <dgm:chPref val="3"/>
        </dgm:presLayoutVars>
      </dgm:prSet>
      <dgm:spPr/>
    </dgm:pt>
    <dgm:pt modelId="{C34A9EBA-2675-43C9-BE23-D41E992610A0}" type="pres">
      <dgm:prSet presAssocID="{D94F4CBF-699D-47CF-9190-AC86143E0B7B}" presName="level3hierChild" presStyleCnt="0"/>
      <dgm:spPr/>
    </dgm:pt>
    <dgm:pt modelId="{701042A3-9C60-474E-8BAD-C7CE132AD8B0}" type="pres">
      <dgm:prSet presAssocID="{714AB738-D2CC-4246-997B-55D71B0FF4DE}" presName="conn2-1" presStyleLbl="parChTrans1D2" presStyleIdx="1" presStyleCnt="3"/>
      <dgm:spPr/>
    </dgm:pt>
    <dgm:pt modelId="{F83ABCE6-2AE5-4CC6-A59D-1C7B417B26D3}" type="pres">
      <dgm:prSet presAssocID="{714AB738-D2CC-4246-997B-55D71B0FF4DE}" presName="connTx" presStyleLbl="parChTrans1D2" presStyleIdx="1" presStyleCnt="3"/>
      <dgm:spPr/>
    </dgm:pt>
    <dgm:pt modelId="{5A231395-8CAB-404D-BED2-27271A1BA940}" type="pres">
      <dgm:prSet presAssocID="{D94F090D-59D3-484D-8EE4-AC92D28F9D7C}" presName="root2" presStyleCnt="0"/>
      <dgm:spPr/>
    </dgm:pt>
    <dgm:pt modelId="{671190DF-0A91-4940-9573-AC3DFC907B54}" type="pres">
      <dgm:prSet presAssocID="{D94F090D-59D3-484D-8EE4-AC92D28F9D7C}" presName="LevelTwoTextNode" presStyleLbl="node2" presStyleIdx="1" presStyleCnt="3" custScaleY="29046" custLinFactNeighborX="-98536" custLinFactNeighborY="-1089">
        <dgm:presLayoutVars>
          <dgm:chPref val="3"/>
        </dgm:presLayoutVars>
      </dgm:prSet>
      <dgm:spPr/>
    </dgm:pt>
    <dgm:pt modelId="{99859352-1427-430D-A91C-0BC7E4970C1E}" type="pres">
      <dgm:prSet presAssocID="{D94F090D-59D3-484D-8EE4-AC92D28F9D7C}" presName="level3hierChild" presStyleCnt="0"/>
      <dgm:spPr/>
    </dgm:pt>
    <dgm:pt modelId="{B7EFBDDF-1442-4765-B60E-9DA4B0934ABC}" type="pres">
      <dgm:prSet presAssocID="{0C152C99-DA5F-4ABA-B12D-33A4AA882151}" presName="conn2-1" presStyleLbl="parChTrans1D2" presStyleIdx="2" presStyleCnt="3"/>
      <dgm:spPr/>
    </dgm:pt>
    <dgm:pt modelId="{710B7A47-37AD-4BC8-8A1F-A54ADDD0E249}" type="pres">
      <dgm:prSet presAssocID="{0C152C99-DA5F-4ABA-B12D-33A4AA882151}" presName="connTx" presStyleLbl="parChTrans1D2" presStyleIdx="2" presStyleCnt="3"/>
      <dgm:spPr/>
    </dgm:pt>
    <dgm:pt modelId="{4E641534-4DD7-4517-B3FB-C48E5E46749A}" type="pres">
      <dgm:prSet presAssocID="{37BAFE6B-B966-42C9-8602-29B7CA9FE689}" presName="root2" presStyleCnt="0"/>
      <dgm:spPr/>
    </dgm:pt>
    <dgm:pt modelId="{8304DE5A-78E8-473E-9DBE-0F1EFA6274CB}" type="pres">
      <dgm:prSet presAssocID="{37BAFE6B-B966-42C9-8602-29B7CA9FE689}" presName="LevelTwoTextNode" presStyleLbl="node2" presStyleIdx="2" presStyleCnt="3" custScaleY="27041" custLinFactNeighborX="-99081" custLinFactNeighborY="-10888">
        <dgm:presLayoutVars>
          <dgm:chPref val="3"/>
        </dgm:presLayoutVars>
      </dgm:prSet>
      <dgm:spPr/>
    </dgm:pt>
    <dgm:pt modelId="{DA6349C5-0CB1-4ABE-8556-16737109C11B}" type="pres">
      <dgm:prSet presAssocID="{37BAFE6B-B966-42C9-8602-29B7CA9FE689}" presName="level3hierChild" presStyleCnt="0"/>
      <dgm:spPr/>
    </dgm:pt>
  </dgm:ptLst>
  <dgm:cxnLst>
    <dgm:cxn modelId="{7A3EC709-9BA8-4D98-914D-4815155054CA}" srcId="{FFD27A4D-83DB-4AB1-81E4-FEB4A53BADA8}" destId="{D94F090D-59D3-484D-8EE4-AC92D28F9D7C}" srcOrd="1" destOrd="0" parTransId="{714AB738-D2CC-4246-997B-55D71B0FF4DE}" sibTransId="{5DABF3AD-481E-4F86-962F-1F07F1AA579A}"/>
    <dgm:cxn modelId="{886B7719-E5A0-4971-A0F6-78BB89270F6E}" type="presOf" srcId="{714AB738-D2CC-4246-997B-55D71B0FF4DE}" destId="{701042A3-9C60-474E-8BAD-C7CE132AD8B0}" srcOrd="0" destOrd="0" presId="urn:microsoft.com/office/officeart/2005/8/layout/hierarchy2"/>
    <dgm:cxn modelId="{9F336033-1000-4F5B-A6B6-74D50BEEFB9F}" srcId="{FFD27A4D-83DB-4AB1-81E4-FEB4A53BADA8}" destId="{37BAFE6B-B966-42C9-8602-29B7CA9FE689}" srcOrd="2" destOrd="0" parTransId="{0C152C99-DA5F-4ABA-B12D-33A4AA882151}" sibTransId="{E15353B7-0CA4-4C1F-8F0C-35CD5EBFB904}"/>
    <dgm:cxn modelId="{38CD0E35-98AC-42C1-9A09-052757120D2C}" type="presOf" srcId="{37BAFE6B-B966-42C9-8602-29B7CA9FE689}" destId="{8304DE5A-78E8-473E-9DBE-0F1EFA6274CB}" srcOrd="0" destOrd="0" presId="urn:microsoft.com/office/officeart/2005/8/layout/hierarchy2"/>
    <dgm:cxn modelId="{AD3A0839-E474-4365-8B42-101CA601ED23}" type="presOf" srcId="{714AB738-D2CC-4246-997B-55D71B0FF4DE}" destId="{F83ABCE6-2AE5-4CC6-A59D-1C7B417B26D3}" srcOrd="1" destOrd="0" presId="urn:microsoft.com/office/officeart/2005/8/layout/hierarchy2"/>
    <dgm:cxn modelId="{9E5A0E5E-EBB0-4F6C-96CB-0A067EA1A804}" type="presOf" srcId="{D94F4CBF-699D-47CF-9190-AC86143E0B7B}" destId="{BFF7E70D-EA29-4668-96F1-1F91B07D1C72}" srcOrd="0" destOrd="0" presId="urn:microsoft.com/office/officeart/2005/8/layout/hierarchy2"/>
    <dgm:cxn modelId="{00F89A4B-C9F4-4503-A14A-5A7B6C17EFB3}" type="presOf" srcId="{6A98D3F5-E284-4CFE-8668-7F2D7B466B07}" destId="{6CD80C67-5ECB-4C56-B27F-2AE05ECABAF3}" srcOrd="0" destOrd="0" presId="urn:microsoft.com/office/officeart/2005/8/layout/hierarchy2"/>
    <dgm:cxn modelId="{497E394F-7B13-4301-8DD0-2085F8BD6365}" type="presOf" srcId="{0C152C99-DA5F-4ABA-B12D-33A4AA882151}" destId="{710B7A47-37AD-4BC8-8A1F-A54ADDD0E249}" srcOrd="1" destOrd="0" presId="urn:microsoft.com/office/officeart/2005/8/layout/hierarchy2"/>
    <dgm:cxn modelId="{36629F72-4144-448D-9DD5-BA0ED1557DA7}" srcId="{FFD27A4D-83DB-4AB1-81E4-FEB4A53BADA8}" destId="{D94F4CBF-699D-47CF-9190-AC86143E0B7B}" srcOrd="0" destOrd="0" parTransId="{44C9108B-1F55-4C4A-9FFD-116CE796372E}" sibTransId="{0E27E3ED-BC6B-4836-AE2A-1BDC66D93FBD}"/>
    <dgm:cxn modelId="{9E2709A9-2F69-41BE-8532-22C93810258D}" type="presOf" srcId="{FFD27A4D-83DB-4AB1-81E4-FEB4A53BADA8}" destId="{0AF0EC9F-DB18-4DD2-8DFC-E644909EAC51}" srcOrd="0" destOrd="0" presId="urn:microsoft.com/office/officeart/2005/8/layout/hierarchy2"/>
    <dgm:cxn modelId="{76D654AA-26DF-4C0F-8E11-EFC3AD235042}" srcId="{6A98D3F5-E284-4CFE-8668-7F2D7B466B07}" destId="{FFD27A4D-83DB-4AB1-81E4-FEB4A53BADA8}" srcOrd="0" destOrd="0" parTransId="{3792B89A-9D77-4D9D-8B94-20F0A1E164BC}" sibTransId="{5350F0A1-13A1-4B82-B9A1-827846FAFFB9}"/>
    <dgm:cxn modelId="{402DDED7-079C-4A8F-A592-93E7DD333797}" type="presOf" srcId="{0C152C99-DA5F-4ABA-B12D-33A4AA882151}" destId="{B7EFBDDF-1442-4765-B60E-9DA4B0934ABC}" srcOrd="0" destOrd="0" presId="urn:microsoft.com/office/officeart/2005/8/layout/hierarchy2"/>
    <dgm:cxn modelId="{257F3AE8-9F40-48CC-9CEB-63FDDDB08F58}" type="presOf" srcId="{44C9108B-1F55-4C4A-9FFD-116CE796372E}" destId="{8A62C0CF-4AF1-4323-BCE1-6AE1AB80FCE5}" srcOrd="0" destOrd="0" presId="urn:microsoft.com/office/officeart/2005/8/layout/hierarchy2"/>
    <dgm:cxn modelId="{204C7BF6-4025-4226-A088-300B1B6C7E80}" type="presOf" srcId="{D94F090D-59D3-484D-8EE4-AC92D28F9D7C}" destId="{671190DF-0A91-4940-9573-AC3DFC907B54}" srcOrd="0" destOrd="0" presId="urn:microsoft.com/office/officeart/2005/8/layout/hierarchy2"/>
    <dgm:cxn modelId="{1A9947FB-33B2-4190-8AEE-7A7F84B98444}" type="presOf" srcId="{44C9108B-1F55-4C4A-9FFD-116CE796372E}" destId="{EAA61E4E-6DA5-46AC-8C4A-40E97F1E695D}" srcOrd="1" destOrd="0" presId="urn:microsoft.com/office/officeart/2005/8/layout/hierarchy2"/>
    <dgm:cxn modelId="{E83EB389-843F-4725-9969-27F0AB73973C}" type="presParOf" srcId="{6CD80C67-5ECB-4C56-B27F-2AE05ECABAF3}" destId="{C2EAB58C-1549-4E18-8EB8-03B0B1A9C7BB}" srcOrd="0" destOrd="0" presId="urn:microsoft.com/office/officeart/2005/8/layout/hierarchy2"/>
    <dgm:cxn modelId="{CBB31751-5708-40C8-9B58-E17A463D8427}" type="presParOf" srcId="{C2EAB58C-1549-4E18-8EB8-03B0B1A9C7BB}" destId="{0AF0EC9F-DB18-4DD2-8DFC-E644909EAC51}" srcOrd="0" destOrd="0" presId="urn:microsoft.com/office/officeart/2005/8/layout/hierarchy2"/>
    <dgm:cxn modelId="{6E6626A3-0E60-4A77-8A1E-52E9A67A4E65}" type="presParOf" srcId="{C2EAB58C-1549-4E18-8EB8-03B0B1A9C7BB}" destId="{B277DF42-1B61-4570-A280-6FC2079AF2C0}" srcOrd="1" destOrd="0" presId="urn:microsoft.com/office/officeart/2005/8/layout/hierarchy2"/>
    <dgm:cxn modelId="{FB00EAEE-8EB3-42FE-AE55-2DC16E55820B}" type="presParOf" srcId="{B277DF42-1B61-4570-A280-6FC2079AF2C0}" destId="{8A62C0CF-4AF1-4323-BCE1-6AE1AB80FCE5}" srcOrd="0" destOrd="0" presId="urn:microsoft.com/office/officeart/2005/8/layout/hierarchy2"/>
    <dgm:cxn modelId="{D88EC9BC-3C58-4C8A-92C4-04162BA09EC5}" type="presParOf" srcId="{8A62C0CF-4AF1-4323-BCE1-6AE1AB80FCE5}" destId="{EAA61E4E-6DA5-46AC-8C4A-40E97F1E695D}" srcOrd="0" destOrd="0" presId="urn:microsoft.com/office/officeart/2005/8/layout/hierarchy2"/>
    <dgm:cxn modelId="{75F31636-CCB2-4F6F-B3C8-C4EEA034B291}" type="presParOf" srcId="{B277DF42-1B61-4570-A280-6FC2079AF2C0}" destId="{1569C5D6-8E8E-4051-911B-38A58B1D5A57}" srcOrd="1" destOrd="0" presId="urn:microsoft.com/office/officeart/2005/8/layout/hierarchy2"/>
    <dgm:cxn modelId="{C5564797-6B31-4DCB-ADAA-4244F7DA58F8}" type="presParOf" srcId="{1569C5D6-8E8E-4051-911B-38A58B1D5A57}" destId="{BFF7E70D-EA29-4668-96F1-1F91B07D1C72}" srcOrd="0" destOrd="0" presId="urn:microsoft.com/office/officeart/2005/8/layout/hierarchy2"/>
    <dgm:cxn modelId="{DB2592A3-96CC-42DD-8A08-BB4BB01C1EB7}" type="presParOf" srcId="{1569C5D6-8E8E-4051-911B-38A58B1D5A57}" destId="{C34A9EBA-2675-43C9-BE23-D41E992610A0}" srcOrd="1" destOrd="0" presId="urn:microsoft.com/office/officeart/2005/8/layout/hierarchy2"/>
    <dgm:cxn modelId="{B7783965-0240-4019-88BB-55700CBCEC30}" type="presParOf" srcId="{B277DF42-1B61-4570-A280-6FC2079AF2C0}" destId="{701042A3-9C60-474E-8BAD-C7CE132AD8B0}" srcOrd="2" destOrd="0" presId="urn:microsoft.com/office/officeart/2005/8/layout/hierarchy2"/>
    <dgm:cxn modelId="{319D4B3D-CDEF-43CD-9652-43676FCA0CFF}" type="presParOf" srcId="{701042A3-9C60-474E-8BAD-C7CE132AD8B0}" destId="{F83ABCE6-2AE5-4CC6-A59D-1C7B417B26D3}" srcOrd="0" destOrd="0" presId="urn:microsoft.com/office/officeart/2005/8/layout/hierarchy2"/>
    <dgm:cxn modelId="{78E3F9DA-46A6-4026-BEB9-63B3CAE1F8BF}" type="presParOf" srcId="{B277DF42-1B61-4570-A280-6FC2079AF2C0}" destId="{5A231395-8CAB-404D-BED2-27271A1BA940}" srcOrd="3" destOrd="0" presId="urn:microsoft.com/office/officeart/2005/8/layout/hierarchy2"/>
    <dgm:cxn modelId="{29175B14-A8C7-4839-A679-571060F1DE6A}" type="presParOf" srcId="{5A231395-8CAB-404D-BED2-27271A1BA940}" destId="{671190DF-0A91-4940-9573-AC3DFC907B54}" srcOrd="0" destOrd="0" presId="urn:microsoft.com/office/officeart/2005/8/layout/hierarchy2"/>
    <dgm:cxn modelId="{26993352-388E-4B10-A12D-387C9C923BF1}" type="presParOf" srcId="{5A231395-8CAB-404D-BED2-27271A1BA940}" destId="{99859352-1427-430D-A91C-0BC7E4970C1E}" srcOrd="1" destOrd="0" presId="urn:microsoft.com/office/officeart/2005/8/layout/hierarchy2"/>
    <dgm:cxn modelId="{E7E6ECBC-55BA-49DF-B187-F13923746291}" type="presParOf" srcId="{B277DF42-1B61-4570-A280-6FC2079AF2C0}" destId="{B7EFBDDF-1442-4765-B60E-9DA4B0934ABC}" srcOrd="4" destOrd="0" presId="urn:microsoft.com/office/officeart/2005/8/layout/hierarchy2"/>
    <dgm:cxn modelId="{61422855-FFC6-4A25-8935-4A22AAC3DDDE}" type="presParOf" srcId="{B7EFBDDF-1442-4765-B60E-9DA4B0934ABC}" destId="{710B7A47-37AD-4BC8-8A1F-A54ADDD0E249}" srcOrd="0" destOrd="0" presId="urn:microsoft.com/office/officeart/2005/8/layout/hierarchy2"/>
    <dgm:cxn modelId="{086805B6-3E44-4210-9E92-0DF269E01A64}" type="presParOf" srcId="{B277DF42-1B61-4570-A280-6FC2079AF2C0}" destId="{4E641534-4DD7-4517-B3FB-C48E5E46749A}" srcOrd="5" destOrd="0" presId="urn:microsoft.com/office/officeart/2005/8/layout/hierarchy2"/>
    <dgm:cxn modelId="{1FF77C58-4B81-4325-BBAD-CD88CE02CF43}" type="presParOf" srcId="{4E641534-4DD7-4517-B3FB-C48E5E46749A}" destId="{8304DE5A-78E8-473E-9DBE-0F1EFA6274CB}" srcOrd="0" destOrd="0" presId="urn:microsoft.com/office/officeart/2005/8/layout/hierarchy2"/>
    <dgm:cxn modelId="{E7F338E4-3E0F-48A9-8ECD-313AA0B84612}" type="presParOf" srcId="{4E641534-4DD7-4517-B3FB-C48E5E46749A}" destId="{DA6349C5-0CB1-4ABE-8556-16737109C1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338BF3-E52F-4B27-AFF4-23E2F11402C8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618C8-E8D2-4221-BD55-FE28F279B35B}">
      <dgm:prSet custT="1"/>
      <dgm:spPr>
        <a:solidFill>
          <a:srgbClr val="0070C0"/>
        </a:solidFill>
      </dgm:spPr>
      <dgm:t>
        <a:bodyPr/>
        <a:lstStyle/>
        <a:p>
          <a:r>
            <a:rPr lang="en-US" sz="1800" b="0" i="0" dirty="0"/>
            <a:t>Bag-of-Words</a:t>
          </a:r>
          <a:endParaRPr lang="en-US" sz="1800" dirty="0"/>
        </a:p>
      </dgm:t>
    </dgm:pt>
    <dgm:pt modelId="{93E9B412-7371-4987-B151-F9CB20352F0F}" type="parTrans" cxnId="{A7EDB9CE-6D1D-4005-A3C5-0E923E1EF776}">
      <dgm:prSet/>
      <dgm:spPr/>
      <dgm:t>
        <a:bodyPr/>
        <a:lstStyle/>
        <a:p>
          <a:endParaRPr lang="en-US" sz="1800"/>
        </a:p>
      </dgm:t>
    </dgm:pt>
    <dgm:pt modelId="{C3212D54-3272-452D-A8F7-E0B8FB2D8ED3}" type="sibTrans" cxnId="{A7EDB9CE-6D1D-4005-A3C5-0E923E1EF776}">
      <dgm:prSet/>
      <dgm:spPr/>
      <dgm:t>
        <a:bodyPr/>
        <a:lstStyle/>
        <a:p>
          <a:endParaRPr lang="en-US" sz="1800"/>
        </a:p>
      </dgm:t>
    </dgm:pt>
    <dgm:pt modelId="{380276EC-8385-42DC-B131-C91AABD67941}">
      <dgm:prSet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800" b="0" i="0" dirty="0"/>
            <a:t>TF-IDF</a:t>
          </a:r>
          <a:endParaRPr lang="en-US" sz="1800" dirty="0"/>
        </a:p>
      </dgm:t>
    </dgm:pt>
    <dgm:pt modelId="{5502BE31-1333-4DAD-A8A9-57D024AB58CE}" type="parTrans" cxnId="{B6313E52-C0F8-419A-8B95-01CAD7AD3C4A}">
      <dgm:prSet/>
      <dgm:spPr/>
      <dgm:t>
        <a:bodyPr/>
        <a:lstStyle/>
        <a:p>
          <a:endParaRPr lang="en-US" sz="1800"/>
        </a:p>
      </dgm:t>
    </dgm:pt>
    <dgm:pt modelId="{216A623D-21FF-4160-8CAF-DDA19714E550}" type="sibTrans" cxnId="{B6313E52-C0F8-419A-8B95-01CAD7AD3C4A}">
      <dgm:prSet/>
      <dgm:spPr/>
      <dgm:t>
        <a:bodyPr/>
        <a:lstStyle/>
        <a:p>
          <a:endParaRPr lang="en-US" sz="1800"/>
        </a:p>
      </dgm:t>
    </dgm:pt>
    <dgm:pt modelId="{014AED82-6444-4702-96A4-2E0CF3422BF0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0" i="0"/>
            <a:t>N-grams</a:t>
          </a:r>
          <a:endParaRPr lang="en-US" sz="1800"/>
        </a:p>
      </dgm:t>
    </dgm:pt>
    <dgm:pt modelId="{1D0F8588-DB87-4A09-AC6F-2DAE6B2DA67C}" type="parTrans" cxnId="{455189C9-B709-49CC-A7CC-59111FA9F2EB}">
      <dgm:prSet/>
      <dgm:spPr/>
      <dgm:t>
        <a:bodyPr/>
        <a:lstStyle/>
        <a:p>
          <a:endParaRPr lang="en-US" sz="1800"/>
        </a:p>
      </dgm:t>
    </dgm:pt>
    <dgm:pt modelId="{0AE1501E-1D18-490D-85FF-67562579A483}" type="sibTrans" cxnId="{455189C9-B709-49CC-A7CC-59111FA9F2EB}">
      <dgm:prSet/>
      <dgm:spPr/>
      <dgm:t>
        <a:bodyPr/>
        <a:lstStyle/>
        <a:p>
          <a:endParaRPr lang="en-US" sz="1800"/>
        </a:p>
      </dgm:t>
    </dgm:pt>
    <dgm:pt modelId="{538849CD-92DE-4A26-AE3C-18A11898F1F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0" i="0" dirty="0"/>
            <a:t>Word Embeddings</a:t>
          </a:r>
          <a:endParaRPr lang="en-US" sz="1800" dirty="0"/>
        </a:p>
      </dgm:t>
    </dgm:pt>
    <dgm:pt modelId="{CA5E0C2D-47F1-4CD5-BF35-9C5D57FE77DF}" type="parTrans" cxnId="{776BDAB8-F89C-4F5D-99A2-B79C7798A306}">
      <dgm:prSet/>
      <dgm:spPr/>
      <dgm:t>
        <a:bodyPr/>
        <a:lstStyle/>
        <a:p>
          <a:endParaRPr lang="en-US" sz="1800"/>
        </a:p>
      </dgm:t>
    </dgm:pt>
    <dgm:pt modelId="{F9C80181-A6AA-4E8A-A2CF-E3000C5887D2}" type="sibTrans" cxnId="{776BDAB8-F89C-4F5D-99A2-B79C7798A306}">
      <dgm:prSet/>
      <dgm:spPr/>
      <dgm:t>
        <a:bodyPr/>
        <a:lstStyle/>
        <a:p>
          <a:endParaRPr lang="en-US" sz="1800"/>
        </a:p>
      </dgm:t>
    </dgm:pt>
    <dgm:pt modelId="{557667B6-6B00-430C-A283-2E7A61A01A22}" type="pres">
      <dgm:prSet presAssocID="{36338BF3-E52F-4B27-AFF4-23E2F11402C8}" presName="diagram" presStyleCnt="0">
        <dgm:presLayoutVars>
          <dgm:dir/>
          <dgm:resizeHandles val="exact"/>
        </dgm:presLayoutVars>
      </dgm:prSet>
      <dgm:spPr/>
    </dgm:pt>
    <dgm:pt modelId="{A8F1DC0C-025A-4276-8E00-6637EEF73B87}" type="pres">
      <dgm:prSet presAssocID="{837618C8-E8D2-4221-BD55-FE28F279B35B}" presName="node" presStyleLbl="node1" presStyleIdx="0" presStyleCnt="4">
        <dgm:presLayoutVars>
          <dgm:bulletEnabled val="1"/>
        </dgm:presLayoutVars>
      </dgm:prSet>
      <dgm:spPr/>
    </dgm:pt>
    <dgm:pt modelId="{46C85042-4CEF-4700-A05D-261C2461CB85}" type="pres">
      <dgm:prSet presAssocID="{C3212D54-3272-452D-A8F7-E0B8FB2D8ED3}" presName="sibTrans" presStyleCnt="0"/>
      <dgm:spPr/>
    </dgm:pt>
    <dgm:pt modelId="{A03F1BE7-A5F0-452B-81D1-49466D124974}" type="pres">
      <dgm:prSet presAssocID="{380276EC-8385-42DC-B131-C91AABD67941}" presName="node" presStyleLbl="node1" presStyleIdx="1" presStyleCnt="4">
        <dgm:presLayoutVars>
          <dgm:bulletEnabled val="1"/>
        </dgm:presLayoutVars>
      </dgm:prSet>
      <dgm:spPr/>
    </dgm:pt>
    <dgm:pt modelId="{A5A5F146-27CF-4BEB-99BE-D28AD1391095}" type="pres">
      <dgm:prSet presAssocID="{216A623D-21FF-4160-8CAF-DDA19714E550}" presName="sibTrans" presStyleCnt="0"/>
      <dgm:spPr/>
    </dgm:pt>
    <dgm:pt modelId="{46C9F468-661C-4466-9DD0-7198E856A1D1}" type="pres">
      <dgm:prSet presAssocID="{014AED82-6444-4702-96A4-2E0CF3422BF0}" presName="node" presStyleLbl="node1" presStyleIdx="2" presStyleCnt="4">
        <dgm:presLayoutVars>
          <dgm:bulletEnabled val="1"/>
        </dgm:presLayoutVars>
      </dgm:prSet>
      <dgm:spPr/>
    </dgm:pt>
    <dgm:pt modelId="{8558CC76-B8E5-4981-A01A-A918B90D328D}" type="pres">
      <dgm:prSet presAssocID="{0AE1501E-1D18-490D-85FF-67562579A483}" presName="sibTrans" presStyleCnt="0"/>
      <dgm:spPr/>
    </dgm:pt>
    <dgm:pt modelId="{E27E331F-86D1-4E34-AD44-B7AB4C47542C}" type="pres">
      <dgm:prSet presAssocID="{538849CD-92DE-4A26-AE3C-18A11898F1F5}" presName="node" presStyleLbl="node1" presStyleIdx="3" presStyleCnt="4">
        <dgm:presLayoutVars>
          <dgm:bulletEnabled val="1"/>
        </dgm:presLayoutVars>
      </dgm:prSet>
      <dgm:spPr/>
    </dgm:pt>
  </dgm:ptLst>
  <dgm:cxnLst>
    <dgm:cxn modelId="{453AC41B-3542-4E1B-ADE4-42A51BF17F1A}" type="presOf" srcId="{538849CD-92DE-4A26-AE3C-18A11898F1F5}" destId="{E27E331F-86D1-4E34-AD44-B7AB4C47542C}" srcOrd="0" destOrd="0" presId="urn:microsoft.com/office/officeart/2005/8/layout/default"/>
    <dgm:cxn modelId="{54B2DE24-950A-4E6D-9F61-412EDCFA5CE7}" type="presOf" srcId="{380276EC-8385-42DC-B131-C91AABD67941}" destId="{A03F1BE7-A5F0-452B-81D1-49466D124974}" srcOrd="0" destOrd="0" presId="urn:microsoft.com/office/officeart/2005/8/layout/default"/>
    <dgm:cxn modelId="{EA497A6C-BC99-4250-B150-D064D75DD20B}" type="presOf" srcId="{837618C8-E8D2-4221-BD55-FE28F279B35B}" destId="{A8F1DC0C-025A-4276-8E00-6637EEF73B87}" srcOrd="0" destOrd="0" presId="urn:microsoft.com/office/officeart/2005/8/layout/default"/>
    <dgm:cxn modelId="{FC602572-4541-41FA-8EE4-6C6E6F24C8C3}" type="presOf" srcId="{014AED82-6444-4702-96A4-2E0CF3422BF0}" destId="{46C9F468-661C-4466-9DD0-7198E856A1D1}" srcOrd="0" destOrd="0" presId="urn:microsoft.com/office/officeart/2005/8/layout/default"/>
    <dgm:cxn modelId="{B6313E52-C0F8-419A-8B95-01CAD7AD3C4A}" srcId="{36338BF3-E52F-4B27-AFF4-23E2F11402C8}" destId="{380276EC-8385-42DC-B131-C91AABD67941}" srcOrd="1" destOrd="0" parTransId="{5502BE31-1333-4DAD-A8A9-57D024AB58CE}" sibTransId="{216A623D-21FF-4160-8CAF-DDA19714E550}"/>
    <dgm:cxn modelId="{776BDAB8-F89C-4F5D-99A2-B79C7798A306}" srcId="{36338BF3-E52F-4B27-AFF4-23E2F11402C8}" destId="{538849CD-92DE-4A26-AE3C-18A11898F1F5}" srcOrd="3" destOrd="0" parTransId="{CA5E0C2D-47F1-4CD5-BF35-9C5D57FE77DF}" sibTransId="{F9C80181-A6AA-4E8A-A2CF-E3000C5887D2}"/>
    <dgm:cxn modelId="{33F166BD-1D45-4913-863F-B5B01DFC7DD1}" type="presOf" srcId="{36338BF3-E52F-4B27-AFF4-23E2F11402C8}" destId="{557667B6-6B00-430C-A283-2E7A61A01A22}" srcOrd="0" destOrd="0" presId="urn:microsoft.com/office/officeart/2005/8/layout/default"/>
    <dgm:cxn modelId="{455189C9-B709-49CC-A7CC-59111FA9F2EB}" srcId="{36338BF3-E52F-4B27-AFF4-23E2F11402C8}" destId="{014AED82-6444-4702-96A4-2E0CF3422BF0}" srcOrd="2" destOrd="0" parTransId="{1D0F8588-DB87-4A09-AC6F-2DAE6B2DA67C}" sibTransId="{0AE1501E-1D18-490D-85FF-67562579A483}"/>
    <dgm:cxn modelId="{A7EDB9CE-6D1D-4005-A3C5-0E923E1EF776}" srcId="{36338BF3-E52F-4B27-AFF4-23E2F11402C8}" destId="{837618C8-E8D2-4221-BD55-FE28F279B35B}" srcOrd="0" destOrd="0" parTransId="{93E9B412-7371-4987-B151-F9CB20352F0F}" sibTransId="{C3212D54-3272-452D-A8F7-E0B8FB2D8ED3}"/>
    <dgm:cxn modelId="{1533CEE2-B9FD-4F6B-8638-5EA8F0B1816F}" type="presParOf" srcId="{557667B6-6B00-430C-A283-2E7A61A01A22}" destId="{A8F1DC0C-025A-4276-8E00-6637EEF73B87}" srcOrd="0" destOrd="0" presId="urn:microsoft.com/office/officeart/2005/8/layout/default"/>
    <dgm:cxn modelId="{3C2F9EB5-0CC4-4968-BF6D-55428D3B220A}" type="presParOf" srcId="{557667B6-6B00-430C-A283-2E7A61A01A22}" destId="{46C85042-4CEF-4700-A05D-261C2461CB85}" srcOrd="1" destOrd="0" presId="urn:microsoft.com/office/officeart/2005/8/layout/default"/>
    <dgm:cxn modelId="{9061BB51-E8FA-4BD3-98DC-35D1D94D52DC}" type="presParOf" srcId="{557667B6-6B00-430C-A283-2E7A61A01A22}" destId="{A03F1BE7-A5F0-452B-81D1-49466D124974}" srcOrd="2" destOrd="0" presId="urn:microsoft.com/office/officeart/2005/8/layout/default"/>
    <dgm:cxn modelId="{9C4EAB01-170D-4DCD-ABA2-CD825EA766A7}" type="presParOf" srcId="{557667B6-6B00-430C-A283-2E7A61A01A22}" destId="{A5A5F146-27CF-4BEB-99BE-D28AD1391095}" srcOrd="3" destOrd="0" presId="urn:microsoft.com/office/officeart/2005/8/layout/default"/>
    <dgm:cxn modelId="{3F9A6705-8D42-492F-A866-44B0CE94E3EE}" type="presParOf" srcId="{557667B6-6B00-430C-A283-2E7A61A01A22}" destId="{46C9F468-661C-4466-9DD0-7198E856A1D1}" srcOrd="4" destOrd="0" presId="urn:microsoft.com/office/officeart/2005/8/layout/default"/>
    <dgm:cxn modelId="{E47B9467-818E-4DAA-BB52-1B82C88F4A90}" type="presParOf" srcId="{557667B6-6B00-430C-A283-2E7A61A01A22}" destId="{8558CC76-B8E5-4981-A01A-A918B90D328D}" srcOrd="5" destOrd="0" presId="urn:microsoft.com/office/officeart/2005/8/layout/default"/>
    <dgm:cxn modelId="{90C8EFA0-543C-46FE-BE6F-A003D2479B22}" type="presParOf" srcId="{557667B6-6B00-430C-A283-2E7A61A01A22}" destId="{E27E331F-86D1-4E34-AD44-B7AB4C4754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AD1C6E-CCA9-4FC1-BB7F-0E83DC762755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A051AC-34C5-4B3D-AFD9-67D6A56AB94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/>
            <a:t>Word Embedding Approaches</a:t>
          </a:r>
          <a:endParaRPr lang="en-US" dirty="0"/>
        </a:p>
      </dgm:t>
    </dgm:pt>
    <dgm:pt modelId="{D3DFAFDA-9529-48AC-B060-BE0DDE9AD065}" type="parTrans" cxnId="{B3704C09-8CC2-442B-B750-EFCA4646C3DF}">
      <dgm:prSet/>
      <dgm:spPr/>
      <dgm:t>
        <a:bodyPr/>
        <a:lstStyle/>
        <a:p>
          <a:endParaRPr lang="en-US"/>
        </a:p>
      </dgm:t>
    </dgm:pt>
    <dgm:pt modelId="{8EEC78AC-D1DF-43F7-A344-0A206F309F82}" type="sibTrans" cxnId="{B3704C09-8CC2-442B-B750-EFCA4646C3DF}">
      <dgm:prSet/>
      <dgm:spPr/>
      <dgm:t>
        <a:bodyPr/>
        <a:lstStyle/>
        <a:p>
          <a:endParaRPr lang="en-US"/>
        </a:p>
      </dgm:t>
    </dgm:pt>
    <dgm:pt modelId="{C8160818-A4F7-4051-9280-DA1E03FA043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CBOW</a:t>
          </a:r>
        </a:p>
        <a:p>
          <a:r>
            <a:rPr lang="en-US" b="1" dirty="0">
              <a:solidFill>
                <a:schemeClr val="bg1"/>
              </a:solidFill>
            </a:rPr>
            <a:t>Continuous Bag-of-Words </a:t>
          </a:r>
          <a:endParaRPr lang="en-US" dirty="0">
            <a:solidFill>
              <a:schemeClr val="bg1"/>
            </a:solidFill>
          </a:endParaRPr>
        </a:p>
      </dgm:t>
    </dgm:pt>
    <dgm:pt modelId="{8AE0660E-E16D-45AF-8973-6C46F9CE21A7}" type="parTrans" cxnId="{50FC8E95-E339-430A-A608-41114FD144B1}">
      <dgm:prSet/>
      <dgm:spPr/>
      <dgm:t>
        <a:bodyPr/>
        <a:lstStyle/>
        <a:p>
          <a:endParaRPr lang="en-US"/>
        </a:p>
      </dgm:t>
    </dgm:pt>
    <dgm:pt modelId="{075F626E-24B7-43FB-9BFD-3ED2E2CB545F}" type="sibTrans" cxnId="{50FC8E95-E339-430A-A608-41114FD144B1}">
      <dgm:prSet/>
      <dgm:spPr/>
      <dgm:t>
        <a:bodyPr/>
        <a:lstStyle/>
        <a:p>
          <a:endParaRPr lang="en-US"/>
        </a:p>
      </dgm:t>
    </dgm:pt>
    <dgm:pt modelId="{C8E4ADB1-EDD2-4C35-A33D-C7D2B6C3CC14}">
      <dgm:prSet/>
      <dgm:spPr/>
      <dgm:t>
        <a:bodyPr/>
        <a:lstStyle/>
        <a:p>
          <a:r>
            <a:rPr lang="en-US" b="1" i="0" dirty="0"/>
            <a:t>Skip-grams</a:t>
          </a:r>
          <a:endParaRPr lang="en-US" b="1" dirty="0"/>
        </a:p>
      </dgm:t>
    </dgm:pt>
    <dgm:pt modelId="{66B6E69F-6521-40FB-ABCA-02D4D9F1F921}" type="parTrans" cxnId="{05A221D3-23D8-4EB9-A93D-C6B01C6E345A}">
      <dgm:prSet/>
      <dgm:spPr/>
      <dgm:t>
        <a:bodyPr/>
        <a:lstStyle/>
        <a:p>
          <a:endParaRPr lang="en-US"/>
        </a:p>
      </dgm:t>
    </dgm:pt>
    <dgm:pt modelId="{3DC02F13-2495-4059-B353-B9B720E17EC6}" type="sibTrans" cxnId="{05A221D3-23D8-4EB9-A93D-C6B01C6E345A}">
      <dgm:prSet/>
      <dgm:spPr/>
      <dgm:t>
        <a:bodyPr/>
        <a:lstStyle/>
        <a:p>
          <a:endParaRPr lang="en-US"/>
        </a:p>
      </dgm:t>
    </dgm:pt>
    <dgm:pt modelId="{0139CE62-35FB-4C53-9BCC-B461866A80B9}" type="pres">
      <dgm:prSet presAssocID="{24AD1C6E-CCA9-4FC1-BB7F-0E83DC7627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18396D-94E9-4881-92FC-0F3ADF82363D}" type="pres">
      <dgm:prSet presAssocID="{24AD1C6E-CCA9-4FC1-BB7F-0E83DC762755}" presName="hierFlow" presStyleCnt="0"/>
      <dgm:spPr/>
    </dgm:pt>
    <dgm:pt modelId="{D3F6A1E1-1E5D-4AAC-8EF2-9CA3F9B0A838}" type="pres">
      <dgm:prSet presAssocID="{24AD1C6E-CCA9-4FC1-BB7F-0E83DC76275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6D6B724-A3EF-457A-A110-07989EC5C33D}" type="pres">
      <dgm:prSet presAssocID="{9CA051AC-34C5-4B3D-AFD9-67D6A56AB945}" presName="Name14" presStyleCnt="0"/>
      <dgm:spPr/>
    </dgm:pt>
    <dgm:pt modelId="{97BC2826-A7A9-4BAF-A1A4-F167C91D7EF0}" type="pres">
      <dgm:prSet presAssocID="{9CA051AC-34C5-4B3D-AFD9-67D6A56AB945}" presName="level1Shape" presStyleLbl="node0" presStyleIdx="0" presStyleCnt="1" custScaleX="349248">
        <dgm:presLayoutVars>
          <dgm:chPref val="3"/>
        </dgm:presLayoutVars>
      </dgm:prSet>
      <dgm:spPr/>
    </dgm:pt>
    <dgm:pt modelId="{8244E206-F502-465F-AEA7-14B5B7696091}" type="pres">
      <dgm:prSet presAssocID="{9CA051AC-34C5-4B3D-AFD9-67D6A56AB945}" presName="hierChild2" presStyleCnt="0"/>
      <dgm:spPr/>
    </dgm:pt>
    <dgm:pt modelId="{56795514-65CE-4DD7-93E2-E3A7A6A1EF96}" type="pres">
      <dgm:prSet presAssocID="{8AE0660E-E16D-45AF-8973-6C46F9CE21A7}" presName="Name19" presStyleLbl="parChTrans1D2" presStyleIdx="0" presStyleCnt="2"/>
      <dgm:spPr/>
    </dgm:pt>
    <dgm:pt modelId="{D8FF29E7-AB89-4BD5-9EFC-5AF7E967BD26}" type="pres">
      <dgm:prSet presAssocID="{C8160818-A4F7-4051-9280-DA1E03FA043A}" presName="Name21" presStyleCnt="0"/>
      <dgm:spPr/>
    </dgm:pt>
    <dgm:pt modelId="{B72D64EC-D0BB-4743-B340-31CA6113CF2D}" type="pres">
      <dgm:prSet presAssocID="{C8160818-A4F7-4051-9280-DA1E03FA043A}" presName="level2Shape" presStyleLbl="node2" presStyleIdx="0" presStyleCnt="2" custScaleX="315420" custLinFactX="-100000" custLinFactNeighborX="-102420" custLinFactNeighborY="54"/>
      <dgm:spPr/>
    </dgm:pt>
    <dgm:pt modelId="{D01BA1E2-3B8D-4711-A841-E66B2BBC5E4F}" type="pres">
      <dgm:prSet presAssocID="{C8160818-A4F7-4051-9280-DA1E03FA043A}" presName="hierChild3" presStyleCnt="0"/>
      <dgm:spPr/>
    </dgm:pt>
    <dgm:pt modelId="{A22EAC83-4F7D-47AD-B68B-B445649F63FA}" type="pres">
      <dgm:prSet presAssocID="{66B6E69F-6521-40FB-ABCA-02D4D9F1F921}" presName="Name19" presStyleLbl="parChTrans1D2" presStyleIdx="1" presStyleCnt="2"/>
      <dgm:spPr/>
    </dgm:pt>
    <dgm:pt modelId="{FD1577C0-E785-4187-A009-A2446EAF1F06}" type="pres">
      <dgm:prSet presAssocID="{C8E4ADB1-EDD2-4C35-A33D-C7D2B6C3CC14}" presName="Name21" presStyleCnt="0"/>
      <dgm:spPr/>
    </dgm:pt>
    <dgm:pt modelId="{940C3411-BBEC-4A54-BDB3-87658343C657}" type="pres">
      <dgm:prSet presAssocID="{C8E4ADB1-EDD2-4C35-A33D-C7D2B6C3CC14}" presName="level2Shape" presStyleLbl="node2" presStyleIdx="1" presStyleCnt="2" custScaleX="293175" custLinFactX="83850" custLinFactNeighborX="100000" custLinFactNeighborY="55"/>
      <dgm:spPr/>
    </dgm:pt>
    <dgm:pt modelId="{7319C126-F37F-4E1D-A7FC-9EF785B2D134}" type="pres">
      <dgm:prSet presAssocID="{C8E4ADB1-EDD2-4C35-A33D-C7D2B6C3CC14}" presName="hierChild3" presStyleCnt="0"/>
      <dgm:spPr/>
    </dgm:pt>
    <dgm:pt modelId="{8A8229D2-A7C3-4003-9E55-856C3D4EA50D}" type="pres">
      <dgm:prSet presAssocID="{24AD1C6E-CCA9-4FC1-BB7F-0E83DC762755}" presName="bgShapesFlow" presStyleCnt="0"/>
      <dgm:spPr/>
    </dgm:pt>
  </dgm:ptLst>
  <dgm:cxnLst>
    <dgm:cxn modelId="{6BBC7E03-F3C2-48D9-816A-4295ADE8B1AA}" type="presOf" srcId="{8AE0660E-E16D-45AF-8973-6C46F9CE21A7}" destId="{56795514-65CE-4DD7-93E2-E3A7A6A1EF96}" srcOrd="0" destOrd="0" presId="urn:microsoft.com/office/officeart/2005/8/layout/hierarchy6"/>
    <dgm:cxn modelId="{B3704C09-8CC2-442B-B750-EFCA4646C3DF}" srcId="{24AD1C6E-CCA9-4FC1-BB7F-0E83DC762755}" destId="{9CA051AC-34C5-4B3D-AFD9-67D6A56AB945}" srcOrd="0" destOrd="0" parTransId="{D3DFAFDA-9529-48AC-B060-BE0DDE9AD065}" sibTransId="{8EEC78AC-D1DF-43F7-A344-0A206F309F82}"/>
    <dgm:cxn modelId="{9CC0D421-C249-497E-93E4-F9AE7B735192}" type="presOf" srcId="{C8E4ADB1-EDD2-4C35-A33D-C7D2B6C3CC14}" destId="{940C3411-BBEC-4A54-BDB3-87658343C657}" srcOrd="0" destOrd="0" presId="urn:microsoft.com/office/officeart/2005/8/layout/hierarchy6"/>
    <dgm:cxn modelId="{45343977-E219-4601-BD91-8F4192417166}" type="presOf" srcId="{C8160818-A4F7-4051-9280-DA1E03FA043A}" destId="{B72D64EC-D0BB-4743-B340-31CA6113CF2D}" srcOrd="0" destOrd="0" presId="urn:microsoft.com/office/officeart/2005/8/layout/hierarchy6"/>
    <dgm:cxn modelId="{BD4D257A-BF13-4127-8087-A36362AEAE16}" type="presOf" srcId="{66B6E69F-6521-40FB-ABCA-02D4D9F1F921}" destId="{A22EAC83-4F7D-47AD-B68B-B445649F63FA}" srcOrd="0" destOrd="0" presId="urn:microsoft.com/office/officeart/2005/8/layout/hierarchy6"/>
    <dgm:cxn modelId="{8E60D75A-6C94-4DAA-BC24-D44DE418310C}" type="presOf" srcId="{24AD1C6E-CCA9-4FC1-BB7F-0E83DC762755}" destId="{0139CE62-35FB-4C53-9BCC-B461866A80B9}" srcOrd="0" destOrd="0" presId="urn:microsoft.com/office/officeart/2005/8/layout/hierarchy6"/>
    <dgm:cxn modelId="{E46E2D91-5867-4F07-BC2B-B239E64E1537}" type="presOf" srcId="{9CA051AC-34C5-4B3D-AFD9-67D6A56AB945}" destId="{97BC2826-A7A9-4BAF-A1A4-F167C91D7EF0}" srcOrd="0" destOrd="0" presId="urn:microsoft.com/office/officeart/2005/8/layout/hierarchy6"/>
    <dgm:cxn modelId="{50FC8E95-E339-430A-A608-41114FD144B1}" srcId="{9CA051AC-34C5-4B3D-AFD9-67D6A56AB945}" destId="{C8160818-A4F7-4051-9280-DA1E03FA043A}" srcOrd="0" destOrd="0" parTransId="{8AE0660E-E16D-45AF-8973-6C46F9CE21A7}" sibTransId="{075F626E-24B7-43FB-9BFD-3ED2E2CB545F}"/>
    <dgm:cxn modelId="{05A221D3-23D8-4EB9-A93D-C6B01C6E345A}" srcId="{9CA051AC-34C5-4B3D-AFD9-67D6A56AB945}" destId="{C8E4ADB1-EDD2-4C35-A33D-C7D2B6C3CC14}" srcOrd="1" destOrd="0" parTransId="{66B6E69F-6521-40FB-ABCA-02D4D9F1F921}" sibTransId="{3DC02F13-2495-4059-B353-B9B720E17EC6}"/>
    <dgm:cxn modelId="{57737389-C602-451D-9E3E-70A928D0466C}" type="presParOf" srcId="{0139CE62-35FB-4C53-9BCC-B461866A80B9}" destId="{9C18396D-94E9-4881-92FC-0F3ADF82363D}" srcOrd="0" destOrd="0" presId="urn:microsoft.com/office/officeart/2005/8/layout/hierarchy6"/>
    <dgm:cxn modelId="{BB1AE9DC-9463-45FB-9CD1-81EDA25466EF}" type="presParOf" srcId="{9C18396D-94E9-4881-92FC-0F3ADF82363D}" destId="{D3F6A1E1-1E5D-4AAC-8EF2-9CA3F9B0A838}" srcOrd="0" destOrd="0" presId="urn:microsoft.com/office/officeart/2005/8/layout/hierarchy6"/>
    <dgm:cxn modelId="{73BEA772-57F5-44A4-9B89-681D760BCD9B}" type="presParOf" srcId="{D3F6A1E1-1E5D-4AAC-8EF2-9CA3F9B0A838}" destId="{B6D6B724-A3EF-457A-A110-07989EC5C33D}" srcOrd="0" destOrd="0" presId="urn:microsoft.com/office/officeart/2005/8/layout/hierarchy6"/>
    <dgm:cxn modelId="{B8246C75-E524-489B-9A69-889D0AD8E43A}" type="presParOf" srcId="{B6D6B724-A3EF-457A-A110-07989EC5C33D}" destId="{97BC2826-A7A9-4BAF-A1A4-F167C91D7EF0}" srcOrd="0" destOrd="0" presId="urn:microsoft.com/office/officeart/2005/8/layout/hierarchy6"/>
    <dgm:cxn modelId="{3B94DACF-BC14-473D-865A-E6028954FA86}" type="presParOf" srcId="{B6D6B724-A3EF-457A-A110-07989EC5C33D}" destId="{8244E206-F502-465F-AEA7-14B5B7696091}" srcOrd="1" destOrd="0" presId="urn:microsoft.com/office/officeart/2005/8/layout/hierarchy6"/>
    <dgm:cxn modelId="{BE2925BC-49EC-4242-8C47-B87BFFCD8A7E}" type="presParOf" srcId="{8244E206-F502-465F-AEA7-14B5B7696091}" destId="{56795514-65CE-4DD7-93E2-E3A7A6A1EF96}" srcOrd="0" destOrd="0" presId="urn:microsoft.com/office/officeart/2005/8/layout/hierarchy6"/>
    <dgm:cxn modelId="{AD251897-7355-4BA4-BA18-9A87E0CCE451}" type="presParOf" srcId="{8244E206-F502-465F-AEA7-14B5B7696091}" destId="{D8FF29E7-AB89-4BD5-9EFC-5AF7E967BD26}" srcOrd="1" destOrd="0" presId="urn:microsoft.com/office/officeart/2005/8/layout/hierarchy6"/>
    <dgm:cxn modelId="{3C5BFFD3-C7BA-4063-A0DC-1F65E08E7871}" type="presParOf" srcId="{D8FF29E7-AB89-4BD5-9EFC-5AF7E967BD26}" destId="{B72D64EC-D0BB-4743-B340-31CA6113CF2D}" srcOrd="0" destOrd="0" presId="urn:microsoft.com/office/officeart/2005/8/layout/hierarchy6"/>
    <dgm:cxn modelId="{6466CDCE-488A-457C-B0FD-92DCC06FBF8C}" type="presParOf" srcId="{D8FF29E7-AB89-4BD5-9EFC-5AF7E967BD26}" destId="{D01BA1E2-3B8D-4711-A841-E66B2BBC5E4F}" srcOrd="1" destOrd="0" presId="urn:microsoft.com/office/officeart/2005/8/layout/hierarchy6"/>
    <dgm:cxn modelId="{4D313D87-3E54-4B7C-9ACF-B1B4EF3A9082}" type="presParOf" srcId="{8244E206-F502-465F-AEA7-14B5B7696091}" destId="{A22EAC83-4F7D-47AD-B68B-B445649F63FA}" srcOrd="2" destOrd="0" presId="urn:microsoft.com/office/officeart/2005/8/layout/hierarchy6"/>
    <dgm:cxn modelId="{4A7C2DE0-2581-40FC-A6B0-58441DDFD266}" type="presParOf" srcId="{8244E206-F502-465F-AEA7-14B5B7696091}" destId="{FD1577C0-E785-4187-A009-A2446EAF1F06}" srcOrd="3" destOrd="0" presId="urn:microsoft.com/office/officeart/2005/8/layout/hierarchy6"/>
    <dgm:cxn modelId="{6A6B8350-E773-44DC-AE77-AF7DBFA2EA92}" type="presParOf" srcId="{FD1577C0-E785-4187-A009-A2446EAF1F06}" destId="{940C3411-BBEC-4A54-BDB3-87658343C657}" srcOrd="0" destOrd="0" presId="urn:microsoft.com/office/officeart/2005/8/layout/hierarchy6"/>
    <dgm:cxn modelId="{5521E0B7-8678-4143-8703-35DDC8EB0816}" type="presParOf" srcId="{FD1577C0-E785-4187-A009-A2446EAF1F06}" destId="{7319C126-F37F-4E1D-A7FC-9EF785B2D134}" srcOrd="1" destOrd="0" presId="urn:microsoft.com/office/officeart/2005/8/layout/hierarchy6"/>
    <dgm:cxn modelId="{22B94A49-8D92-4051-A00C-7036D2198099}" type="presParOf" srcId="{0139CE62-35FB-4C53-9BCC-B461866A80B9}" destId="{8A8229D2-A7C3-4003-9E55-856C3D4EA5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424C-A50F-44E2-8BF6-4E8E4C1888CB}">
      <dsp:nvSpPr>
        <dsp:cNvPr id="0" name=""/>
        <dsp:cNvSpPr/>
      </dsp:nvSpPr>
      <dsp:spPr>
        <a:xfrm>
          <a:off x="29002" y="0"/>
          <a:ext cx="7591732" cy="2921621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2E83-A1F7-405B-808A-F653D1714436}">
      <dsp:nvSpPr>
        <dsp:cNvPr id="0" name=""/>
        <dsp:cNvSpPr/>
      </dsp:nvSpPr>
      <dsp:spPr>
        <a:xfrm>
          <a:off x="2163" y="876486"/>
          <a:ext cx="1286405" cy="11686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Problem Definition and Data Collection</a:t>
          </a:r>
        </a:p>
      </dsp:txBody>
      <dsp:txXfrm>
        <a:off x="59212" y="933535"/>
        <a:ext cx="1172307" cy="1054550"/>
      </dsp:txXfrm>
    </dsp:sp>
    <dsp:sp modelId="{E95563BD-E00E-4541-9B83-F43DD4C1D78E}">
      <dsp:nvSpPr>
        <dsp:cNvPr id="0" name=""/>
        <dsp:cNvSpPr/>
      </dsp:nvSpPr>
      <dsp:spPr>
        <a:xfrm>
          <a:off x="1426212" y="876486"/>
          <a:ext cx="1538647" cy="11686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Data Preprocessing and Feature Engineering</a:t>
          </a:r>
          <a:endParaRPr lang="en-US" sz="1400" b="0" kern="1200" dirty="0"/>
        </a:p>
      </dsp:txBody>
      <dsp:txXfrm>
        <a:off x="1483261" y="933535"/>
        <a:ext cx="1424549" cy="1054550"/>
      </dsp:txXfrm>
    </dsp:sp>
    <dsp:sp modelId="{544B58F0-8FA7-4E4A-A8DC-AE96D065B854}">
      <dsp:nvSpPr>
        <dsp:cNvPr id="0" name=""/>
        <dsp:cNvSpPr/>
      </dsp:nvSpPr>
      <dsp:spPr>
        <a:xfrm>
          <a:off x="3102503" y="876486"/>
          <a:ext cx="1236523" cy="11686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Model Selection and Training</a:t>
          </a:r>
          <a:endParaRPr lang="en-US" sz="1400" b="0" kern="1200" dirty="0"/>
        </a:p>
      </dsp:txBody>
      <dsp:txXfrm>
        <a:off x="3159552" y="933535"/>
        <a:ext cx="1122425" cy="1054550"/>
      </dsp:txXfrm>
    </dsp:sp>
    <dsp:sp modelId="{D24F9D2C-2F22-48A4-B9C3-95F9D315486C}">
      <dsp:nvSpPr>
        <dsp:cNvPr id="0" name=""/>
        <dsp:cNvSpPr/>
      </dsp:nvSpPr>
      <dsp:spPr>
        <a:xfrm>
          <a:off x="4528692" y="890334"/>
          <a:ext cx="1503936" cy="11686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Model Evaluation and Tuning</a:t>
          </a:r>
          <a:endParaRPr lang="en-US" sz="1600" b="0" kern="1200" dirty="0"/>
        </a:p>
      </dsp:txBody>
      <dsp:txXfrm>
        <a:off x="4585741" y="947383"/>
        <a:ext cx="1389838" cy="1054550"/>
      </dsp:txXfrm>
    </dsp:sp>
    <dsp:sp modelId="{2CFFF91B-DC0D-4A56-A7A3-C11B9388BA67}">
      <dsp:nvSpPr>
        <dsp:cNvPr id="0" name=""/>
        <dsp:cNvSpPr/>
      </dsp:nvSpPr>
      <dsp:spPr>
        <a:xfrm>
          <a:off x="6118249" y="876486"/>
          <a:ext cx="1529323" cy="11686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Deployment and Monitoring</a:t>
          </a:r>
          <a:endParaRPr lang="en-US" sz="1400" b="0" kern="1200" dirty="0"/>
        </a:p>
      </dsp:txBody>
      <dsp:txXfrm>
        <a:off x="6175298" y="933535"/>
        <a:ext cx="1415225" cy="105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5AD1-0C48-4E8E-A46E-BC436E2AB4A5}">
      <dsp:nvSpPr>
        <dsp:cNvPr id="0" name=""/>
        <dsp:cNvSpPr/>
      </dsp:nvSpPr>
      <dsp:spPr>
        <a:xfrm>
          <a:off x="3445647" y="1061231"/>
          <a:ext cx="1821524" cy="788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Text Preprocessing </a:t>
          </a:r>
        </a:p>
      </dsp:txBody>
      <dsp:txXfrm>
        <a:off x="3468746" y="1084330"/>
        <a:ext cx="1775326" cy="742447"/>
      </dsp:txXfrm>
    </dsp:sp>
    <dsp:sp modelId="{FFA8E67D-C37F-4721-826C-2F1CD5B502FB}">
      <dsp:nvSpPr>
        <dsp:cNvPr id="0" name=""/>
        <dsp:cNvSpPr/>
      </dsp:nvSpPr>
      <dsp:spPr>
        <a:xfrm>
          <a:off x="648176" y="1849876"/>
          <a:ext cx="3708233" cy="252138"/>
        </a:xfrm>
        <a:custGeom>
          <a:avLst/>
          <a:gdLst/>
          <a:ahLst/>
          <a:cxnLst/>
          <a:rect l="0" t="0" r="0" b="0"/>
          <a:pathLst>
            <a:path>
              <a:moveTo>
                <a:pt x="3708233" y="0"/>
              </a:moveTo>
              <a:lnTo>
                <a:pt x="3708233" y="126069"/>
              </a:lnTo>
              <a:lnTo>
                <a:pt x="0" y="126069"/>
              </a:lnTo>
              <a:lnTo>
                <a:pt x="0" y="25213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4F496-8786-481D-B779-052A5FE5D738}">
      <dsp:nvSpPr>
        <dsp:cNvPr id="0" name=""/>
        <dsp:cNvSpPr/>
      </dsp:nvSpPr>
      <dsp:spPr>
        <a:xfrm>
          <a:off x="3828" y="2102015"/>
          <a:ext cx="1288695" cy="630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Tokenization</a:t>
          </a:r>
        </a:p>
      </dsp:txBody>
      <dsp:txXfrm>
        <a:off x="22290" y="2120477"/>
        <a:ext cx="1251771" cy="593422"/>
      </dsp:txXfrm>
    </dsp:sp>
    <dsp:sp modelId="{D152A1BD-5B1C-43EE-AB50-EAACA99E2FC7}">
      <dsp:nvSpPr>
        <dsp:cNvPr id="0" name=""/>
        <dsp:cNvSpPr/>
      </dsp:nvSpPr>
      <dsp:spPr>
        <a:xfrm>
          <a:off x="2097378" y="1849876"/>
          <a:ext cx="2259030" cy="265974"/>
        </a:xfrm>
        <a:custGeom>
          <a:avLst/>
          <a:gdLst/>
          <a:ahLst/>
          <a:cxnLst/>
          <a:rect l="0" t="0" r="0" b="0"/>
          <a:pathLst>
            <a:path>
              <a:moveTo>
                <a:pt x="2259030" y="0"/>
              </a:moveTo>
              <a:lnTo>
                <a:pt x="2259030" y="132987"/>
              </a:lnTo>
              <a:lnTo>
                <a:pt x="0" y="132987"/>
              </a:lnTo>
              <a:lnTo>
                <a:pt x="0" y="2659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5088A-083F-44A4-A6FA-7C73662BF4EF}">
      <dsp:nvSpPr>
        <dsp:cNvPr id="0" name=""/>
        <dsp:cNvSpPr/>
      </dsp:nvSpPr>
      <dsp:spPr>
        <a:xfrm>
          <a:off x="1624619" y="2115851"/>
          <a:ext cx="945519" cy="630346"/>
        </a:xfrm>
        <a:prstGeom prst="roundRect">
          <a:avLst>
            <a:gd name="adj" fmla="val 10000"/>
          </a:avLst>
        </a:prstGeom>
        <a:solidFill>
          <a:schemeClr val="accent2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1" kern="1200" dirty="0"/>
            <a:t>Chunking</a:t>
          </a:r>
          <a:endParaRPr lang="en-US" sz="1200" b="0" kern="1200" dirty="0"/>
        </a:p>
      </dsp:txBody>
      <dsp:txXfrm>
        <a:off x="1643081" y="2134313"/>
        <a:ext cx="908595" cy="593422"/>
      </dsp:txXfrm>
    </dsp:sp>
    <dsp:sp modelId="{364B776C-A954-4FCB-83A8-BFFDF81347BA}">
      <dsp:nvSpPr>
        <dsp:cNvPr id="0" name=""/>
        <dsp:cNvSpPr/>
      </dsp:nvSpPr>
      <dsp:spPr>
        <a:xfrm>
          <a:off x="3606130" y="1849876"/>
          <a:ext cx="750279" cy="259053"/>
        </a:xfrm>
        <a:custGeom>
          <a:avLst/>
          <a:gdLst/>
          <a:ahLst/>
          <a:cxnLst/>
          <a:rect l="0" t="0" r="0" b="0"/>
          <a:pathLst>
            <a:path>
              <a:moveTo>
                <a:pt x="750279" y="0"/>
              </a:moveTo>
              <a:lnTo>
                <a:pt x="750279" y="129526"/>
              </a:lnTo>
              <a:lnTo>
                <a:pt x="0" y="129526"/>
              </a:lnTo>
              <a:lnTo>
                <a:pt x="0" y="2590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76434-4935-477F-8E27-E2F45B6C3229}">
      <dsp:nvSpPr>
        <dsp:cNvPr id="0" name=""/>
        <dsp:cNvSpPr/>
      </dsp:nvSpPr>
      <dsp:spPr>
        <a:xfrm>
          <a:off x="2867636" y="2108930"/>
          <a:ext cx="1476986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Normalization</a:t>
          </a:r>
        </a:p>
      </dsp:txBody>
      <dsp:txXfrm>
        <a:off x="2886098" y="2127392"/>
        <a:ext cx="1440062" cy="593422"/>
      </dsp:txXfrm>
    </dsp:sp>
    <dsp:sp modelId="{8D44EECA-DD40-4AB8-B15B-D81B0DA1871D}">
      <dsp:nvSpPr>
        <dsp:cNvPr id="0" name=""/>
        <dsp:cNvSpPr/>
      </dsp:nvSpPr>
      <dsp:spPr>
        <a:xfrm>
          <a:off x="798967" y="2739276"/>
          <a:ext cx="2807162" cy="646602"/>
        </a:xfrm>
        <a:custGeom>
          <a:avLst/>
          <a:gdLst/>
          <a:ahLst/>
          <a:cxnLst/>
          <a:rect l="0" t="0" r="0" b="0"/>
          <a:pathLst>
            <a:path>
              <a:moveTo>
                <a:pt x="2807162" y="0"/>
              </a:moveTo>
              <a:lnTo>
                <a:pt x="2807162" y="323301"/>
              </a:lnTo>
              <a:lnTo>
                <a:pt x="0" y="323301"/>
              </a:lnTo>
              <a:lnTo>
                <a:pt x="0" y="6466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0CF2-CBC5-453C-93F9-7888E56C6E74}">
      <dsp:nvSpPr>
        <dsp:cNvPr id="0" name=""/>
        <dsp:cNvSpPr/>
      </dsp:nvSpPr>
      <dsp:spPr>
        <a:xfrm>
          <a:off x="40193" y="3385879"/>
          <a:ext cx="1517549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Lowercasing</a:t>
          </a:r>
          <a:endParaRPr lang="en-US" sz="1400" b="0" kern="1200" dirty="0"/>
        </a:p>
      </dsp:txBody>
      <dsp:txXfrm>
        <a:off x="58655" y="3404341"/>
        <a:ext cx="1480625" cy="593422"/>
      </dsp:txXfrm>
    </dsp:sp>
    <dsp:sp modelId="{2337ED2E-F7FF-4A5C-93BA-3B342809AC91}">
      <dsp:nvSpPr>
        <dsp:cNvPr id="0" name=""/>
        <dsp:cNvSpPr/>
      </dsp:nvSpPr>
      <dsp:spPr>
        <a:xfrm>
          <a:off x="2383360" y="2739276"/>
          <a:ext cx="1222769" cy="653524"/>
        </a:xfrm>
        <a:custGeom>
          <a:avLst/>
          <a:gdLst/>
          <a:ahLst/>
          <a:cxnLst/>
          <a:rect l="0" t="0" r="0" b="0"/>
          <a:pathLst>
            <a:path>
              <a:moveTo>
                <a:pt x="1222769" y="0"/>
              </a:moveTo>
              <a:lnTo>
                <a:pt x="1222769" y="326762"/>
              </a:lnTo>
              <a:lnTo>
                <a:pt x="0" y="326762"/>
              </a:lnTo>
              <a:lnTo>
                <a:pt x="0" y="6535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54BA9-4B4C-48C7-A52B-E3751D9EC6ED}">
      <dsp:nvSpPr>
        <dsp:cNvPr id="0" name=""/>
        <dsp:cNvSpPr/>
      </dsp:nvSpPr>
      <dsp:spPr>
        <a:xfrm>
          <a:off x="1910601" y="3392800"/>
          <a:ext cx="945519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Stemming</a:t>
          </a:r>
        </a:p>
      </dsp:txBody>
      <dsp:txXfrm>
        <a:off x="1929063" y="3411262"/>
        <a:ext cx="908595" cy="593422"/>
      </dsp:txXfrm>
    </dsp:sp>
    <dsp:sp modelId="{5443485C-A2E6-474C-B461-EEC4392212C8}">
      <dsp:nvSpPr>
        <dsp:cNvPr id="0" name=""/>
        <dsp:cNvSpPr/>
      </dsp:nvSpPr>
      <dsp:spPr>
        <a:xfrm>
          <a:off x="3606130" y="2739276"/>
          <a:ext cx="244497" cy="63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40"/>
              </a:lnTo>
              <a:lnTo>
                <a:pt x="244497" y="319840"/>
              </a:lnTo>
              <a:lnTo>
                <a:pt x="244497" y="6396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E98A0-4DCF-4B08-B2C5-886E5456FA0B}">
      <dsp:nvSpPr>
        <dsp:cNvPr id="0" name=""/>
        <dsp:cNvSpPr/>
      </dsp:nvSpPr>
      <dsp:spPr>
        <a:xfrm>
          <a:off x="3174382" y="3378958"/>
          <a:ext cx="1352490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Lemmatization</a:t>
          </a:r>
        </a:p>
      </dsp:txBody>
      <dsp:txXfrm>
        <a:off x="3192844" y="3397420"/>
        <a:ext cx="1315566" cy="593422"/>
      </dsp:txXfrm>
    </dsp:sp>
    <dsp:sp modelId="{23C305FD-D85B-4FB2-8C8A-4B9A15961406}">
      <dsp:nvSpPr>
        <dsp:cNvPr id="0" name=""/>
        <dsp:cNvSpPr/>
      </dsp:nvSpPr>
      <dsp:spPr>
        <a:xfrm>
          <a:off x="3606130" y="2739276"/>
          <a:ext cx="1704842" cy="64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04"/>
              </a:lnTo>
              <a:lnTo>
                <a:pt x="1704842" y="323304"/>
              </a:lnTo>
              <a:lnTo>
                <a:pt x="1704842" y="6466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C5B5A-E5E6-4BED-BB27-F2235DBF45C7}">
      <dsp:nvSpPr>
        <dsp:cNvPr id="0" name=""/>
        <dsp:cNvSpPr/>
      </dsp:nvSpPr>
      <dsp:spPr>
        <a:xfrm>
          <a:off x="4838213" y="3385885"/>
          <a:ext cx="945519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Stop Words</a:t>
          </a:r>
        </a:p>
      </dsp:txBody>
      <dsp:txXfrm>
        <a:off x="4856675" y="3404347"/>
        <a:ext cx="908595" cy="593422"/>
      </dsp:txXfrm>
    </dsp:sp>
    <dsp:sp modelId="{BC5D4319-3DD2-458D-B7B7-DDA4DE0A7ADC}">
      <dsp:nvSpPr>
        <dsp:cNvPr id="0" name=""/>
        <dsp:cNvSpPr/>
      </dsp:nvSpPr>
      <dsp:spPr>
        <a:xfrm>
          <a:off x="3606130" y="2739276"/>
          <a:ext cx="2885569" cy="63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380"/>
              </a:lnTo>
              <a:lnTo>
                <a:pt x="2885569" y="316380"/>
              </a:lnTo>
              <a:lnTo>
                <a:pt x="2885569" y="63276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3AADF-3C50-4F63-B276-8D7791B995EC}">
      <dsp:nvSpPr>
        <dsp:cNvPr id="0" name=""/>
        <dsp:cNvSpPr/>
      </dsp:nvSpPr>
      <dsp:spPr>
        <a:xfrm>
          <a:off x="6018940" y="3372037"/>
          <a:ext cx="945519" cy="630346"/>
        </a:xfrm>
        <a:prstGeom prst="roundRect">
          <a:avLst>
            <a:gd name="adj" fmla="val 10000"/>
          </a:avLst>
        </a:prstGeom>
        <a:solidFill>
          <a:srgbClr val="D13F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Handling Numerical Data</a:t>
          </a:r>
          <a:endParaRPr lang="en-US" sz="1400" b="0" kern="1200" dirty="0"/>
        </a:p>
      </dsp:txBody>
      <dsp:txXfrm>
        <a:off x="6037402" y="3390499"/>
        <a:ext cx="908595" cy="593422"/>
      </dsp:txXfrm>
    </dsp:sp>
    <dsp:sp modelId="{D17D7896-C886-4EC4-81DB-E572E508AE69}">
      <dsp:nvSpPr>
        <dsp:cNvPr id="0" name=""/>
        <dsp:cNvSpPr/>
      </dsp:nvSpPr>
      <dsp:spPr>
        <a:xfrm>
          <a:off x="4356409" y="1849876"/>
          <a:ext cx="849095" cy="248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24"/>
              </a:lnTo>
              <a:lnTo>
                <a:pt x="849095" y="124124"/>
              </a:lnTo>
              <a:lnTo>
                <a:pt x="849095" y="24824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22947-E6EE-400A-85FC-D13B683DA58C}">
      <dsp:nvSpPr>
        <dsp:cNvPr id="0" name=""/>
        <dsp:cNvSpPr/>
      </dsp:nvSpPr>
      <dsp:spPr>
        <a:xfrm>
          <a:off x="4579840" y="2098126"/>
          <a:ext cx="1251328" cy="630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Spell Checking And Correction</a:t>
          </a:r>
          <a:endParaRPr lang="en-US" sz="1200" b="0" kern="1200" dirty="0"/>
        </a:p>
      </dsp:txBody>
      <dsp:txXfrm>
        <a:off x="4598302" y="2116588"/>
        <a:ext cx="1214404" cy="593422"/>
      </dsp:txXfrm>
    </dsp:sp>
    <dsp:sp modelId="{03AEAFD0-01C9-4DB9-98F4-60EEFC8F68FD}">
      <dsp:nvSpPr>
        <dsp:cNvPr id="0" name=""/>
        <dsp:cNvSpPr/>
      </dsp:nvSpPr>
      <dsp:spPr>
        <a:xfrm>
          <a:off x="4356409" y="1849876"/>
          <a:ext cx="2353511" cy="26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90"/>
              </a:lnTo>
              <a:lnTo>
                <a:pt x="2353511" y="132990"/>
              </a:lnTo>
              <a:lnTo>
                <a:pt x="2353511" y="2659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9912-FC9B-450E-A43E-EC34D7BAF162}">
      <dsp:nvSpPr>
        <dsp:cNvPr id="0" name=""/>
        <dsp:cNvSpPr/>
      </dsp:nvSpPr>
      <dsp:spPr>
        <a:xfrm>
          <a:off x="6080219" y="2115857"/>
          <a:ext cx="1259403" cy="630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1" kern="1200" dirty="0"/>
            <a:t>Named Entity Recognition</a:t>
          </a:r>
          <a:endParaRPr lang="en-US" sz="1200" b="0" i="0" kern="1200" dirty="0"/>
        </a:p>
      </dsp:txBody>
      <dsp:txXfrm>
        <a:off x="6098681" y="2134319"/>
        <a:ext cx="1222479" cy="593422"/>
      </dsp:txXfrm>
    </dsp:sp>
    <dsp:sp modelId="{60C802D8-B32B-4A36-B7DB-99891327BF47}">
      <dsp:nvSpPr>
        <dsp:cNvPr id="0" name=""/>
        <dsp:cNvSpPr/>
      </dsp:nvSpPr>
      <dsp:spPr>
        <a:xfrm>
          <a:off x="4356409" y="1849876"/>
          <a:ext cx="3820106" cy="25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9"/>
              </a:lnTo>
              <a:lnTo>
                <a:pt x="3820106" y="126069"/>
              </a:lnTo>
              <a:lnTo>
                <a:pt x="3820106" y="25213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D0BB8-3D85-4E58-9B3D-52A94F9364BA}">
      <dsp:nvSpPr>
        <dsp:cNvPr id="0" name=""/>
        <dsp:cNvSpPr/>
      </dsp:nvSpPr>
      <dsp:spPr>
        <a:xfrm>
          <a:off x="7644042" y="2102015"/>
          <a:ext cx="1064948" cy="630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1" kern="1200" dirty="0"/>
            <a:t>POS tagging</a:t>
          </a:r>
          <a:endParaRPr lang="en-US" sz="1400" b="0" i="0" kern="1200" dirty="0"/>
        </a:p>
      </dsp:txBody>
      <dsp:txXfrm>
        <a:off x="7662504" y="2120477"/>
        <a:ext cx="1028024" cy="593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34A54-9DD9-4E89-BD58-32652DBAA2AC}">
      <dsp:nvSpPr>
        <dsp:cNvPr id="0" name=""/>
        <dsp:cNvSpPr/>
      </dsp:nvSpPr>
      <dsp:spPr>
        <a:xfrm>
          <a:off x="4081790" y="666737"/>
          <a:ext cx="3087023" cy="24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7"/>
              </a:lnTo>
              <a:lnTo>
                <a:pt x="3087023" y="123067"/>
              </a:lnTo>
              <a:lnTo>
                <a:pt x="3087023" y="2452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A50F3-344C-495F-8CB6-425E69B46864}">
      <dsp:nvSpPr>
        <dsp:cNvPr id="0" name=""/>
        <dsp:cNvSpPr/>
      </dsp:nvSpPr>
      <dsp:spPr>
        <a:xfrm>
          <a:off x="4081790" y="666737"/>
          <a:ext cx="1293461" cy="24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7"/>
              </a:lnTo>
              <a:lnTo>
                <a:pt x="1293461" y="123067"/>
              </a:lnTo>
              <a:lnTo>
                <a:pt x="1293461" y="2452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6902-E15D-42C3-8446-C3517F3401C8}">
      <dsp:nvSpPr>
        <dsp:cNvPr id="0" name=""/>
        <dsp:cNvSpPr/>
      </dsp:nvSpPr>
      <dsp:spPr>
        <a:xfrm>
          <a:off x="3224611" y="666737"/>
          <a:ext cx="857179" cy="245258"/>
        </a:xfrm>
        <a:custGeom>
          <a:avLst/>
          <a:gdLst/>
          <a:ahLst/>
          <a:cxnLst/>
          <a:rect l="0" t="0" r="0" b="0"/>
          <a:pathLst>
            <a:path>
              <a:moveTo>
                <a:pt x="857179" y="0"/>
              </a:moveTo>
              <a:lnTo>
                <a:pt x="857179" y="123067"/>
              </a:lnTo>
              <a:lnTo>
                <a:pt x="0" y="123067"/>
              </a:lnTo>
              <a:lnTo>
                <a:pt x="0" y="2452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481A7-10C8-424D-8430-7ACE071712D3}">
      <dsp:nvSpPr>
        <dsp:cNvPr id="0" name=""/>
        <dsp:cNvSpPr/>
      </dsp:nvSpPr>
      <dsp:spPr>
        <a:xfrm>
          <a:off x="697097" y="666737"/>
          <a:ext cx="3384693" cy="245258"/>
        </a:xfrm>
        <a:custGeom>
          <a:avLst/>
          <a:gdLst/>
          <a:ahLst/>
          <a:cxnLst/>
          <a:rect l="0" t="0" r="0" b="0"/>
          <a:pathLst>
            <a:path>
              <a:moveTo>
                <a:pt x="3384693" y="0"/>
              </a:moveTo>
              <a:lnTo>
                <a:pt x="3384693" y="123067"/>
              </a:lnTo>
              <a:lnTo>
                <a:pt x="0" y="123067"/>
              </a:lnTo>
              <a:lnTo>
                <a:pt x="0" y="2452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DAF10-7D27-4539-996D-69C88E0794F6}">
      <dsp:nvSpPr>
        <dsp:cNvPr id="0" name=""/>
        <dsp:cNvSpPr/>
      </dsp:nvSpPr>
      <dsp:spPr>
        <a:xfrm>
          <a:off x="2453577" y="328"/>
          <a:ext cx="3256427" cy="666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accent3"/>
              </a:solidFill>
            </a:rPr>
            <a:t>Types of Tokenization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2453577" y="328"/>
        <a:ext cx="3256427" cy="666409"/>
      </dsp:txXfrm>
    </dsp:sp>
    <dsp:sp modelId="{8BE1FC14-0C4C-4225-8AD1-B70A425310E1}">
      <dsp:nvSpPr>
        <dsp:cNvPr id="0" name=""/>
        <dsp:cNvSpPr/>
      </dsp:nvSpPr>
      <dsp:spPr>
        <a:xfrm>
          <a:off x="82613" y="911996"/>
          <a:ext cx="1228967" cy="581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Sentence Tokenization</a:t>
          </a:r>
          <a:endParaRPr lang="en-US" sz="1600" kern="1200" dirty="0"/>
        </a:p>
      </dsp:txBody>
      <dsp:txXfrm>
        <a:off x="82613" y="911996"/>
        <a:ext cx="1228967" cy="581864"/>
      </dsp:txXfrm>
    </dsp:sp>
    <dsp:sp modelId="{59D068D9-DCD2-4676-ADA6-BB4180DF874B}">
      <dsp:nvSpPr>
        <dsp:cNvPr id="0" name=""/>
        <dsp:cNvSpPr/>
      </dsp:nvSpPr>
      <dsp:spPr>
        <a:xfrm>
          <a:off x="2593160" y="911996"/>
          <a:ext cx="1262901" cy="581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Word Tokenization</a:t>
          </a:r>
          <a:endParaRPr lang="en-US" sz="1600" kern="1200" dirty="0"/>
        </a:p>
      </dsp:txBody>
      <dsp:txXfrm>
        <a:off x="2593160" y="911996"/>
        <a:ext cx="1262901" cy="581864"/>
      </dsp:txXfrm>
    </dsp:sp>
    <dsp:sp modelId="{EC101EE7-C1DE-4273-AC26-3321B06C11E5}">
      <dsp:nvSpPr>
        <dsp:cNvPr id="0" name=""/>
        <dsp:cNvSpPr/>
      </dsp:nvSpPr>
      <dsp:spPr>
        <a:xfrm>
          <a:off x="4632769" y="911996"/>
          <a:ext cx="1484964" cy="581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WordPiece</a:t>
          </a:r>
          <a:r>
            <a:rPr lang="en-US" sz="1600" b="1" i="0" kern="1200" dirty="0"/>
            <a:t> </a:t>
          </a:r>
          <a:r>
            <a:rPr lang="en-US" sz="1600" b="0" i="0" kern="1200" dirty="0"/>
            <a:t>Tokenization</a:t>
          </a:r>
          <a:endParaRPr lang="en-US" sz="1600" b="0" kern="1200" dirty="0"/>
        </a:p>
      </dsp:txBody>
      <dsp:txXfrm>
        <a:off x="4632769" y="911996"/>
        <a:ext cx="1484964" cy="581864"/>
      </dsp:txXfrm>
    </dsp:sp>
    <dsp:sp modelId="{560A205F-D112-48A4-BB8F-3A35C3834B2B}">
      <dsp:nvSpPr>
        <dsp:cNvPr id="0" name=""/>
        <dsp:cNvSpPr/>
      </dsp:nvSpPr>
      <dsp:spPr>
        <a:xfrm>
          <a:off x="6586949" y="911996"/>
          <a:ext cx="1163728" cy="581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Subword Tokenization</a:t>
          </a:r>
        </a:p>
      </dsp:txBody>
      <dsp:txXfrm>
        <a:off x="6586949" y="911996"/>
        <a:ext cx="1163728" cy="581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9D827-20A9-4A7F-B3F1-8B89E0CEB7E9}">
      <dsp:nvSpPr>
        <dsp:cNvPr id="0" name=""/>
        <dsp:cNvSpPr/>
      </dsp:nvSpPr>
      <dsp:spPr>
        <a:xfrm>
          <a:off x="2892545" y="623812"/>
          <a:ext cx="1481233" cy="743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Normalization</a:t>
          </a:r>
        </a:p>
      </dsp:txBody>
      <dsp:txXfrm>
        <a:off x="2914326" y="645593"/>
        <a:ext cx="1437671" cy="700079"/>
      </dsp:txXfrm>
    </dsp:sp>
    <dsp:sp modelId="{8D44EECA-DD40-4AB8-B15B-D81B0DA1871D}">
      <dsp:nvSpPr>
        <dsp:cNvPr id="0" name=""/>
        <dsp:cNvSpPr/>
      </dsp:nvSpPr>
      <dsp:spPr>
        <a:xfrm>
          <a:off x="642863" y="1367454"/>
          <a:ext cx="2990298" cy="756491"/>
        </a:xfrm>
        <a:custGeom>
          <a:avLst/>
          <a:gdLst/>
          <a:ahLst/>
          <a:cxnLst/>
          <a:rect l="0" t="0" r="0" b="0"/>
          <a:pathLst>
            <a:path>
              <a:moveTo>
                <a:pt x="2990298" y="0"/>
              </a:moveTo>
              <a:lnTo>
                <a:pt x="2990298" y="378245"/>
              </a:lnTo>
              <a:lnTo>
                <a:pt x="0" y="378245"/>
              </a:lnTo>
              <a:lnTo>
                <a:pt x="0" y="7564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0CF2-CBC5-453C-93F9-7888E56C6E74}">
      <dsp:nvSpPr>
        <dsp:cNvPr id="0" name=""/>
        <dsp:cNvSpPr/>
      </dsp:nvSpPr>
      <dsp:spPr>
        <a:xfrm>
          <a:off x="0" y="2123946"/>
          <a:ext cx="1285726" cy="743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Lowercasing</a:t>
          </a:r>
          <a:endParaRPr lang="en-US" sz="1200" b="1" kern="1200" dirty="0"/>
        </a:p>
      </dsp:txBody>
      <dsp:txXfrm>
        <a:off x="21781" y="2145727"/>
        <a:ext cx="1242164" cy="700079"/>
      </dsp:txXfrm>
    </dsp:sp>
    <dsp:sp modelId="{2337ED2E-F7FF-4A5C-93BA-3B342809AC91}">
      <dsp:nvSpPr>
        <dsp:cNvPr id="0" name=""/>
        <dsp:cNvSpPr/>
      </dsp:nvSpPr>
      <dsp:spPr>
        <a:xfrm>
          <a:off x="2161850" y="1367454"/>
          <a:ext cx="1471311" cy="764657"/>
        </a:xfrm>
        <a:custGeom>
          <a:avLst/>
          <a:gdLst/>
          <a:ahLst/>
          <a:cxnLst/>
          <a:rect l="0" t="0" r="0" b="0"/>
          <a:pathLst>
            <a:path>
              <a:moveTo>
                <a:pt x="1471311" y="0"/>
              </a:moveTo>
              <a:lnTo>
                <a:pt x="1471311" y="382328"/>
              </a:lnTo>
              <a:lnTo>
                <a:pt x="0" y="382328"/>
              </a:lnTo>
              <a:lnTo>
                <a:pt x="0" y="76465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54BA9-4B4C-48C7-A52B-E3751D9EC6ED}">
      <dsp:nvSpPr>
        <dsp:cNvPr id="0" name=""/>
        <dsp:cNvSpPr/>
      </dsp:nvSpPr>
      <dsp:spPr>
        <a:xfrm>
          <a:off x="1604119" y="2132111"/>
          <a:ext cx="1115462" cy="743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Stemming</a:t>
          </a:r>
        </a:p>
      </dsp:txBody>
      <dsp:txXfrm>
        <a:off x="1625900" y="2153892"/>
        <a:ext cx="1071900" cy="700079"/>
      </dsp:txXfrm>
    </dsp:sp>
    <dsp:sp modelId="{5443485C-A2E6-474C-B461-EEC4392212C8}">
      <dsp:nvSpPr>
        <dsp:cNvPr id="0" name=""/>
        <dsp:cNvSpPr/>
      </dsp:nvSpPr>
      <dsp:spPr>
        <a:xfrm>
          <a:off x="3633162" y="1367454"/>
          <a:ext cx="139884" cy="748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163"/>
              </a:lnTo>
              <a:lnTo>
                <a:pt x="139884" y="374163"/>
              </a:lnTo>
              <a:lnTo>
                <a:pt x="139884" y="7483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E98A0-4DCF-4B08-B2C5-886E5456FA0B}">
      <dsp:nvSpPr>
        <dsp:cNvPr id="0" name=""/>
        <dsp:cNvSpPr/>
      </dsp:nvSpPr>
      <dsp:spPr>
        <a:xfrm>
          <a:off x="3095046" y="2115780"/>
          <a:ext cx="1356000" cy="743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Lemmatization</a:t>
          </a:r>
        </a:p>
      </dsp:txBody>
      <dsp:txXfrm>
        <a:off x="3116827" y="2137561"/>
        <a:ext cx="1312438" cy="700079"/>
      </dsp:txXfrm>
    </dsp:sp>
    <dsp:sp modelId="{23C305FD-D85B-4FB2-8C8A-4B9A15961406}">
      <dsp:nvSpPr>
        <dsp:cNvPr id="0" name=""/>
        <dsp:cNvSpPr/>
      </dsp:nvSpPr>
      <dsp:spPr>
        <a:xfrm>
          <a:off x="3633162" y="1367454"/>
          <a:ext cx="1742915" cy="75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249"/>
              </a:lnTo>
              <a:lnTo>
                <a:pt x="1742915" y="378249"/>
              </a:lnTo>
              <a:lnTo>
                <a:pt x="1742915" y="7564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C5B5A-E5E6-4BED-BB27-F2235DBF45C7}">
      <dsp:nvSpPr>
        <dsp:cNvPr id="0" name=""/>
        <dsp:cNvSpPr/>
      </dsp:nvSpPr>
      <dsp:spPr>
        <a:xfrm>
          <a:off x="4818346" y="2123953"/>
          <a:ext cx="1115462" cy="743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Stop Words</a:t>
          </a:r>
        </a:p>
      </dsp:txBody>
      <dsp:txXfrm>
        <a:off x="4840127" y="2145734"/>
        <a:ext cx="1071900" cy="700079"/>
      </dsp:txXfrm>
    </dsp:sp>
    <dsp:sp modelId="{BC5D4319-3DD2-458D-B7B7-DDA4DE0A7ADC}">
      <dsp:nvSpPr>
        <dsp:cNvPr id="0" name=""/>
        <dsp:cNvSpPr/>
      </dsp:nvSpPr>
      <dsp:spPr>
        <a:xfrm>
          <a:off x="3633162" y="1367454"/>
          <a:ext cx="3235979" cy="74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080"/>
              </a:lnTo>
              <a:lnTo>
                <a:pt x="3235979" y="370080"/>
              </a:lnTo>
              <a:lnTo>
                <a:pt x="3235979" y="7401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3AADF-3C50-4F63-B276-8D7791B995EC}">
      <dsp:nvSpPr>
        <dsp:cNvPr id="0" name=""/>
        <dsp:cNvSpPr/>
      </dsp:nvSpPr>
      <dsp:spPr>
        <a:xfrm>
          <a:off x="6211291" y="2107615"/>
          <a:ext cx="1315699" cy="743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Handling</a:t>
          </a:r>
          <a:r>
            <a:rPr lang="en-US" sz="1200" b="1" i="0" kern="1200" dirty="0"/>
            <a:t> </a:t>
          </a:r>
          <a:r>
            <a:rPr lang="en-US" sz="1200" b="0" i="0" kern="1200" dirty="0"/>
            <a:t>Numerical</a:t>
          </a:r>
          <a:r>
            <a:rPr lang="en-US" sz="1200" b="1" i="0" kern="1200" dirty="0"/>
            <a:t> </a:t>
          </a:r>
          <a:r>
            <a:rPr lang="en-US" sz="1200" b="0" i="0" kern="1200" dirty="0"/>
            <a:t>Data</a:t>
          </a:r>
          <a:endParaRPr lang="en-US" sz="1200" b="0" kern="1200" dirty="0"/>
        </a:p>
      </dsp:txBody>
      <dsp:txXfrm>
        <a:off x="6233072" y="2129396"/>
        <a:ext cx="1272137" cy="700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EC9F-DB18-4DD2-8DFC-E644909EAC51}">
      <dsp:nvSpPr>
        <dsp:cNvPr id="0" name=""/>
        <dsp:cNvSpPr/>
      </dsp:nvSpPr>
      <dsp:spPr>
        <a:xfrm>
          <a:off x="3587417" y="375801"/>
          <a:ext cx="1970272" cy="393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</a:t>
          </a:r>
        </a:p>
      </dsp:txBody>
      <dsp:txXfrm>
        <a:off x="3598935" y="387319"/>
        <a:ext cx="1947236" cy="370220"/>
      </dsp:txXfrm>
    </dsp:sp>
    <dsp:sp modelId="{8A62C0CF-4AF1-4323-BCE1-6AE1AB80FCE5}">
      <dsp:nvSpPr>
        <dsp:cNvPr id="0" name=""/>
        <dsp:cNvSpPr/>
      </dsp:nvSpPr>
      <dsp:spPr>
        <a:xfrm rot="11464985">
          <a:off x="1954905" y="336597"/>
          <a:ext cx="1647878" cy="154887"/>
        </a:xfrm>
        <a:custGeom>
          <a:avLst/>
          <a:gdLst/>
          <a:ahLst/>
          <a:cxnLst/>
          <a:rect l="0" t="0" r="0" b="0"/>
          <a:pathLst>
            <a:path>
              <a:moveTo>
                <a:pt x="0" y="77443"/>
              </a:moveTo>
              <a:lnTo>
                <a:pt x="1647878" y="774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2737647" y="372844"/>
        <a:ext cx="82393" cy="82393"/>
      </dsp:txXfrm>
    </dsp:sp>
    <dsp:sp modelId="{BFF7E70D-EA29-4668-96F1-1F91B07D1C72}">
      <dsp:nvSpPr>
        <dsp:cNvPr id="0" name=""/>
        <dsp:cNvSpPr/>
      </dsp:nvSpPr>
      <dsp:spPr>
        <a:xfrm>
          <a:off x="0" y="107987"/>
          <a:ext cx="1970272" cy="295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programming</a:t>
          </a:r>
          <a:endParaRPr lang="en-US" sz="1800" kern="1200" dirty="0"/>
        </a:p>
      </dsp:txBody>
      <dsp:txXfrm>
        <a:off x="8650" y="116637"/>
        <a:ext cx="1952972" cy="278034"/>
      </dsp:txXfrm>
    </dsp:sp>
    <dsp:sp modelId="{701042A3-9C60-474E-8BAD-C7CE132AD8B0}">
      <dsp:nvSpPr>
        <dsp:cNvPr id="0" name=""/>
        <dsp:cNvSpPr/>
      </dsp:nvSpPr>
      <dsp:spPr>
        <a:xfrm rot="10792042">
          <a:off x="1970270" y="496857"/>
          <a:ext cx="1617148" cy="154887"/>
        </a:xfrm>
        <a:custGeom>
          <a:avLst/>
          <a:gdLst/>
          <a:ahLst/>
          <a:cxnLst/>
          <a:rect l="0" t="0" r="0" b="0"/>
          <a:pathLst>
            <a:path>
              <a:moveTo>
                <a:pt x="0" y="77443"/>
              </a:moveTo>
              <a:lnTo>
                <a:pt x="1617148" y="774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 rot="10800000">
        <a:off x="2738416" y="533872"/>
        <a:ext cx="80857" cy="80857"/>
      </dsp:txXfrm>
    </dsp:sp>
    <dsp:sp modelId="{671190DF-0A91-4940-9573-AC3DFC907B54}">
      <dsp:nvSpPr>
        <dsp:cNvPr id="0" name=""/>
        <dsp:cNvSpPr/>
      </dsp:nvSpPr>
      <dsp:spPr>
        <a:xfrm>
          <a:off x="0" y="433101"/>
          <a:ext cx="1970272" cy="286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programs</a:t>
          </a:r>
          <a:endParaRPr lang="en-US" sz="1800" kern="1200" dirty="0"/>
        </a:p>
      </dsp:txBody>
      <dsp:txXfrm>
        <a:off x="8381" y="441482"/>
        <a:ext cx="1953510" cy="269380"/>
      </dsp:txXfrm>
    </dsp:sp>
    <dsp:sp modelId="{B7EFBDDF-1442-4765-B60E-9DA4B0934ABC}">
      <dsp:nvSpPr>
        <dsp:cNvPr id="0" name=""/>
        <dsp:cNvSpPr/>
      </dsp:nvSpPr>
      <dsp:spPr>
        <a:xfrm rot="10105438">
          <a:off x="1953484" y="660609"/>
          <a:ext cx="1650721" cy="154887"/>
        </a:xfrm>
        <a:custGeom>
          <a:avLst/>
          <a:gdLst/>
          <a:ahLst/>
          <a:cxnLst/>
          <a:rect l="0" t="0" r="0" b="0"/>
          <a:pathLst>
            <a:path>
              <a:moveTo>
                <a:pt x="0" y="77443"/>
              </a:moveTo>
              <a:lnTo>
                <a:pt x="1650721" y="774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 rot="10800000">
        <a:off x="2737576" y="696785"/>
        <a:ext cx="82536" cy="82536"/>
      </dsp:txXfrm>
    </dsp:sp>
    <dsp:sp modelId="{8304DE5A-78E8-473E-9DBE-0F1EFA6274CB}">
      <dsp:nvSpPr>
        <dsp:cNvPr id="0" name=""/>
        <dsp:cNvSpPr/>
      </dsp:nvSpPr>
      <dsp:spPr>
        <a:xfrm>
          <a:off x="0" y="770481"/>
          <a:ext cx="1970272" cy="266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programmer</a:t>
          </a:r>
          <a:endParaRPr lang="en-US" sz="1800" kern="1200" dirty="0"/>
        </a:p>
      </dsp:txBody>
      <dsp:txXfrm>
        <a:off x="7802" y="778283"/>
        <a:ext cx="1954668" cy="250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DC0C-025A-4276-8E00-6637EEF73B87}">
      <dsp:nvSpPr>
        <dsp:cNvPr id="0" name=""/>
        <dsp:cNvSpPr/>
      </dsp:nvSpPr>
      <dsp:spPr>
        <a:xfrm>
          <a:off x="2051" y="423621"/>
          <a:ext cx="1627894" cy="976736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Bag-of-Words</a:t>
          </a:r>
          <a:endParaRPr lang="en-US" sz="1800" kern="1200" dirty="0"/>
        </a:p>
      </dsp:txBody>
      <dsp:txXfrm>
        <a:off x="2051" y="423621"/>
        <a:ext cx="1627894" cy="976736"/>
      </dsp:txXfrm>
    </dsp:sp>
    <dsp:sp modelId="{A03F1BE7-A5F0-452B-81D1-49466D124974}">
      <dsp:nvSpPr>
        <dsp:cNvPr id="0" name=""/>
        <dsp:cNvSpPr/>
      </dsp:nvSpPr>
      <dsp:spPr>
        <a:xfrm>
          <a:off x="1792736" y="423621"/>
          <a:ext cx="1627894" cy="976736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TF-IDF</a:t>
          </a:r>
          <a:endParaRPr lang="en-US" sz="1800" kern="1200" dirty="0"/>
        </a:p>
      </dsp:txBody>
      <dsp:txXfrm>
        <a:off x="1792736" y="423621"/>
        <a:ext cx="1627894" cy="976736"/>
      </dsp:txXfrm>
    </dsp:sp>
    <dsp:sp modelId="{46C9F468-661C-4466-9DD0-7198E856A1D1}">
      <dsp:nvSpPr>
        <dsp:cNvPr id="0" name=""/>
        <dsp:cNvSpPr/>
      </dsp:nvSpPr>
      <dsp:spPr>
        <a:xfrm>
          <a:off x="3583420" y="423621"/>
          <a:ext cx="1627894" cy="97673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N-grams</a:t>
          </a:r>
          <a:endParaRPr lang="en-US" sz="1800" kern="1200"/>
        </a:p>
      </dsp:txBody>
      <dsp:txXfrm>
        <a:off x="3583420" y="423621"/>
        <a:ext cx="1627894" cy="976736"/>
      </dsp:txXfrm>
    </dsp:sp>
    <dsp:sp modelId="{E27E331F-86D1-4E34-AD44-B7AB4C47542C}">
      <dsp:nvSpPr>
        <dsp:cNvPr id="0" name=""/>
        <dsp:cNvSpPr/>
      </dsp:nvSpPr>
      <dsp:spPr>
        <a:xfrm>
          <a:off x="5374105" y="423621"/>
          <a:ext cx="1627894" cy="97673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Word Embeddings</a:t>
          </a:r>
          <a:endParaRPr lang="en-US" sz="1800" kern="1200" dirty="0"/>
        </a:p>
      </dsp:txBody>
      <dsp:txXfrm>
        <a:off x="5374105" y="423621"/>
        <a:ext cx="1627894" cy="976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C2826-A7A9-4BAF-A1A4-F167C91D7EF0}">
      <dsp:nvSpPr>
        <dsp:cNvPr id="0" name=""/>
        <dsp:cNvSpPr/>
      </dsp:nvSpPr>
      <dsp:spPr>
        <a:xfrm>
          <a:off x="1925521" y="636"/>
          <a:ext cx="3067593" cy="58556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Word Embedding Approaches</a:t>
          </a:r>
          <a:endParaRPr lang="en-US" sz="1400" kern="1200" dirty="0"/>
        </a:p>
      </dsp:txBody>
      <dsp:txXfrm>
        <a:off x="1942671" y="17786"/>
        <a:ext cx="3033293" cy="551261"/>
      </dsp:txXfrm>
    </dsp:sp>
    <dsp:sp modelId="{56795514-65CE-4DD7-93E2-E3A7A6A1EF96}">
      <dsp:nvSpPr>
        <dsp:cNvPr id="0" name=""/>
        <dsp:cNvSpPr/>
      </dsp:nvSpPr>
      <dsp:spPr>
        <a:xfrm>
          <a:off x="1385233" y="586198"/>
          <a:ext cx="2074084" cy="234540"/>
        </a:xfrm>
        <a:custGeom>
          <a:avLst/>
          <a:gdLst/>
          <a:ahLst/>
          <a:cxnLst/>
          <a:rect l="0" t="0" r="0" b="0"/>
          <a:pathLst>
            <a:path>
              <a:moveTo>
                <a:pt x="2074084" y="0"/>
              </a:moveTo>
              <a:lnTo>
                <a:pt x="2074084" y="117270"/>
              </a:lnTo>
              <a:lnTo>
                <a:pt x="0" y="117270"/>
              </a:lnTo>
              <a:lnTo>
                <a:pt x="0" y="23454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D64EC-D0BB-4743-B340-31CA6113CF2D}">
      <dsp:nvSpPr>
        <dsp:cNvPr id="0" name=""/>
        <dsp:cNvSpPr/>
      </dsp:nvSpPr>
      <dsp:spPr>
        <a:xfrm>
          <a:off x="0" y="820739"/>
          <a:ext cx="2770467" cy="5855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CBOW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Continuous Bag-of-Words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150" y="837889"/>
        <a:ext cx="2736167" cy="551261"/>
      </dsp:txXfrm>
    </dsp:sp>
    <dsp:sp modelId="{A22EAC83-4F7D-47AD-B68B-B445649F63FA}">
      <dsp:nvSpPr>
        <dsp:cNvPr id="0" name=""/>
        <dsp:cNvSpPr/>
      </dsp:nvSpPr>
      <dsp:spPr>
        <a:xfrm>
          <a:off x="3459318" y="586198"/>
          <a:ext cx="2171777" cy="23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73"/>
              </a:lnTo>
              <a:lnTo>
                <a:pt x="2171777" y="117273"/>
              </a:lnTo>
              <a:lnTo>
                <a:pt x="2171777" y="2345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C3411-BBEC-4A54-BDB3-87658343C657}">
      <dsp:nvSpPr>
        <dsp:cNvPr id="0" name=""/>
        <dsp:cNvSpPr/>
      </dsp:nvSpPr>
      <dsp:spPr>
        <a:xfrm>
          <a:off x="4343555" y="820744"/>
          <a:ext cx="2575080" cy="5855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Skip-grams</a:t>
          </a:r>
          <a:endParaRPr lang="en-US" sz="1400" b="1" kern="1200" dirty="0"/>
        </a:p>
      </dsp:txBody>
      <dsp:txXfrm>
        <a:off x="4360705" y="837894"/>
        <a:ext cx="2540780" cy="5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Normalization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Stemming normalizes words by reducing them to their base form, improving consistency in text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Vocabulary Reduction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By reducing inflected words to their stems, stemming reduces the vocabulary size, simplifying text analysis and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Improving Information Retrieval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Stemming enhances information retrieval systems by treating variant forms of words as the same, leading to more accurate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0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Normalization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Stemming normalizes words by reducing them to their base form, improving consistency in text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Vocabulary Reduction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By reducing inflected words to their stems, stemming reduces the vocabulary size, simplifying text analysis and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Improving Information Retrieval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Stemming enhances information retrieval systems by treating variant forms of words as the same, leading to more accurate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0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013670d4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013670d4b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 is called a “</a:t>
            </a:r>
            <a:r>
              <a:rPr lang="en-US" b="1" i="1" dirty="0">
                <a:solidFill>
                  <a:srgbClr val="555555"/>
                </a:solidFill>
                <a:effectLst/>
                <a:latin typeface="Helvetica Neue"/>
              </a:rPr>
              <a:t>bag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” of w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ords, because any 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information about the order or structure of words in the document is discarded.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 model is only concerned with whether known words occur in the document, not where in the document</a:t>
            </a:r>
          </a:p>
          <a:p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A very common feature extraction procedures for sentences and documents is the bag-of-words approach (BOW). In this approach, we look at </a:t>
            </a:r>
            <a:r>
              <a:rPr lang="en-US" b="1" i="1" dirty="0">
                <a:solidFill>
                  <a:srgbClr val="555555"/>
                </a:solidFill>
                <a:effectLst/>
                <a:latin typeface="Helvetica Neue"/>
              </a:rPr>
              <a:t>the histogram 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of the words within the text, i.e. considering each word count as a feature.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2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Figtree"/>
              </a:rPr>
              <a:t>CBOW is prone to overfit frequent words because they can appear several times in the same set of context words. 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Figtree"/>
              </a:rPr>
              <a:t>TLDR</a:t>
            </a:r>
            <a:r>
              <a:rPr lang="en-US" b="0" i="0" dirty="0">
                <a:solidFill>
                  <a:srgbClr val="24292E"/>
                </a:solidFill>
                <a:effectLst/>
                <a:latin typeface="Figtree"/>
              </a:rPr>
              <a:t>: Skip-gram works better when working with a small amount of data, focuses on semantic similarity of words, and represents rare words well.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Figtree"/>
              </a:rPr>
              <a:t> On the other hand, CBOW is faster,  focuses more on the morphological similarity of words, and needs more data to achieve similar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9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53e2251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53e2251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013670d4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013670d4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Ai -</a:t>
            </a:r>
            <a:r>
              <a:rPr lang="en-US" dirty="0">
                <a:sym typeface="Wingdings" panose="05000000000000000000" pitchFamily="2" charset="2"/>
              </a:rPr>
              <a:t> imitate human behavior  , </a:t>
            </a:r>
            <a:r>
              <a:rPr lang="en-US" b="0" i="0" dirty="0">
                <a:solidFill>
                  <a:srgbClr val="0A0A0A"/>
                </a:solidFill>
                <a:effectLst/>
                <a:latin typeface="Inter-Regular"/>
              </a:rPr>
              <a:t>branch of computer science, aims to create algorithms and models for processing and understanding human language.(like rule based systems)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53e225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53e2251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H</a:t>
            </a:r>
            <a:r>
              <a:rPr lang="en-US" dirty="0"/>
              <a:t>a</a:t>
            </a:r>
            <a:r>
              <a:rPr lang="en" dirty="0"/>
              <a:t>s Two Main Tasks: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of machine to understand human language </a:t>
            </a:r>
          </a:p>
        </p:txBody>
      </p:sp>
    </p:spTree>
    <p:extLst>
      <p:ext uri="{BB962C8B-B14F-4D97-AF65-F5344CB8AC3E}">
        <p14:creationId xmlns:p14="http://schemas.microsoft.com/office/powerpoint/2010/main" val="148442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Report Generation:</a:t>
            </a:r>
            <a:r>
              <a:rPr lang="en-US" dirty="0"/>
              <a:t> NLP can automate the report generation process by translating the analyzed data into clear and concise reports. These reports can include visualizations, charts, and insights tailored to user needs.</a:t>
            </a:r>
          </a:p>
        </p:txBody>
      </p:sp>
    </p:spTree>
    <p:extLst>
      <p:ext uri="{BB962C8B-B14F-4D97-AF65-F5344CB8AC3E}">
        <p14:creationId xmlns:p14="http://schemas.microsoft.com/office/powerpoint/2010/main" val="279169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modeling is more about </a:t>
            </a:r>
            <a:r>
              <a:rPr lang="en-US" b="1" dirty="0"/>
              <a:t>uncovering hidden themes</a:t>
            </a:r>
            <a:r>
              <a:rPr lang="en-US" dirty="0"/>
              <a:t>, while topic clustering focuses on </a:t>
            </a:r>
            <a:r>
              <a:rPr lang="en-US" b="1" dirty="0"/>
              <a:t>document organization</a:t>
            </a:r>
            <a:r>
              <a:rPr lang="en-US" dirty="0"/>
              <a:t>. </a:t>
            </a:r>
          </a:p>
          <a:p>
            <a:r>
              <a:rPr lang="en-US" dirty="0"/>
              <a:t>Topic modeling provides a </a:t>
            </a:r>
            <a:r>
              <a:rPr lang="en-US" b="1" dirty="0"/>
              <a:t>probabilistic view</a:t>
            </a:r>
            <a:r>
              <a:rPr lang="en-US" dirty="0"/>
              <a:t> of topics, while topic clustering offers a more </a:t>
            </a:r>
            <a:r>
              <a:rPr lang="en-US" b="1" dirty="0"/>
              <a:t>categorical grouping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52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013670d4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013670d4b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0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93605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29333" y="-6019729"/>
            <a:ext cx="9356554" cy="8370168"/>
            <a:chOff x="4676142" y="-1132904"/>
            <a:chExt cx="9356554" cy="8370168"/>
          </a:xfrm>
        </p:grpSpPr>
        <p:sp>
          <p:nvSpPr>
            <p:cNvPr id="10" name="Google Shape;10;p2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5902442" y="595346"/>
            <a:ext cx="9356554" cy="8370168"/>
            <a:chOff x="4676142" y="-1132904"/>
            <a:chExt cx="9356554" cy="8370168"/>
          </a:xfrm>
        </p:grpSpPr>
        <p:sp>
          <p:nvSpPr>
            <p:cNvPr id="13" name="Google Shape;13;p2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rot="3246000">
            <a:off x="2308350" y="4614452"/>
            <a:ext cx="6405770" cy="5505001"/>
          </a:xfrm>
          <a:custGeom>
            <a:avLst/>
            <a:gdLst/>
            <a:ahLst/>
            <a:cxnLst/>
            <a:rect l="l" t="t" r="r" b="b"/>
            <a:pathLst>
              <a:path w="158756" h="136432" extrusionOk="0">
                <a:moveTo>
                  <a:pt x="94128" y="0"/>
                </a:moveTo>
                <a:cubicBezTo>
                  <a:pt x="89863" y="0"/>
                  <a:pt x="85754" y="469"/>
                  <a:pt x="82099" y="1371"/>
                </a:cubicBezTo>
                <a:cubicBezTo>
                  <a:pt x="61878" y="6356"/>
                  <a:pt x="55779" y="30626"/>
                  <a:pt x="33457" y="31867"/>
                </a:cubicBezTo>
                <a:cubicBezTo>
                  <a:pt x="13110" y="32955"/>
                  <a:pt x="0" y="47507"/>
                  <a:pt x="11642" y="69094"/>
                </a:cubicBezTo>
                <a:cubicBezTo>
                  <a:pt x="24473" y="92807"/>
                  <a:pt x="3265" y="108245"/>
                  <a:pt x="17817" y="129352"/>
                </a:cubicBezTo>
                <a:cubicBezTo>
                  <a:pt x="21157" y="134197"/>
                  <a:pt x="28379" y="136431"/>
                  <a:pt x="37163" y="136431"/>
                </a:cubicBezTo>
                <a:cubicBezTo>
                  <a:pt x="53337" y="136431"/>
                  <a:pt x="74809" y="128857"/>
                  <a:pt x="87110" y="116065"/>
                </a:cubicBezTo>
                <a:cubicBezTo>
                  <a:pt x="90511" y="112524"/>
                  <a:pt x="94864" y="111582"/>
                  <a:pt x="99712" y="111582"/>
                </a:cubicBezTo>
                <a:cubicBezTo>
                  <a:pt x="105219" y="111582"/>
                  <a:pt x="111366" y="112798"/>
                  <a:pt x="117483" y="112798"/>
                </a:cubicBezTo>
                <a:cubicBezTo>
                  <a:pt x="122528" y="112798"/>
                  <a:pt x="127553" y="111971"/>
                  <a:pt x="132183" y="108954"/>
                </a:cubicBezTo>
                <a:cubicBezTo>
                  <a:pt x="143090" y="101842"/>
                  <a:pt x="132942" y="88429"/>
                  <a:pt x="136384" y="80862"/>
                </a:cubicBezTo>
                <a:cubicBezTo>
                  <a:pt x="139573" y="73877"/>
                  <a:pt x="152303" y="70360"/>
                  <a:pt x="154428" y="63400"/>
                </a:cubicBezTo>
                <a:cubicBezTo>
                  <a:pt x="158756" y="49152"/>
                  <a:pt x="136207" y="46089"/>
                  <a:pt x="134106" y="26679"/>
                </a:cubicBezTo>
                <a:cubicBezTo>
                  <a:pt x="132109" y="8029"/>
                  <a:pt x="111777" y="0"/>
                  <a:pt x="94128" y="0"/>
                </a:cubicBezTo>
                <a:close/>
              </a:path>
            </a:pathLst>
          </a:custGeom>
          <a:noFill/>
          <a:ln w="28575" cap="flat" cmpd="sng">
            <a:solidFill>
              <a:srgbClr val="0047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06200" y="3525350"/>
            <a:ext cx="3523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2000"/>
              <a:buFont typeface="Nunito"/>
              <a:buNone/>
              <a:defRPr sz="20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591500"/>
            <a:ext cx="4875900" cy="19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7000"/>
              <a:buFont typeface="Nunito Black"/>
              <a:buNone/>
              <a:defRPr sz="7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2122134">
            <a:off x="-2483089" y="3917798"/>
            <a:ext cx="6406177" cy="5505351"/>
          </a:xfrm>
          <a:custGeom>
            <a:avLst/>
            <a:gdLst/>
            <a:ahLst/>
            <a:cxnLst/>
            <a:rect l="l" t="t" r="r" b="b"/>
            <a:pathLst>
              <a:path w="158756" h="136432" extrusionOk="0">
                <a:moveTo>
                  <a:pt x="94128" y="0"/>
                </a:moveTo>
                <a:cubicBezTo>
                  <a:pt x="89863" y="0"/>
                  <a:pt x="85754" y="469"/>
                  <a:pt x="82099" y="1371"/>
                </a:cubicBezTo>
                <a:cubicBezTo>
                  <a:pt x="61878" y="6356"/>
                  <a:pt x="55779" y="30626"/>
                  <a:pt x="33457" y="31867"/>
                </a:cubicBezTo>
                <a:cubicBezTo>
                  <a:pt x="13110" y="32955"/>
                  <a:pt x="0" y="47507"/>
                  <a:pt x="11642" y="69094"/>
                </a:cubicBezTo>
                <a:cubicBezTo>
                  <a:pt x="24473" y="92807"/>
                  <a:pt x="3265" y="108245"/>
                  <a:pt x="17817" y="129352"/>
                </a:cubicBezTo>
                <a:cubicBezTo>
                  <a:pt x="21157" y="134197"/>
                  <a:pt x="28379" y="136431"/>
                  <a:pt x="37163" y="136431"/>
                </a:cubicBezTo>
                <a:cubicBezTo>
                  <a:pt x="53337" y="136431"/>
                  <a:pt x="74809" y="128857"/>
                  <a:pt x="87110" y="116065"/>
                </a:cubicBezTo>
                <a:cubicBezTo>
                  <a:pt x="90511" y="112524"/>
                  <a:pt x="94864" y="111582"/>
                  <a:pt x="99712" y="111582"/>
                </a:cubicBezTo>
                <a:cubicBezTo>
                  <a:pt x="105219" y="111582"/>
                  <a:pt x="111366" y="112798"/>
                  <a:pt x="117483" y="112798"/>
                </a:cubicBezTo>
                <a:cubicBezTo>
                  <a:pt x="122528" y="112798"/>
                  <a:pt x="127553" y="111971"/>
                  <a:pt x="132183" y="108954"/>
                </a:cubicBezTo>
                <a:cubicBezTo>
                  <a:pt x="143090" y="101842"/>
                  <a:pt x="132942" y="88429"/>
                  <a:pt x="136384" y="80862"/>
                </a:cubicBezTo>
                <a:cubicBezTo>
                  <a:pt x="139573" y="73877"/>
                  <a:pt x="152303" y="70360"/>
                  <a:pt x="154428" y="63400"/>
                </a:cubicBezTo>
                <a:cubicBezTo>
                  <a:pt x="158756" y="49152"/>
                  <a:pt x="136207" y="46089"/>
                  <a:pt x="134106" y="26679"/>
                </a:cubicBezTo>
                <a:cubicBezTo>
                  <a:pt x="132109" y="8029"/>
                  <a:pt x="111777" y="0"/>
                  <a:pt x="94128" y="0"/>
                </a:cubicBezTo>
                <a:close/>
              </a:path>
            </a:pathLst>
          </a:custGeom>
          <a:noFill/>
          <a:ln w="28575" cap="flat" cmpd="sng">
            <a:solidFill>
              <a:srgbClr val="0047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-3329333" y="-6019729"/>
            <a:ext cx="9356554" cy="8370168"/>
            <a:chOff x="4676142" y="-1132904"/>
            <a:chExt cx="9356554" cy="8370168"/>
          </a:xfrm>
        </p:grpSpPr>
        <p:sp>
          <p:nvSpPr>
            <p:cNvPr id="21" name="Google Shape;21;p3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rot="-2841031">
            <a:off x="6325877" y="-5317772"/>
            <a:ext cx="9356397" cy="8370028"/>
            <a:chOff x="4676142" y="-1132904"/>
            <a:chExt cx="9356554" cy="8370168"/>
          </a:xfrm>
        </p:grpSpPr>
        <p:sp>
          <p:nvSpPr>
            <p:cNvPr id="24" name="Google Shape;24;p3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4446000" y="1110065"/>
            <a:ext cx="39600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7000"/>
              <a:buFont typeface="Nunito Black"/>
              <a:buNone/>
              <a:defRPr sz="7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446000" y="2264250"/>
            <a:ext cx="3960000" cy="1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20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4472104" y="3811150"/>
            <a:ext cx="383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4292442" y="2150846"/>
            <a:ext cx="9356554" cy="8370168"/>
            <a:chOff x="4676142" y="-1132904"/>
            <a:chExt cx="9356554" cy="8370168"/>
          </a:xfrm>
        </p:grpSpPr>
        <p:sp>
          <p:nvSpPr>
            <p:cNvPr id="31" name="Google Shape;31;p4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4871183" y="-5506029"/>
            <a:ext cx="9356554" cy="8370168"/>
            <a:chOff x="4676142" y="-1132904"/>
            <a:chExt cx="9356554" cy="8370168"/>
          </a:xfrm>
        </p:grpSpPr>
        <p:sp>
          <p:nvSpPr>
            <p:cNvPr id="34" name="Google Shape;34;p4"/>
            <p:cNvSpPr/>
            <p:nvPr/>
          </p:nvSpPr>
          <p:spPr>
            <a:xfrm rot="519254">
              <a:off x="5169791" y="-544207"/>
              <a:ext cx="8369255" cy="7192773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-163">
              <a:off x="5169816" y="-416439"/>
              <a:ext cx="8369219" cy="7192695"/>
            </a:xfrm>
            <a:custGeom>
              <a:avLst/>
              <a:gdLst/>
              <a:ahLst/>
              <a:cxnLst/>
              <a:rect l="l" t="t" r="r" b="b"/>
              <a:pathLst>
                <a:path w="158756" h="136432" extrusionOk="0">
                  <a:moveTo>
                    <a:pt x="94128" y="0"/>
                  </a:moveTo>
                  <a:cubicBezTo>
                    <a:pt x="89863" y="0"/>
                    <a:pt x="85754" y="469"/>
                    <a:pt x="82099" y="1371"/>
                  </a:cubicBezTo>
                  <a:cubicBezTo>
                    <a:pt x="61878" y="6356"/>
                    <a:pt x="55779" y="30626"/>
                    <a:pt x="33457" y="31867"/>
                  </a:cubicBezTo>
                  <a:cubicBezTo>
                    <a:pt x="13110" y="32955"/>
                    <a:pt x="0" y="47507"/>
                    <a:pt x="11642" y="69094"/>
                  </a:cubicBezTo>
                  <a:cubicBezTo>
                    <a:pt x="24473" y="92807"/>
                    <a:pt x="3265" y="108245"/>
                    <a:pt x="17817" y="129352"/>
                  </a:cubicBezTo>
                  <a:cubicBezTo>
                    <a:pt x="21157" y="134197"/>
                    <a:pt x="28379" y="136431"/>
                    <a:pt x="37163" y="136431"/>
                  </a:cubicBezTo>
                  <a:cubicBezTo>
                    <a:pt x="53337" y="136431"/>
                    <a:pt x="74809" y="128857"/>
                    <a:pt x="87110" y="116065"/>
                  </a:cubicBezTo>
                  <a:cubicBezTo>
                    <a:pt x="90511" y="112524"/>
                    <a:pt x="94864" y="111582"/>
                    <a:pt x="99712" y="111582"/>
                  </a:cubicBezTo>
                  <a:cubicBezTo>
                    <a:pt x="105219" y="111582"/>
                    <a:pt x="111366" y="112798"/>
                    <a:pt x="117483" y="112798"/>
                  </a:cubicBezTo>
                  <a:cubicBezTo>
                    <a:pt x="122528" y="112798"/>
                    <a:pt x="127553" y="111971"/>
                    <a:pt x="132183" y="108954"/>
                  </a:cubicBezTo>
                  <a:cubicBezTo>
                    <a:pt x="143090" y="101842"/>
                    <a:pt x="132942" y="88429"/>
                    <a:pt x="136384" y="80862"/>
                  </a:cubicBezTo>
                  <a:cubicBezTo>
                    <a:pt x="139573" y="73877"/>
                    <a:pt x="152303" y="70360"/>
                    <a:pt x="154428" y="63400"/>
                  </a:cubicBezTo>
                  <a:cubicBezTo>
                    <a:pt x="158756" y="49152"/>
                    <a:pt x="136207" y="46089"/>
                    <a:pt x="134106" y="26679"/>
                  </a:cubicBezTo>
                  <a:cubicBezTo>
                    <a:pt x="132109" y="8029"/>
                    <a:pt x="111777" y="0"/>
                    <a:pt x="9412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Nunito Black"/>
              <a:buNone/>
              <a:defRPr sz="65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 rot="-486688">
            <a:off x="-7609876" y="-3296147"/>
            <a:ext cx="9670007" cy="6910674"/>
            <a:chOff x="-6467139" y="-2252700"/>
            <a:chExt cx="9669962" cy="6910642"/>
          </a:xfrm>
        </p:grpSpPr>
        <p:sp>
          <p:nvSpPr>
            <p:cNvPr id="39" name="Google Shape;39;p5"/>
            <p:cNvSpPr/>
            <p:nvPr/>
          </p:nvSpPr>
          <p:spPr>
            <a:xfrm rot="-731812">
              <a:off x="-5602287" y="-1421613"/>
              <a:ext cx="8338946" cy="4412925"/>
            </a:xfrm>
            <a:custGeom>
              <a:avLst/>
              <a:gdLst/>
              <a:ahLst/>
              <a:cxnLst/>
              <a:rect l="l" t="t" r="r" b="b"/>
              <a:pathLst>
                <a:path w="144497" h="73309" extrusionOk="0">
                  <a:moveTo>
                    <a:pt x="108482" y="1"/>
                  </a:moveTo>
                  <a:cubicBezTo>
                    <a:pt x="107338" y="1"/>
                    <a:pt x="106209" y="129"/>
                    <a:pt x="105105" y="400"/>
                  </a:cubicBezTo>
                  <a:cubicBezTo>
                    <a:pt x="90832" y="3862"/>
                    <a:pt x="85689" y="17967"/>
                    <a:pt x="65810" y="17967"/>
                  </a:cubicBezTo>
                  <a:cubicBezTo>
                    <a:pt x="63309" y="17967"/>
                    <a:pt x="60574" y="17744"/>
                    <a:pt x="57559" y="17248"/>
                  </a:cubicBezTo>
                  <a:cubicBezTo>
                    <a:pt x="45660" y="15238"/>
                    <a:pt x="30615" y="6852"/>
                    <a:pt x="19997" y="6852"/>
                  </a:cubicBezTo>
                  <a:cubicBezTo>
                    <a:pt x="15100" y="6852"/>
                    <a:pt x="11145" y="8636"/>
                    <a:pt x="8874" y="13651"/>
                  </a:cubicBezTo>
                  <a:cubicBezTo>
                    <a:pt x="1" y="32957"/>
                    <a:pt x="18288" y="47886"/>
                    <a:pt x="29020" y="49086"/>
                  </a:cubicBezTo>
                  <a:cubicBezTo>
                    <a:pt x="29588" y="49151"/>
                    <a:pt x="30202" y="49182"/>
                    <a:pt x="30859" y="49182"/>
                  </a:cubicBezTo>
                  <a:cubicBezTo>
                    <a:pt x="39889" y="49182"/>
                    <a:pt x="56810" y="43389"/>
                    <a:pt x="68473" y="43389"/>
                  </a:cubicBezTo>
                  <a:cubicBezTo>
                    <a:pt x="71445" y="43389"/>
                    <a:pt x="74075" y="43765"/>
                    <a:pt x="76146" y="44709"/>
                  </a:cubicBezTo>
                  <a:cubicBezTo>
                    <a:pt x="95212" y="53283"/>
                    <a:pt x="96112" y="73308"/>
                    <a:pt x="110921" y="73308"/>
                  </a:cubicBezTo>
                  <a:cubicBezTo>
                    <a:pt x="125131" y="73248"/>
                    <a:pt x="144497" y="49265"/>
                    <a:pt x="144137" y="36854"/>
                  </a:cubicBezTo>
                  <a:cubicBezTo>
                    <a:pt x="143745" y="25324"/>
                    <a:pt x="124544" y="1"/>
                    <a:pt x="108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-997237">
              <a:off x="-6057495" y="-677404"/>
              <a:ext cx="8850674" cy="4156411"/>
            </a:xfrm>
            <a:custGeom>
              <a:avLst/>
              <a:gdLst/>
              <a:ahLst/>
              <a:cxnLst/>
              <a:rect l="l" t="t" r="r" b="b"/>
              <a:pathLst>
                <a:path w="144497" h="73309" extrusionOk="0">
                  <a:moveTo>
                    <a:pt x="108482" y="1"/>
                  </a:moveTo>
                  <a:cubicBezTo>
                    <a:pt x="107338" y="1"/>
                    <a:pt x="106209" y="129"/>
                    <a:pt x="105105" y="400"/>
                  </a:cubicBezTo>
                  <a:cubicBezTo>
                    <a:pt x="90832" y="3862"/>
                    <a:pt x="85689" y="17967"/>
                    <a:pt x="65810" y="17967"/>
                  </a:cubicBezTo>
                  <a:cubicBezTo>
                    <a:pt x="63309" y="17967"/>
                    <a:pt x="60574" y="17744"/>
                    <a:pt x="57559" y="17248"/>
                  </a:cubicBezTo>
                  <a:cubicBezTo>
                    <a:pt x="45660" y="15238"/>
                    <a:pt x="30615" y="6852"/>
                    <a:pt x="19997" y="6852"/>
                  </a:cubicBezTo>
                  <a:cubicBezTo>
                    <a:pt x="15100" y="6852"/>
                    <a:pt x="11145" y="8636"/>
                    <a:pt x="8874" y="13651"/>
                  </a:cubicBezTo>
                  <a:cubicBezTo>
                    <a:pt x="1" y="32957"/>
                    <a:pt x="18288" y="47886"/>
                    <a:pt x="29020" y="49086"/>
                  </a:cubicBezTo>
                  <a:cubicBezTo>
                    <a:pt x="29588" y="49151"/>
                    <a:pt x="30202" y="49182"/>
                    <a:pt x="30859" y="49182"/>
                  </a:cubicBezTo>
                  <a:cubicBezTo>
                    <a:pt x="39889" y="49182"/>
                    <a:pt x="56810" y="43389"/>
                    <a:pt x="68473" y="43389"/>
                  </a:cubicBezTo>
                  <a:cubicBezTo>
                    <a:pt x="71445" y="43389"/>
                    <a:pt x="74075" y="43765"/>
                    <a:pt x="76146" y="44709"/>
                  </a:cubicBezTo>
                  <a:cubicBezTo>
                    <a:pt x="95212" y="53283"/>
                    <a:pt x="96112" y="73308"/>
                    <a:pt x="110921" y="73308"/>
                  </a:cubicBezTo>
                  <a:cubicBezTo>
                    <a:pt x="125131" y="73248"/>
                    <a:pt x="144497" y="49265"/>
                    <a:pt x="144137" y="36854"/>
                  </a:cubicBezTo>
                  <a:cubicBezTo>
                    <a:pt x="143745" y="25324"/>
                    <a:pt x="124544" y="1"/>
                    <a:pt x="10848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26" y="1316950"/>
            <a:ext cx="7704000" cy="3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defRPr sz="14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ctrTitle"/>
          </p:nvPr>
        </p:nvSpPr>
        <p:spPr>
          <a:xfrm>
            <a:off x="1152000" y="501750"/>
            <a:ext cx="6840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3500"/>
              <a:buFont typeface="Nunito Black"/>
              <a:buNone/>
              <a:defRPr sz="35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AND_BODY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-625181" y="2068191"/>
            <a:ext cx="10394349" cy="7679688"/>
            <a:chOff x="-2235858" y="641249"/>
            <a:chExt cx="13210916" cy="9760661"/>
          </a:xfrm>
        </p:grpSpPr>
        <p:sp>
          <p:nvSpPr>
            <p:cNvPr id="72" name="Google Shape;72;p8"/>
            <p:cNvSpPr/>
            <p:nvPr/>
          </p:nvSpPr>
          <p:spPr>
            <a:xfrm rot="-1125119">
              <a:off x="-515725" y="2671804"/>
              <a:ext cx="10821707" cy="5949441"/>
            </a:xfrm>
            <a:custGeom>
              <a:avLst/>
              <a:gdLst/>
              <a:ahLst/>
              <a:cxnLst/>
              <a:rect l="l" t="t" r="r" b="b"/>
              <a:pathLst>
                <a:path w="131266" h="72166" extrusionOk="0">
                  <a:moveTo>
                    <a:pt x="12095" y="1"/>
                  </a:moveTo>
                  <a:cubicBezTo>
                    <a:pt x="11144" y="1"/>
                    <a:pt x="10156" y="123"/>
                    <a:pt x="9114" y="398"/>
                  </a:cubicBezTo>
                  <a:cubicBezTo>
                    <a:pt x="1" y="2976"/>
                    <a:pt x="360" y="18625"/>
                    <a:pt x="5097" y="24860"/>
                  </a:cubicBezTo>
                  <a:cubicBezTo>
                    <a:pt x="15589" y="38711"/>
                    <a:pt x="33696" y="35413"/>
                    <a:pt x="47067" y="43567"/>
                  </a:cubicBezTo>
                  <a:cubicBezTo>
                    <a:pt x="61996" y="52741"/>
                    <a:pt x="66313" y="70068"/>
                    <a:pt x="86039" y="71987"/>
                  </a:cubicBezTo>
                  <a:cubicBezTo>
                    <a:pt x="87215" y="72106"/>
                    <a:pt x="88444" y="72165"/>
                    <a:pt x="89712" y="72165"/>
                  </a:cubicBezTo>
                  <a:cubicBezTo>
                    <a:pt x="106935" y="72165"/>
                    <a:pt x="131265" y="61246"/>
                    <a:pt x="125011" y="41589"/>
                  </a:cubicBezTo>
                  <a:cubicBezTo>
                    <a:pt x="121596" y="30846"/>
                    <a:pt x="114129" y="28862"/>
                    <a:pt x="105803" y="28862"/>
                  </a:cubicBezTo>
                  <a:cubicBezTo>
                    <a:pt x="100925" y="28862"/>
                    <a:pt x="95751" y="29543"/>
                    <a:pt x="90924" y="29543"/>
                  </a:cubicBezTo>
                  <a:cubicBezTo>
                    <a:pt x="90104" y="29543"/>
                    <a:pt x="89294" y="29523"/>
                    <a:pt x="88497" y="29477"/>
                  </a:cubicBezTo>
                  <a:cubicBezTo>
                    <a:pt x="64857" y="28129"/>
                    <a:pt x="72191" y="4414"/>
                    <a:pt x="51394" y="4414"/>
                  </a:cubicBezTo>
                  <a:cubicBezTo>
                    <a:pt x="48138" y="4414"/>
                    <a:pt x="44193" y="4995"/>
                    <a:pt x="39332" y="6334"/>
                  </a:cubicBezTo>
                  <a:cubicBezTo>
                    <a:pt x="37315" y="6877"/>
                    <a:pt x="35479" y="7107"/>
                    <a:pt x="33785" y="7107"/>
                  </a:cubicBezTo>
                  <a:cubicBezTo>
                    <a:pt x="24375" y="7107"/>
                    <a:pt x="19353" y="1"/>
                    <a:pt x="12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1328841">
              <a:off x="-1530390" y="2546829"/>
              <a:ext cx="11273684" cy="5949499"/>
            </a:xfrm>
            <a:custGeom>
              <a:avLst/>
              <a:gdLst/>
              <a:ahLst/>
              <a:cxnLst/>
              <a:rect l="l" t="t" r="r" b="b"/>
              <a:pathLst>
                <a:path w="131266" h="72166" extrusionOk="0">
                  <a:moveTo>
                    <a:pt x="12095" y="1"/>
                  </a:moveTo>
                  <a:cubicBezTo>
                    <a:pt x="11144" y="1"/>
                    <a:pt x="10156" y="123"/>
                    <a:pt x="9114" y="398"/>
                  </a:cubicBezTo>
                  <a:cubicBezTo>
                    <a:pt x="1" y="2976"/>
                    <a:pt x="360" y="18625"/>
                    <a:pt x="5097" y="24860"/>
                  </a:cubicBezTo>
                  <a:cubicBezTo>
                    <a:pt x="15589" y="38711"/>
                    <a:pt x="33696" y="35413"/>
                    <a:pt x="47067" y="43567"/>
                  </a:cubicBezTo>
                  <a:cubicBezTo>
                    <a:pt x="61996" y="52741"/>
                    <a:pt x="66313" y="70068"/>
                    <a:pt x="86039" y="71987"/>
                  </a:cubicBezTo>
                  <a:cubicBezTo>
                    <a:pt x="87215" y="72106"/>
                    <a:pt x="88444" y="72165"/>
                    <a:pt x="89712" y="72165"/>
                  </a:cubicBezTo>
                  <a:cubicBezTo>
                    <a:pt x="106935" y="72165"/>
                    <a:pt x="131265" y="61246"/>
                    <a:pt x="125011" y="41589"/>
                  </a:cubicBezTo>
                  <a:cubicBezTo>
                    <a:pt x="121596" y="30846"/>
                    <a:pt x="114129" y="28862"/>
                    <a:pt x="105803" y="28862"/>
                  </a:cubicBezTo>
                  <a:cubicBezTo>
                    <a:pt x="100925" y="28862"/>
                    <a:pt x="95751" y="29543"/>
                    <a:pt x="90924" y="29543"/>
                  </a:cubicBezTo>
                  <a:cubicBezTo>
                    <a:pt x="90104" y="29543"/>
                    <a:pt x="89294" y="29523"/>
                    <a:pt x="88497" y="29477"/>
                  </a:cubicBezTo>
                  <a:cubicBezTo>
                    <a:pt x="64857" y="28129"/>
                    <a:pt x="72191" y="4414"/>
                    <a:pt x="51394" y="4414"/>
                  </a:cubicBezTo>
                  <a:cubicBezTo>
                    <a:pt x="48138" y="4414"/>
                    <a:pt x="44193" y="4995"/>
                    <a:pt x="39332" y="6334"/>
                  </a:cubicBezTo>
                  <a:cubicBezTo>
                    <a:pt x="37315" y="6877"/>
                    <a:pt x="35479" y="7107"/>
                    <a:pt x="33785" y="7107"/>
                  </a:cubicBezTo>
                  <a:cubicBezTo>
                    <a:pt x="24375" y="7107"/>
                    <a:pt x="19353" y="1"/>
                    <a:pt x="1209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ctrTitle"/>
          </p:nvPr>
        </p:nvSpPr>
        <p:spPr>
          <a:xfrm>
            <a:off x="792825" y="2156194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ctrTitle" idx="2"/>
          </p:nvPr>
        </p:nvSpPr>
        <p:spPr>
          <a:xfrm>
            <a:off x="4634970" y="2156194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ctrTitle" idx="3"/>
          </p:nvPr>
        </p:nvSpPr>
        <p:spPr>
          <a:xfrm>
            <a:off x="2725200" y="2156194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ctrTitle" idx="4"/>
          </p:nvPr>
        </p:nvSpPr>
        <p:spPr>
          <a:xfrm>
            <a:off x="6552000" y="2156194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1"/>
          </p:nvPr>
        </p:nvSpPr>
        <p:spPr>
          <a:xfrm>
            <a:off x="774825" y="2782397"/>
            <a:ext cx="1836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ubTitle" idx="5"/>
          </p:nvPr>
        </p:nvSpPr>
        <p:spPr>
          <a:xfrm>
            <a:off x="4616970" y="2782397"/>
            <a:ext cx="1836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6"/>
          </p:nvPr>
        </p:nvSpPr>
        <p:spPr>
          <a:xfrm>
            <a:off x="2703024" y="2782397"/>
            <a:ext cx="1836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7"/>
          </p:nvPr>
        </p:nvSpPr>
        <p:spPr>
          <a:xfrm>
            <a:off x="6534000" y="2782397"/>
            <a:ext cx="1836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ctrTitle" idx="8"/>
          </p:nvPr>
        </p:nvSpPr>
        <p:spPr>
          <a:xfrm>
            <a:off x="1152000" y="501750"/>
            <a:ext cx="6840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3500"/>
              <a:buFont typeface="Nunito Black"/>
              <a:buNone/>
              <a:defRPr sz="35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 rot="-1133100">
            <a:off x="5400208" y="-1885403"/>
            <a:ext cx="6222697" cy="4602569"/>
          </a:xfrm>
          <a:custGeom>
            <a:avLst/>
            <a:gdLst/>
            <a:ahLst/>
            <a:cxnLst/>
            <a:rect l="l" t="t" r="r" b="b"/>
            <a:pathLst>
              <a:path w="79264" h="58627" extrusionOk="0">
                <a:moveTo>
                  <a:pt x="58379" y="1"/>
                </a:moveTo>
                <a:cubicBezTo>
                  <a:pt x="47061" y="1"/>
                  <a:pt x="31133" y="6559"/>
                  <a:pt x="26523" y="6559"/>
                </a:cubicBezTo>
                <a:cubicBezTo>
                  <a:pt x="26409" y="6559"/>
                  <a:pt x="26301" y="6555"/>
                  <a:pt x="26201" y="6546"/>
                </a:cubicBezTo>
                <a:cubicBezTo>
                  <a:pt x="21286" y="6060"/>
                  <a:pt x="16224" y="1389"/>
                  <a:pt x="11280" y="1389"/>
                </a:cubicBezTo>
                <a:cubicBezTo>
                  <a:pt x="10736" y="1389"/>
                  <a:pt x="10194" y="1445"/>
                  <a:pt x="9653" y="1570"/>
                </a:cubicBezTo>
                <a:cubicBezTo>
                  <a:pt x="0" y="3848"/>
                  <a:pt x="2398" y="15840"/>
                  <a:pt x="6715" y="21416"/>
                </a:cubicBezTo>
                <a:cubicBezTo>
                  <a:pt x="13730" y="30409"/>
                  <a:pt x="26141" y="32328"/>
                  <a:pt x="35135" y="38444"/>
                </a:cubicBezTo>
                <a:cubicBezTo>
                  <a:pt x="42809" y="43660"/>
                  <a:pt x="43409" y="57630"/>
                  <a:pt x="52702" y="58589"/>
                </a:cubicBezTo>
                <a:cubicBezTo>
                  <a:pt x="52969" y="58614"/>
                  <a:pt x="53243" y="58627"/>
                  <a:pt x="53524" y="58627"/>
                </a:cubicBezTo>
                <a:cubicBezTo>
                  <a:pt x="59911" y="58627"/>
                  <a:pt x="69481" y="52249"/>
                  <a:pt x="72008" y="47137"/>
                </a:cubicBezTo>
                <a:cubicBezTo>
                  <a:pt x="79263" y="32388"/>
                  <a:pt x="59897" y="32508"/>
                  <a:pt x="60197" y="21895"/>
                </a:cubicBezTo>
                <a:cubicBezTo>
                  <a:pt x="60317" y="14161"/>
                  <a:pt x="74886" y="14041"/>
                  <a:pt x="68951" y="4328"/>
                </a:cubicBezTo>
                <a:cubicBezTo>
                  <a:pt x="66980" y="1130"/>
                  <a:pt x="63077" y="1"/>
                  <a:pt x="583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-2276497">
            <a:off x="-1937202" y="4194389"/>
            <a:ext cx="4199705" cy="3106279"/>
          </a:xfrm>
          <a:custGeom>
            <a:avLst/>
            <a:gdLst/>
            <a:ahLst/>
            <a:cxnLst/>
            <a:rect l="l" t="t" r="r" b="b"/>
            <a:pathLst>
              <a:path w="79264" h="58627" extrusionOk="0">
                <a:moveTo>
                  <a:pt x="58379" y="1"/>
                </a:moveTo>
                <a:cubicBezTo>
                  <a:pt x="47061" y="1"/>
                  <a:pt x="31133" y="6559"/>
                  <a:pt x="26523" y="6559"/>
                </a:cubicBezTo>
                <a:cubicBezTo>
                  <a:pt x="26409" y="6559"/>
                  <a:pt x="26301" y="6555"/>
                  <a:pt x="26201" y="6546"/>
                </a:cubicBezTo>
                <a:cubicBezTo>
                  <a:pt x="21286" y="6060"/>
                  <a:pt x="16224" y="1389"/>
                  <a:pt x="11280" y="1389"/>
                </a:cubicBezTo>
                <a:cubicBezTo>
                  <a:pt x="10736" y="1389"/>
                  <a:pt x="10194" y="1445"/>
                  <a:pt x="9653" y="1570"/>
                </a:cubicBezTo>
                <a:cubicBezTo>
                  <a:pt x="0" y="3848"/>
                  <a:pt x="2398" y="15840"/>
                  <a:pt x="6715" y="21416"/>
                </a:cubicBezTo>
                <a:cubicBezTo>
                  <a:pt x="13730" y="30409"/>
                  <a:pt x="26141" y="32328"/>
                  <a:pt x="35135" y="38444"/>
                </a:cubicBezTo>
                <a:cubicBezTo>
                  <a:pt x="42809" y="43660"/>
                  <a:pt x="43409" y="57630"/>
                  <a:pt x="52702" y="58589"/>
                </a:cubicBezTo>
                <a:cubicBezTo>
                  <a:pt x="52969" y="58614"/>
                  <a:pt x="53243" y="58627"/>
                  <a:pt x="53524" y="58627"/>
                </a:cubicBezTo>
                <a:cubicBezTo>
                  <a:pt x="59911" y="58627"/>
                  <a:pt x="69481" y="52249"/>
                  <a:pt x="72008" y="47137"/>
                </a:cubicBezTo>
                <a:cubicBezTo>
                  <a:pt x="79263" y="32388"/>
                  <a:pt x="59897" y="32508"/>
                  <a:pt x="60197" y="21895"/>
                </a:cubicBezTo>
                <a:cubicBezTo>
                  <a:pt x="60317" y="14161"/>
                  <a:pt x="74886" y="14041"/>
                  <a:pt x="68951" y="4328"/>
                </a:cubicBezTo>
                <a:cubicBezTo>
                  <a:pt x="66980" y="1130"/>
                  <a:pt x="63077" y="1"/>
                  <a:pt x="583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/>
          <p:nvPr/>
        </p:nvSpPr>
        <p:spPr>
          <a:xfrm rot="-1904390">
            <a:off x="5312770" y="-2276914"/>
            <a:ext cx="6222459" cy="4602393"/>
          </a:xfrm>
          <a:custGeom>
            <a:avLst/>
            <a:gdLst/>
            <a:ahLst/>
            <a:cxnLst/>
            <a:rect l="l" t="t" r="r" b="b"/>
            <a:pathLst>
              <a:path w="79264" h="58627" extrusionOk="0">
                <a:moveTo>
                  <a:pt x="58379" y="1"/>
                </a:moveTo>
                <a:cubicBezTo>
                  <a:pt x="47061" y="1"/>
                  <a:pt x="31133" y="6559"/>
                  <a:pt x="26523" y="6559"/>
                </a:cubicBezTo>
                <a:cubicBezTo>
                  <a:pt x="26409" y="6559"/>
                  <a:pt x="26301" y="6555"/>
                  <a:pt x="26201" y="6546"/>
                </a:cubicBezTo>
                <a:cubicBezTo>
                  <a:pt x="21286" y="6060"/>
                  <a:pt x="16224" y="1389"/>
                  <a:pt x="11280" y="1389"/>
                </a:cubicBezTo>
                <a:cubicBezTo>
                  <a:pt x="10736" y="1389"/>
                  <a:pt x="10194" y="1445"/>
                  <a:pt x="9653" y="1570"/>
                </a:cubicBezTo>
                <a:cubicBezTo>
                  <a:pt x="0" y="3848"/>
                  <a:pt x="2398" y="15840"/>
                  <a:pt x="6715" y="21416"/>
                </a:cubicBezTo>
                <a:cubicBezTo>
                  <a:pt x="13730" y="30409"/>
                  <a:pt x="26141" y="32328"/>
                  <a:pt x="35135" y="38444"/>
                </a:cubicBezTo>
                <a:cubicBezTo>
                  <a:pt x="42809" y="43660"/>
                  <a:pt x="43409" y="57630"/>
                  <a:pt x="52702" y="58589"/>
                </a:cubicBezTo>
                <a:cubicBezTo>
                  <a:pt x="52969" y="58614"/>
                  <a:pt x="53243" y="58627"/>
                  <a:pt x="53524" y="58627"/>
                </a:cubicBezTo>
                <a:cubicBezTo>
                  <a:pt x="59911" y="58627"/>
                  <a:pt x="69481" y="52249"/>
                  <a:pt x="72008" y="47137"/>
                </a:cubicBezTo>
                <a:cubicBezTo>
                  <a:pt x="79263" y="32388"/>
                  <a:pt x="59897" y="32508"/>
                  <a:pt x="60197" y="21895"/>
                </a:cubicBezTo>
                <a:cubicBezTo>
                  <a:pt x="60317" y="14161"/>
                  <a:pt x="74886" y="14041"/>
                  <a:pt x="68951" y="4328"/>
                </a:cubicBezTo>
                <a:cubicBezTo>
                  <a:pt x="66980" y="1130"/>
                  <a:pt x="63077" y="1"/>
                  <a:pt x="58379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-2509503">
            <a:off x="-2093786" y="4194361"/>
            <a:ext cx="4199686" cy="3106265"/>
          </a:xfrm>
          <a:custGeom>
            <a:avLst/>
            <a:gdLst/>
            <a:ahLst/>
            <a:cxnLst/>
            <a:rect l="l" t="t" r="r" b="b"/>
            <a:pathLst>
              <a:path w="79264" h="58627" extrusionOk="0">
                <a:moveTo>
                  <a:pt x="58379" y="1"/>
                </a:moveTo>
                <a:cubicBezTo>
                  <a:pt x="47061" y="1"/>
                  <a:pt x="31133" y="6559"/>
                  <a:pt x="26523" y="6559"/>
                </a:cubicBezTo>
                <a:cubicBezTo>
                  <a:pt x="26409" y="6559"/>
                  <a:pt x="26301" y="6555"/>
                  <a:pt x="26201" y="6546"/>
                </a:cubicBezTo>
                <a:cubicBezTo>
                  <a:pt x="21286" y="6060"/>
                  <a:pt x="16224" y="1389"/>
                  <a:pt x="11280" y="1389"/>
                </a:cubicBezTo>
                <a:cubicBezTo>
                  <a:pt x="10736" y="1389"/>
                  <a:pt x="10194" y="1445"/>
                  <a:pt x="9653" y="1570"/>
                </a:cubicBezTo>
                <a:cubicBezTo>
                  <a:pt x="0" y="3848"/>
                  <a:pt x="2398" y="15840"/>
                  <a:pt x="6715" y="21416"/>
                </a:cubicBezTo>
                <a:cubicBezTo>
                  <a:pt x="13730" y="30409"/>
                  <a:pt x="26141" y="32328"/>
                  <a:pt x="35135" y="38444"/>
                </a:cubicBezTo>
                <a:cubicBezTo>
                  <a:pt x="42809" y="43660"/>
                  <a:pt x="43409" y="57630"/>
                  <a:pt x="52702" y="58589"/>
                </a:cubicBezTo>
                <a:cubicBezTo>
                  <a:pt x="52969" y="58614"/>
                  <a:pt x="53243" y="58627"/>
                  <a:pt x="53524" y="58627"/>
                </a:cubicBezTo>
                <a:cubicBezTo>
                  <a:pt x="59911" y="58627"/>
                  <a:pt x="69481" y="52249"/>
                  <a:pt x="72008" y="47137"/>
                </a:cubicBezTo>
                <a:cubicBezTo>
                  <a:pt x="79263" y="32388"/>
                  <a:pt x="59897" y="32508"/>
                  <a:pt x="60197" y="21895"/>
                </a:cubicBezTo>
                <a:cubicBezTo>
                  <a:pt x="60317" y="14161"/>
                  <a:pt x="74886" y="14041"/>
                  <a:pt x="68951" y="4328"/>
                </a:cubicBezTo>
                <a:cubicBezTo>
                  <a:pt x="66980" y="1130"/>
                  <a:pt x="63077" y="1"/>
                  <a:pt x="58379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ctrTitle"/>
          </p:nvPr>
        </p:nvSpPr>
        <p:spPr>
          <a:xfrm>
            <a:off x="720000" y="2102400"/>
            <a:ext cx="306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unito Black"/>
              <a:buNone/>
              <a:defRPr sz="35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-1528643">
            <a:off x="-4218007" y="-1198206"/>
            <a:ext cx="8639864" cy="7426012"/>
          </a:xfrm>
          <a:custGeom>
            <a:avLst/>
            <a:gdLst/>
            <a:ahLst/>
            <a:cxnLst/>
            <a:rect l="l" t="t" r="r" b="b"/>
            <a:pathLst>
              <a:path w="158756" h="136432" extrusionOk="0">
                <a:moveTo>
                  <a:pt x="94128" y="0"/>
                </a:moveTo>
                <a:cubicBezTo>
                  <a:pt x="89863" y="0"/>
                  <a:pt x="85754" y="469"/>
                  <a:pt x="82099" y="1371"/>
                </a:cubicBezTo>
                <a:cubicBezTo>
                  <a:pt x="61878" y="6356"/>
                  <a:pt x="55779" y="30626"/>
                  <a:pt x="33457" y="31867"/>
                </a:cubicBezTo>
                <a:cubicBezTo>
                  <a:pt x="13110" y="32955"/>
                  <a:pt x="0" y="47507"/>
                  <a:pt x="11642" y="69094"/>
                </a:cubicBezTo>
                <a:cubicBezTo>
                  <a:pt x="24473" y="92807"/>
                  <a:pt x="3265" y="108245"/>
                  <a:pt x="17817" y="129352"/>
                </a:cubicBezTo>
                <a:cubicBezTo>
                  <a:pt x="21157" y="134197"/>
                  <a:pt x="28379" y="136431"/>
                  <a:pt x="37163" y="136431"/>
                </a:cubicBezTo>
                <a:cubicBezTo>
                  <a:pt x="53337" y="136431"/>
                  <a:pt x="74809" y="128857"/>
                  <a:pt x="87110" y="116065"/>
                </a:cubicBezTo>
                <a:cubicBezTo>
                  <a:pt x="90511" y="112524"/>
                  <a:pt x="94864" y="111582"/>
                  <a:pt x="99712" y="111582"/>
                </a:cubicBezTo>
                <a:cubicBezTo>
                  <a:pt x="105219" y="111582"/>
                  <a:pt x="111366" y="112798"/>
                  <a:pt x="117483" y="112798"/>
                </a:cubicBezTo>
                <a:cubicBezTo>
                  <a:pt x="122528" y="112798"/>
                  <a:pt x="127553" y="111971"/>
                  <a:pt x="132183" y="108954"/>
                </a:cubicBezTo>
                <a:cubicBezTo>
                  <a:pt x="143090" y="101842"/>
                  <a:pt x="132942" y="88429"/>
                  <a:pt x="136384" y="80862"/>
                </a:cubicBezTo>
                <a:cubicBezTo>
                  <a:pt x="139573" y="73877"/>
                  <a:pt x="152303" y="70360"/>
                  <a:pt x="154428" y="63400"/>
                </a:cubicBezTo>
                <a:cubicBezTo>
                  <a:pt x="158756" y="49152"/>
                  <a:pt x="136207" y="46089"/>
                  <a:pt x="134106" y="26679"/>
                </a:cubicBezTo>
                <a:cubicBezTo>
                  <a:pt x="132109" y="8029"/>
                  <a:pt x="111777" y="0"/>
                  <a:pt x="94128" y="0"/>
                </a:cubicBezTo>
                <a:close/>
              </a:path>
            </a:pathLst>
          </a:custGeom>
          <a:solidFill>
            <a:srgbClr val="0093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-918285">
            <a:off x="-4389982" y="-945816"/>
            <a:ext cx="8639909" cy="7426057"/>
          </a:xfrm>
          <a:custGeom>
            <a:avLst/>
            <a:gdLst/>
            <a:ahLst/>
            <a:cxnLst/>
            <a:rect l="l" t="t" r="r" b="b"/>
            <a:pathLst>
              <a:path w="158756" h="136432" extrusionOk="0">
                <a:moveTo>
                  <a:pt x="94128" y="0"/>
                </a:moveTo>
                <a:cubicBezTo>
                  <a:pt x="89863" y="0"/>
                  <a:pt x="85754" y="469"/>
                  <a:pt x="82099" y="1371"/>
                </a:cubicBezTo>
                <a:cubicBezTo>
                  <a:pt x="61878" y="6356"/>
                  <a:pt x="55779" y="30626"/>
                  <a:pt x="33457" y="31867"/>
                </a:cubicBezTo>
                <a:cubicBezTo>
                  <a:pt x="13110" y="32955"/>
                  <a:pt x="0" y="47507"/>
                  <a:pt x="11642" y="69094"/>
                </a:cubicBezTo>
                <a:cubicBezTo>
                  <a:pt x="24473" y="92807"/>
                  <a:pt x="3265" y="108245"/>
                  <a:pt x="17817" y="129352"/>
                </a:cubicBezTo>
                <a:cubicBezTo>
                  <a:pt x="21157" y="134197"/>
                  <a:pt x="28379" y="136431"/>
                  <a:pt x="37163" y="136431"/>
                </a:cubicBezTo>
                <a:cubicBezTo>
                  <a:pt x="53337" y="136431"/>
                  <a:pt x="74809" y="128857"/>
                  <a:pt x="87110" y="116065"/>
                </a:cubicBezTo>
                <a:cubicBezTo>
                  <a:pt x="90511" y="112524"/>
                  <a:pt x="94864" y="111582"/>
                  <a:pt x="99712" y="111582"/>
                </a:cubicBezTo>
                <a:cubicBezTo>
                  <a:pt x="105219" y="111582"/>
                  <a:pt x="111366" y="112798"/>
                  <a:pt x="117483" y="112798"/>
                </a:cubicBezTo>
                <a:cubicBezTo>
                  <a:pt x="122528" y="112798"/>
                  <a:pt x="127553" y="111971"/>
                  <a:pt x="132183" y="108954"/>
                </a:cubicBezTo>
                <a:cubicBezTo>
                  <a:pt x="143090" y="101842"/>
                  <a:pt x="132942" y="88429"/>
                  <a:pt x="136384" y="80862"/>
                </a:cubicBezTo>
                <a:cubicBezTo>
                  <a:pt x="139573" y="73877"/>
                  <a:pt x="152303" y="70360"/>
                  <a:pt x="154428" y="63400"/>
                </a:cubicBezTo>
                <a:cubicBezTo>
                  <a:pt x="158756" y="49152"/>
                  <a:pt x="136207" y="46089"/>
                  <a:pt x="134106" y="26679"/>
                </a:cubicBezTo>
                <a:cubicBezTo>
                  <a:pt x="132109" y="8029"/>
                  <a:pt x="111777" y="0"/>
                  <a:pt x="94128" y="0"/>
                </a:cubicBezTo>
                <a:close/>
              </a:path>
            </a:pathLst>
          </a:custGeom>
          <a:noFill/>
          <a:ln w="28575" cap="flat" cmpd="sng">
            <a:solidFill>
              <a:srgbClr val="0047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"/>
          </p:nvPr>
        </p:nvSpPr>
        <p:spPr>
          <a:xfrm>
            <a:off x="4467800" y="2620350"/>
            <a:ext cx="3675300" cy="23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0" y="1816050"/>
            <a:ext cx="3852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3500"/>
              <a:buFont typeface="Nunito Black"/>
              <a:buNone/>
              <a:defRPr sz="35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400"/>
              <a:buNone/>
              <a:defRPr sz="2400">
                <a:solidFill>
                  <a:srgbClr val="00477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93F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-17336" y="-281880"/>
            <a:ext cx="9178661" cy="5585715"/>
            <a:chOff x="-17336" y="-281880"/>
            <a:chExt cx="9178661" cy="5585715"/>
          </a:xfrm>
        </p:grpSpPr>
        <p:sp>
          <p:nvSpPr>
            <p:cNvPr id="172" name="Google Shape;172;p21"/>
            <p:cNvSpPr/>
            <p:nvPr/>
          </p:nvSpPr>
          <p:spPr>
            <a:xfrm rot="-723590">
              <a:off x="294233" y="568976"/>
              <a:ext cx="8555523" cy="3884002"/>
            </a:xfrm>
            <a:custGeom>
              <a:avLst/>
              <a:gdLst/>
              <a:ahLst/>
              <a:cxnLst/>
              <a:rect l="l" t="t" r="r" b="b"/>
              <a:pathLst>
                <a:path w="172625" h="84119" extrusionOk="0">
                  <a:moveTo>
                    <a:pt x="37945" y="1"/>
                  </a:moveTo>
                  <a:cubicBezTo>
                    <a:pt x="35519" y="1"/>
                    <a:pt x="33090" y="288"/>
                    <a:pt x="30656" y="953"/>
                  </a:cubicBezTo>
                  <a:cubicBezTo>
                    <a:pt x="1" y="9326"/>
                    <a:pt x="7006" y="68668"/>
                    <a:pt x="30356" y="80877"/>
                  </a:cubicBezTo>
                  <a:cubicBezTo>
                    <a:pt x="34875" y="83241"/>
                    <a:pt x="39359" y="84118"/>
                    <a:pt x="43831" y="84118"/>
                  </a:cubicBezTo>
                  <a:cubicBezTo>
                    <a:pt x="55765" y="84118"/>
                    <a:pt x="67610" y="77872"/>
                    <a:pt x="79791" y="76974"/>
                  </a:cubicBezTo>
                  <a:cubicBezTo>
                    <a:pt x="81015" y="76882"/>
                    <a:pt x="82239" y="76840"/>
                    <a:pt x="83462" y="76840"/>
                  </a:cubicBezTo>
                  <a:cubicBezTo>
                    <a:pt x="97933" y="76840"/>
                    <a:pt x="112310" y="82786"/>
                    <a:pt x="126768" y="82786"/>
                  </a:cubicBezTo>
                  <a:cubicBezTo>
                    <a:pt x="130561" y="82786"/>
                    <a:pt x="134359" y="82377"/>
                    <a:pt x="138166" y="81344"/>
                  </a:cubicBezTo>
                  <a:cubicBezTo>
                    <a:pt x="162584" y="74773"/>
                    <a:pt x="172624" y="48754"/>
                    <a:pt x="167120" y="34744"/>
                  </a:cubicBezTo>
                  <a:cubicBezTo>
                    <a:pt x="159248" y="14730"/>
                    <a:pt x="142569" y="23903"/>
                    <a:pt x="133096" y="10193"/>
                  </a:cubicBezTo>
                  <a:cubicBezTo>
                    <a:pt x="129684" y="5256"/>
                    <a:pt x="125098" y="3576"/>
                    <a:pt x="119869" y="3576"/>
                  </a:cubicBezTo>
                  <a:cubicBezTo>
                    <a:pt x="108732" y="3576"/>
                    <a:pt x="94679" y="11199"/>
                    <a:pt x="82848" y="11199"/>
                  </a:cubicBezTo>
                  <a:cubicBezTo>
                    <a:pt x="82370" y="11199"/>
                    <a:pt x="81896" y="11186"/>
                    <a:pt x="81426" y="11160"/>
                  </a:cubicBezTo>
                  <a:cubicBezTo>
                    <a:pt x="67009" y="10388"/>
                    <a:pt x="52544" y="1"/>
                    <a:pt x="37945" y="1"/>
                  </a:cubicBez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 rot="10628834">
              <a:off x="681460" y="604828"/>
              <a:ext cx="8072887" cy="3933863"/>
            </a:xfrm>
            <a:custGeom>
              <a:avLst/>
              <a:gdLst/>
              <a:ahLst/>
              <a:cxnLst/>
              <a:rect l="l" t="t" r="r" b="b"/>
              <a:pathLst>
                <a:path w="172625" h="84119" extrusionOk="0">
                  <a:moveTo>
                    <a:pt x="37945" y="1"/>
                  </a:moveTo>
                  <a:cubicBezTo>
                    <a:pt x="35519" y="1"/>
                    <a:pt x="33090" y="288"/>
                    <a:pt x="30656" y="953"/>
                  </a:cubicBezTo>
                  <a:cubicBezTo>
                    <a:pt x="1" y="9326"/>
                    <a:pt x="7006" y="68668"/>
                    <a:pt x="30356" y="80877"/>
                  </a:cubicBezTo>
                  <a:cubicBezTo>
                    <a:pt x="34875" y="83241"/>
                    <a:pt x="39359" y="84118"/>
                    <a:pt x="43831" y="84118"/>
                  </a:cubicBezTo>
                  <a:cubicBezTo>
                    <a:pt x="55765" y="84118"/>
                    <a:pt x="67610" y="77872"/>
                    <a:pt x="79791" y="76974"/>
                  </a:cubicBezTo>
                  <a:cubicBezTo>
                    <a:pt x="81015" y="76882"/>
                    <a:pt x="82239" y="76840"/>
                    <a:pt x="83462" y="76840"/>
                  </a:cubicBezTo>
                  <a:cubicBezTo>
                    <a:pt x="97933" y="76840"/>
                    <a:pt x="112310" y="82786"/>
                    <a:pt x="126768" y="82786"/>
                  </a:cubicBezTo>
                  <a:cubicBezTo>
                    <a:pt x="130561" y="82786"/>
                    <a:pt x="134359" y="82377"/>
                    <a:pt x="138166" y="81344"/>
                  </a:cubicBezTo>
                  <a:cubicBezTo>
                    <a:pt x="162584" y="74773"/>
                    <a:pt x="172624" y="48754"/>
                    <a:pt x="167120" y="34744"/>
                  </a:cubicBezTo>
                  <a:cubicBezTo>
                    <a:pt x="159248" y="14730"/>
                    <a:pt x="142569" y="23903"/>
                    <a:pt x="133096" y="10193"/>
                  </a:cubicBezTo>
                  <a:cubicBezTo>
                    <a:pt x="129684" y="5256"/>
                    <a:pt x="125098" y="3576"/>
                    <a:pt x="119869" y="3576"/>
                  </a:cubicBezTo>
                  <a:cubicBezTo>
                    <a:pt x="108732" y="3576"/>
                    <a:pt x="94679" y="11199"/>
                    <a:pt x="82848" y="11199"/>
                  </a:cubicBezTo>
                  <a:cubicBezTo>
                    <a:pt x="82370" y="11199"/>
                    <a:pt x="81896" y="11186"/>
                    <a:pt x="81426" y="11160"/>
                  </a:cubicBezTo>
                  <a:cubicBezTo>
                    <a:pt x="67009" y="10388"/>
                    <a:pt x="52544" y="1"/>
                    <a:pt x="37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rot="10496737">
              <a:off x="681561" y="754325"/>
              <a:ext cx="8072695" cy="3933770"/>
            </a:xfrm>
            <a:custGeom>
              <a:avLst/>
              <a:gdLst/>
              <a:ahLst/>
              <a:cxnLst/>
              <a:rect l="l" t="t" r="r" b="b"/>
              <a:pathLst>
                <a:path w="172625" h="84119" extrusionOk="0">
                  <a:moveTo>
                    <a:pt x="37945" y="1"/>
                  </a:moveTo>
                  <a:cubicBezTo>
                    <a:pt x="35519" y="1"/>
                    <a:pt x="33090" y="288"/>
                    <a:pt x="30656" y="953"/>
                  </a:cubicBezTo>
                  <a:cubicBezTo>
                    <a:pt x="1" y="9326"/>
                    <a:pt x="7006" y="68668"/>
                    <a:pt x="30356" y="80877"/>
                  </a:cubicBezTo>
                  <a:cubicBezTo>
                    <a:pt x="34875" y="83241"/>
                    <a:pt x="39359" y="84118"/>
                    <a:pt x="43831" y="84118"/>
                  </a:cubicBezTo>
                  <a:cubicBezTo>
                    <a:pt x="55765" y="84118"/>
                    <a:pt x="67610" y="77872"/>
                    <a:pt x="79791" y="76974"/>
                  </a:cubicBezTo>
                  <a:cubicBezTo>
                    <a:pt x="81015" y="76882"/>
                    <a:pt x="82239" y="76840"/>
                    <a:pt x="83462" y="76840"/>
                  </a:cubicBezTo>
                  <a:cubicBezTo>
                    <a:pt x="97933" y="76840"/>
                    <a:pt x="112310" y="82786"/>
                    <a:pt x="126768" y="82786"/>
                  </a:cubicBezTo>
                  <a:cubicBezTo>
                    <a:pt x="130561" y="82786"/>
                    <a:pt x="134359" y="82377"/>
                    <a:pt x="138166" y="81344"/>
                  </a:cubicBezTo>
                  <a:cubicBezTo>
                    <a:pt x="162584" y="74773"/>
                    <a:pt x="172624" y="48754"/>
                    <a:pt x="167120" y="34744"/>
                  </a:cubicBezTo>
                  <a:cubicBezTo>
                    <a:pt x="159248" y="14730"/>
                    <a:pt x="142569" y="23903"/>
                    <a:pt x="133096" y="10193"/>
                  </a:cubicBezTo>
                  <a:cubicBezTo>
                    <a:pt x="129684" y="5256"/>
                    <a:pt x="125098" y="3576"/>
                    <a:pt x="119869" y="3576"/>
                  </a:cubicBezTo>
                  <a:cubicBezTo>
                    <a:pt x="108732" y="3576"/>
                    <a:pt x="94679" y="11199"/>
                    <a:pt x="82848" y="11199"/>
                  </a:cubicBezTo>
                  <a:cubicBezTo>
                    <a:pt x="82370" y="11199"/>
                    <a:pt x="81896" y="11186"/>
                    <a:pt x="81426" y="11160"/>
                  </a:cubicBezTo>
                  <a:cubicBezTo>
                    <a:pt x="67009" y="10388"/>
                    <a:pt x="52544" y="1"/>
                    <a:pt x="37945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1938600" y="1283297"/>
            <a:ext cx="52668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500"/>
              <a:buFont typeface="Nunito Black"/>
              <a:buNone/>
              <a:defRPr sz="25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 idx="2"/>
          </p:nvPr>
        </p:nvSpPr>
        <p:spPr>
          <a:xfrm>
            <a:off x="2587800" y="3239350"/>
            <a:ext cx="3968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unito"/>
              <a:buNone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unito"/>
              <a:buNone/>
              <a:defRPr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9"/>
          <p:cNvGrpSpPr/>
          <p:nvPr/>
        </p:nvGrpSpPr>
        <p:grpSpPr>
          <a:xfrm rot="492070">
            <a:off x="1691180" y="4051428"/>
            <a:ext cx="5555398" cy="3219326"/>
            <a:chOff x="1047877" y="3717859"/>
            <a:chExt cx="6167098" cy="3573804"/>
          </a:xfrm>
        </p:grpSpPr>
        <p:sp>
          <p:nvSpPr>
            <p:cNvPr id="225" name="Google Shape;225;p29"/>
            <p:cNvSpPr/>
            <p:nvPr/>
          </p:nvSpPr>
          <p:spPr>
            <a:xfrm rot="-541946">
              <a:off x="1223334" y="4168908"/>
              <a:ext cx="5738696" cy="2688951"/>
            </a:xfrm>
            <a:custGeom>
              <a:avLst/>
              <a:gdLst/>
              <a:ahLst/>
              <a:cxnLst/>
              <a:rect l="l" t="t" r="r" b="b"/>
              <a:pathLst>
                <a:path w="144497" h="73309" extrusionOk="0">
                  <a:moveTo>
                    <a:pt x="108482" y="1"/>
                  </a:moveTo>
                  <a:cubicBezTo>
                    <a:pt x="107338" y="1"/>
                    <a:pt x="106209" y="129"/>
                    <a:pt x="105105" y="400"/>
                  </a:cubicBezTo>
                  <a:cubicBezTo>
                    <a:pt x="90832" y="3862"/>
                    <a:pt x="85689" y="17967"/>
                    <a:pt x="65810" y="17967"/>
                  </a:cubicBezTo>
                  <a:cubicBezTo>
                    <a:pt x="63309" y="17967"/>
                    <a:pt x="60574" y="17744"/>
                    <a:pt x="57559" y="17248"/>
                  </a:cubicBezTo>
                  <a:cubicBezTo>
                    <a:pt x="45660" y="15238"/>
                    <a:pt x="30615" y="6852"/>
                    <a:pt x="19997" y="6852"/>
                  </a:cubicBezTo>
                  <a:cubicBezTo>
                    <a:pt x="15100" y="6852"/>
                    <a:pt x="11145" y="8636"/>
                    <a:pt x="8874" y="13651"/>
                  </a:cubicBezTo>
                  <a:cubicBezTo>
                    <a:pt x="1" y="32957"/>
                    <a:pt x="18288" y="47886"/>
                    <a:pt x="29020" y="49086"/>
                  </a:cubicBezTo>
                  <a:cubicBezTo>
                    <a:pt x="29588" y="49151"/>
                    <a:pt x="30202" y="49182"/>
                    <a:pt x="30859" y="49182"/>
                  </a:cubicBezTo>
                  <a:cubicBezTo>
                    <a:pt x="39889" y="49182"/>
                    <a:pt x="56810" y="43389"/>
                    <a:pt x="68473" y="43389"/>
                  </a:cubicBezTo>
                  <a:cubicBezTo>
                    <a:pt x="71445" y="43389"/>
                    <a:pt x="74075" y="43765"/>
                    <a:pt x="76146" y="44709"/>
                  </a:cubicBezTo>
                  <a:cubicBezTo>
                    <a:pt x="95212" y="53283"/>
                    <a:pt x="96112" y="73308"/>
                    <a:pt x="110921" y="73308"/>
                  </a:cubicBezTo>
                  <a:cubicBezTo>
                    <a:pt x="125131" y="73248"/>
                    <a:pt x="144497" y="49265"/>
                    <a:pt x="144137" y="36854"/>
                  </a:cubicBezTo>
                  <a:cubicBezTo>
                    <a:pt x="143745" y="25324"/>
                    <a:pt x="124544" y="1"/>
                    <a:pt x="108482" y="1"/>
                  </a:cubicBezTo>
                  <a:close/>
                </a:path>
              </a:pathLst>
            </a:custGeom>
            <a:solidFill>
              <a:srgbClr val="0093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 rot="-10736965" flipH="1">
              <a:off x="1516809" y="3769654"/>
              <a:ext cx="5674267" cy="2660647"/>
            </a:xfrm>
            <a:custGeom>
              <a:avLst/>
              <a:gdLst/>
              <a:ahLst/>
              <a:cxnLst/>
              <a:rect l="l" t="t" r="r" b="b"/>
              <a:pathLst>
                <a:path w="144497" h="73309" extrusionOk="0">
                  <a:moveTo>
                    <a:pt x="108482" y="1"/>
                  </a:moveTo>
                  <a:cubicBezTo>
                    <a:pt x="107338" y="1"/>
                    <a:pt x="106209" y="129"/>
                    <a:pt x="105105" y="400"/>
                  </a:cubicBezTo>
                  <a:cubicBezTo>
                    <a:pt x="90832" y="3862"/>
                    <a:pt x="85689" y="17967"/>
                    <a:pt x="65810" y="17967"/>
                  </a:cubicBezTo>
                  <a:cubicBezTo>
                    <a:pt x="63309" y="17967"/>
                    <a:pt x="60574" y="17744"/>
                    <a:pt x="57559" y="17248"/>
                  </a:cubicBezTo>
                  <a:cubicBezTo>
                    <a:pt x="45660" y="15238"/>
                    <a:pt x="30615" y="6852"/>
                    <a:pt x="19997" y="6852"/>
                  </a:cubicBezTo>
                  <a:cubicBezTo>
                    <a:pt x="15100" y="6852"/>
                    <a:pt x="11145" y="8636"/>
                    <a:pt x="8874" y="13651"/>
                  </a:cubicBezTo>
                  <a:cubicBezTo>
                    <a:pt x="1" y="32957"/>
                    <a:pt x="18288" y="47886"/>
                    <a:pt x="29020" y="49086"/>
                  </a:cubicBezTo>
                  <a:cubicBezTo>
                    <a:pt x="29588" y="49151"/>
                    <a:pt x="30202" y="49182"/>
                    <a:pt x="30859" y="49182"/>
                  </a:cubicBezTo>
                  <a:cubicBezTo>
                    <a:pt x="39889" y="49182"/>
                    <a:pt x="56810" y="43389"/>
                    <a:pt x="68473" y="43389"/>
                  </a:cubicBezTo>
                  <a:cubicBezTo>
                    <a:pt x="71445" y="43389"/>
                    <a:pt x="74075" y="43765"/>
                    <a:pt x="76146" y="44709"/>
                  </a:cubicBezTo>
                  <a:cubicBezTo>
                    <a:pt x="95212" y="53283"/>
                    <a:pt x="96112" y="73308"/>
                    <a:pt x="110921" y="73308"/>
                  </a:cubicBezTo>
                  <a:cubicBezTo>
                    <a:pt x="125131" y="73248"/>
                    <a:pt x="144497" y="49265"/>
                    <a:pt x="144137" y="36854"/>
                  </a:cubicBezTo>
                  <a:cubicBezTo>
                    <a:pt x="143745" y="25324"/>
                    <a:pt x="124544" y="1"/>
                    <a:pt x="108482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47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9"/>
          <p:cNvSpPr txBox="1">
            <a:spLocks noGrp="1"/>
          </p:cNvSpPr>
          <p:nvPr>
            <p:ph type="ctrTitle"/>
          </p:nvPr>
        </p:nvSpPr>
        <p:spPr>
          <a:xfrm>
            <a:off x="3546442" y="2153575"/>
            <a:ext cx="20511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1"/>
          </p:nvPr>
        </p:nvSpPr>
        <p:spPr>
          <a:xfrm>
            <a:off x="3546442" y="2883100"/>
            <a:ext cx="20511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ctrTitle" idx="2"/>
          </p:nvPr>
        </p:nvSpPr>
        <p:spPr>
          <a:xfrm>
            <a:off x="1152000" y="501750"/>
            <a:ext cx="6840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3500"/>
              <a:buFont typeface="Nunito Black"/>
              <a:buNone/>
              <a:defRPr sz="35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unito Black"/>
              <a:buNone/>
              <a:defRPr sz="3500"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ctrTitle" idx="3"/>
          </p:nvPr>
        </p:nvSpPr>
        <p:spPr>
          <a:xfrm>
            <a:off x="6147217" y="2153575"/>
            <a:ext cx="20511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4"/>
          </p:nvPr>
        </p:nvSpPr>
        <p:spPr>
          <a:xfrm>
            <a:off x="6147217" y="2883100"/>
            <a:ext cx="20511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ctrTitle" idx="5"/>
          </p:nvPr>
        </p:nvSpPr>
        <p:spPr>
          <a:xfrm>
            <a:off x="945667" y="2153575"/>
            <a:ext cx="20511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77D"/>
              </a:buClr>
              <a:buSzPts val="2000"/>
              <a:buFont typeface="Nunito Black"/>
              <a:buNone/>
              <a:defRPr sz="2000">
                <a:solidFill>
                  <a:srgbClr val="00477D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6"/>
          </p:nvPr>
        </p:nvSpPr>
        <p:spPr>
          <a:xfrm>
            <a:off x="945667" y="2883100"/>
            <a:ext cx="20511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Nunito Black"/>
              <a:buNone/>
              <a:defRPr sz="35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●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○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■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●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○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■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●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Char char="○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Nunito"/>
              <a:buChar char="■"/>
              <a:defRPr sz="1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63" r:id="rId7"/>
    <p:sldLayoutId id="2147483667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ctrTitle"/>
          </p:nvPr>
        </p:nvSpPr>
        <p:spPr>
          <a:xfrm>
            <a:off x="1797961" y="1723340"/>
            <a:ext cx="5589728" cy="1314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/>
              <a:t>Natural Language Processing</a:t>
            </a:r>
            <a:endParaRPr sz="6500"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923547" y="3958496"/>
            <a:ext cx="5449585" cy="69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Unlocking the Power of Human Language !</a:t>
            </a:r>
            <a:endParaRPr dirty="0"/>
          </a:p>
        </p:txBody>
      </p:sp>
      <p:grpSp>
        <p:nvGrpSpPr>
          <p:cNvPr id="294" name="Google Shape;294;p35"/>
          <p:cNvGrpSpPr/>
          <p:nvPr/>
        </p:nvGrpSpPr>
        <p:grpSpPr>
          <a:xfrm>
            <a:off x="6839906" y="700489"/>
            <a:ext cx="1408824" cy="1556300"/>
            <a:chOff x="2326825" y="2952350"/>
            <a:chExt cx="1848850" cy="2042925"/>
          </a:xfrm>
        </p:grpSpPr>
        <p:sp>
          <p:nvSpPr>
            <p:cNvPr id="295" name="Google Shape;295;p35"/>
            <p:cNvSpPr/>
            <p:nvPr/>
          </p:nvSpPr>
          <p:spPr>
            <a:xfrm>
              <a:off x="3534350" y="4748850"/>
              <a:ext cx="233525" cy="242700"/>
            </a:xfrm>
            <a:custGeom>
              <a:avLst/>
              <a:gdLst/>
              <a:ahLst/>
              <a:cxnLst/>
              <a:rect l="l" t="t" r="r" b="b"/>
              <a:pathLst>
                <a:path w="9341" h="9708" extrusionOk="0">
                  <a:moveTo>
                    <a:pt x="4838" y="0"/>
                  </a:moveTo>
                  <a:lnTo>
                    <a:pt x="4971" y="367"/>
                  </a:lnTo>
                  <a:lnTo>
                    <a:pt x="1" y="9707"/>
                  </a:lnTo>
                  <a:lnTo>
                    <a:pt x="7606" y="5337"/>
                  </a:lnTo>
                  <a:cubicBezTo>
                    <a:pt x="7773" y="5304"/>
                    <a:pt x="7907" y="5171"/>
                    <a:pt x="7973" y="5004"/>
                  </a:cubicBezTo>
                  <a:lnTo>
                    <a:pt x="9341" y="2569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rgbClr val="BF3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366750" y="4582900"/>
              <a:ext cx="305225" cy="412375"/>
            </a:xfrm>
            <a:custGeom>
              <a:avLst/>
              <a:gdLst/>
              <a:ahLst/>
              <a:cxnLst/>
              <a:rect l="l" t="t" r="r" b="b"/>
              <a:pathLst>
                <a:path w="12209" h="16495" extrusionOk="0">
                  <a:moveTo>
                    <a:pt x="0" y="0"/>
                  </a:moveTo>
                  <a:lnTo>
                    <a:pt x="5537" y="15978"/>
                  </a:lnTo>
                  <a:cubicBezTo>
                    <a:pt x="5604" y="16145"/>
                    <a:pt x="5704" y="16312"/>
                    <a:pt x="5871" y="16378"/>
                  </a:cubicBezTo>
                  <a:cubicBezTo>
                    <a:pt x="6007" y="16458"/>
                    <a:pt x="6154" y="16495"/>
                    <a:pt x="6297" y="16495"/>
                  </a:cubicBezTo>
                  <a:cubicBezTo>
                    <a:pt x="6576" y="16495"/>
                    <a:pt x="6840" y="16354"/>
                    <a:pt x="6972" y="16112"/>
                  </a:cubicBezTo>
                  <a:lnTo>
                    <a:pt x="12209" y="7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326825" y="2954025"/>
              <a:ext cx="1848850" cy="1966000"/>
            </a:xfrm>
            <a:custGeom>
              <a:avLst/>
              <a:gdLst/>
              <a:ahLst/>
              <a:cxnLst/>
              <a:rect l="l" t="t" r="r" b="b"/>
              <a:pathLst>
                <a:path w="73954" h="78640" extrusionOk="0">
                  <a:moveTo>
                    <a:pt x="7314" y="0"/>
                  </a:moveTo>
                  <a:cubicBezTo>
                    <a:pt x="6055" y="0"/>
                    <a:pt x="4804" y="292"/>
                    <a:pt x="3670" y="876"/>
                  </a:cubicBezTo>
                  <a:cubicBezTo>
                    <a:pt x="1502" y="2277"/>
                    <a:pt x="101" y="4612"/>
                    <a:pt x="1" y="7214"/>
                  </a:cubicBezTo>
                  <a:lnTo>
                    <a:pt x="1" y="37202"/>
                  </a:lnTo>
                  <a:cubicBezTo>
                    <a:pt x="1" y="39570"/>
                    <a:pt x="34" y="41438"/>
                    <a:pt x="3337" y="43306"/>
                  </a:cubicBezTo>
                  <a:lnTo>
                    <a:pt x="62946" y="77764"/>
                  </a:lnTo>
                  <a:cubicBezTo>
                    <a:pt x="64113" y="78348"/>
                    <a:pt x="65372" y="78640"/>
                    <a:pt x="66628" y="78640"/>
                  </a:cubicBezTo>
                  <a:cubicBezTo>
                    <a:pt x="67883" y="78640"/>
                    <a:pt x="69134" y="78348"/>
                    <a:pt x="70284" y="77764"/>
                  </a:cubicBezTo>
                  <a:cubicBezTo>
                    <a:pt x="72453" y="76330"/>
                    <a:pt x="73820" y="73995"/>
                    <a:pt x="73954" y="71426"/>
                  </a:cubicBezTo>
                  <a:lnTo>
                    <a:pt x="73954" y="41405"/>
                  </a:lnTo>
                  <a:cubicBezTo>
                    <a:pt x="73787" y="38803"/>
                    <a:pt x="72453" y="36468"/>
                    <a:pt x="70284" y="35067"/>
                  </a:cubicBezTo>
                  <a:lnTo>
                    <a:pt x="11009" y="876"/>
                  </a:lnTo>
                  <a:cubicBezTo>
                    <a:pt x="9841" y="292"/>
                    <a:pt x="8574" y="0"/>
                    <a:pt x="7314" y="0"/>
                  </a:cubicBez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567000" y="3613825"/>
              <a:ext cx="1170025" cy="732300"/>
            </a:xfrm>
            <a:custGeom>
              <a:avLst/>
              <a:gdLst/>
              <a:ahLst/>
              <a:cxnLst/>
              <a:rect l="l" t="t" r="r" b="b"/>
              <a:pathLst>
                <a:path w="46801" h="29292" extrusionOk="0">
                  <a:moveTo>
                    <a:pt x="1037" y="0"/>
                  </a:moveTo>
                  <a:cubicBezTo>
                    <a:pt x="414" y="0"/>
                    <a:pt x="1" y="383"/>
                    <a:pt x="1" y="1069"/>
                  </a:cubicBezTo>
                  <a:cubicBezTo>
                    <a:pt x="167" y="2437"/>
                    <a:pt x="1001" y="3671"/>
                    <a:pt x="2236" y="4372"/>
                  </a:cubicBezTo>
                  <a:lnTo>
                    <a:pt x="44599" y="28923"/>
                  </a:lnTo>
                  <a:cubicBezTo>
                    <a:pt x="45028" y="29173"/>
                    <a:pt x="45432" y="29291"/>
                    <a:pt x="45773" y="29291"/>
                  </a:cubicBezTo>
                  <a:cubicBezTo>
                    <a:pt x="46387" y="29291"/>
                    <a:pt x="46801" y="28908"/>
                    <a:pt x="46801" y="28222"/>
                  </a:cubicBezTo>
                  <a:cubicBezTo>
                    <a:pt x="46634" y="26855"/>
                    <a:pt x="45800" y="25620"/>
                    <a:pt x="44599" y="24920"/>
                  </a:cubicBezTo>
                  <a:lnTo>
                    <a:pt x="2236" y="369"/>
                  </a:lnTo>
                  <a:cubicBezTo>
                    <a:pt x="1795" y="119"/>
                    <a:pt x="1384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567000" y="3827300"/>
              <a:ext cx="848975" cy="546075"/>
            </a:xfrm>
            <a:custGeom>
              <a:avLst/>
              <a:gdLst/>
              <a:ahLst/>
              <a:cxnLst/>
              <a:rect l="l" t="t" r="r" b="b"/>
              <a:pathLst>
                <a:path w="33959" h="21843" extrusionOk="0">
                  <a:moveTo>
                    <a:pt x="1028" y="1"/>
                  </a:moveTo>
                  <a:cubicBezTo>
                    <a:pt x="414" y="1"/>
                    <a:pt x="1" y="384"/>
                    <a:pt x="1" y="1070"/>
                  </a:cubicBezTo>
                  <a:cubicBezTo>
                    <a:pt x="167" y="2471"/>
                    <a:pt x="1001" y="3672"/>
                    <a:pt x="2202" y="4372"/>
                  </a:cubicBezTo>
                  <a:lnTo>
                    <a:pt x="31757" y="21451"/>
                  </a:lnTo>
                  <a:cubicBezTo>
                    <a:pt x="32192" y="21717"/>
                    <a:pt x="32600" y="21843"/>
                    <a:pt x="32945" y="21843"/>
                  </a:cubicBezTo>
                  <a:cubicBezTo>
                    <a:pt x="33551" y="21843"/>
                    <a:pt x="33958" y="21453"/>
                    <a:pt x="33958" y="20751"/>
                  </a:cubicBezTo>
                  <a:cubicBezTo>
                    <a:pt x="33791" y="19416"/>
                    <a:pt x="32991" y="18215"/>
                    <a:pt x="31757" y="17515"/>
                  </a:cubicBezTo>
                  <a:lnTo>
                    <a:pt x="2202" y="369"/>
                  </a:lnTo>
                  <a:cubicBezTo>
                    <a:pt x="1773" y="119"/>
                    <a:pt x="1370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567000" y="3397000"/>
              <a:ext cx="1170025" cy="732300"/>
            </a:xfrm>
            <a:custGeom>
              <a:avLst/>
              <a:gdLst/>
              <a:ahLst/>
              <a:cxnLst/>
              <a:rect l="l" t="t" r="r" b="b"/>
              <a:pathLst>
                <a:path w="46801" h="29292" extrusionOk="0">
                  <a:moveTo>
                    <a:pt x="1037" y="1"/>
                  </a:moveTo>
                  <a:cubicBezTo>
                    <a:pt x="414" y="1"/>
                    <a:pt x="1" y="383"/>
                    <a:pt x="1" y="1070"/>
                  </a:cubicBezTo>
                  <a:cubicBezTo>
                    <a:pt x="167" y="2437"/>
                    <a:pt x="1001" y="3671"/>
                    <a:pt x="2236" y="4372"/>
                  </a:cubicBezTo>
                  <a:lnTo>
                    <a:pt x="44599" y="28923"/>
                  </a:lnTo>
                  <a:cubicBezTo>
                    <a:pt x="45028" y="29173"/>
                    <a:pt x="45432" y="29291"/>
                    <a:pt x="45773" y="29291"/>
                  </a:cubicBezTo>
                  <a:cubicBezTo>
                    <a:pt x="46387" y="29291"/>
                    <a:pt x="46801" y="28908"/>
                    <a:pt x="46801" y="28222"/>
                  </a:cubicBezTo>
                  <a:cubicBezTo>
                    <a:pt x="46634" y="26855"/>
                    <a:pt x="45800" y="25620"/>
                    <a:pt x="44599" y="24920"/>
                  </a:cubicBezTo>
                  <a:lnTo>
                    <a:pt x="2236" y="369"/>
                  </a:lnTo>
                  <a:cubicBezTo>
                    <a:pt x="1795" y="119"/>
                    <a:pt x="1384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913800" y="3899075"/>
              <a:ext cx="261050" cy="1021000"/>
            </a:xfrm>
            <a:custGeom>
              <a:avLst/>
              <a:gdLst/>
              <a:ahLst/>
              <a:cxnLst/>
              <a:rect l="l" t="t" r="r" b="b"/>
              <a:pathLst>
                <a:path w="10442" h="40840" extrusionOk="0">
                  <a:moveTo>
                    <a:pt x="9307" y="0"/>
                  </a:moveTo>
                  <a:lnTo>
                    <a:pt x="1969" y="4203"/>
                  </a:lnTo>
                  <a:cubicBezTo>
                    <a:pt x="2636" y="5304"/>
                    <a:pt x="3003" y="6505"/>
                    <a:pt x="3069" y="7806"/>
                  </a:cubicBezTo>
                  <a:lnTo>
                    <a:pt x="3069" y="37827"/>
                  </a:lnTo>
                  <a:cubicBezTo>
                    <a:pt x="3069" y="39466"/>
                    <a:pt x="2232" y="40434"/>
                    <a:pt x="1021" y="40434"/>
                  </a:cubicBezTo>
                  <a:cubicBezTo>
                    <a:pt x="704" y="40434"/>
                    <a:pt x="361" y="40368"/>
                    <a:pt x="0" y="40229"/>
                  </a:cubicBezTo>
                  <a:lnTo>
                    <a:pt x="0" y="40229"/>
                  </a:lnTo>
                  <a:cubicBezTo>
                    <a:pt x="1014" y="40637"/>
                    <a:pt x="2068" y="40840"/>
                    <a:pt x="3114" y="40840"/>
                  </a:cubicBezTo>
                  <a:cubicBezTo>
                    <a:pt x="4375" y="40840"/>
                    <a:pt x="5623" y="40546"/>
                    <a:pt x="6772" y="39962"/>
                  </a:cubicBezTo>
                  <a:cubicBezTo>
                    <a:pt x="8940" y="38528"/>
                    <a:pt x="10308" y="36193"/>
                    <a:pt x="10441" y="33624"/>
                  </a:cubicBezTo>
                  <a:lnTo>
                    <a:pt x="10408" y="3569"/>
                  </a:lnTo>
                  <a:cubicBezTo>
                    <a:pt x="10341" y="2335"/>
                    <a:pt x="9974" y="1068"/>
                    <a:pt x="9307" y="0"/>
                  </a:cubicBezTo>
                  <a:close/>
                </a:path>
              </a:pathLst>
            </a:custGeom>
            <a:solidFill>
              <a:srgbClr val="BF3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328500" y="2952350"/>
              <a:ext cx="1818000" cy="1050975"/>
            </a:xfrm>
            <a:custGeom>
              <a:avLst/>
              <a:gdLst/>
              <a:ahLst/>
              <a:cxnLst/>
              <a:rect l="l" t="t" r="r" b="b"/>
              <a:pathLst>
                <a:path w="72720" h="42039" extrusionOk="0">
                  <a:moveTo>
                    <a:pt x="7172" y="0"/>
                  </a:moveTo>
                  <a:cubicBezTo>
                    <a:pt x="5913" y="0"/>
                    <a:pt x="4654" y="292"/>
                    <a:pt x="3503" y="876"/>
                  </a:cubicBezTo>
                  <a:cubicBezTo>
                    <a:pt x="1702" y="2144"/>
                    <a:pt x="434" y="4045"/>
                    <a:pt x="1" y="6213"/>
                  </a:cubicBezTo>
                  <a:cubicBezTo>
                    <a:pt x="284" y="5212"/>
                    <a:pt x="979" y="4651"/>
                    <a:pt x="1900" y="4651"/>
                  </a:cubicBezTo>
                  <a:cubicBezTo>
                    <a:pt x="2391" y="4651"/>
                    <a:pt x="2945" y="4810"/>
                    <a:pt x="3536" y="5146"/>
                  </a:cubicBezTo>
                  <a:lnTo>
                    <a:pt x="62845" y="39337"/>
                  </a:lnTo>
                  <a:cubicBezTo>
                    <a:pt x="63913" y="40004"/>
                    <a:pt x="64780" y="40971"/>
                    <a:pt x="65414" y="42039"/>
                  </a:cubicBezTo>
                  <a:lnTo>
                    <a:pt x="72719" y="37836"/>
                  </a:lnTo>
                  <a:cubicBezTo>
                    <a:pt x="72085" y="36702"/>
                    <a:pt x="71218" y="35801"/>
                    <a:pt x="70117" y="35067"/>
                  </a:cubicBezTo>
                  <a:lnTo>
                    <a:pt x="10842" y="876"/>
                  </a:lnTo>
                  <a:cubicBezTo>
                    <a:pt x="9691" y="292"/>
                    <a:pt x="8432" y="0"/>
                    <a:pt x="7172" y="0"/>
                  </a:cubicBezTo>
                  <a:close/>
                </a:path>
              </a:pathLst>
            </a:custGeom>
            <a:solidFill>
              <a:srgbClr val="FF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5"/>
          <p:cNvGrpSpPr/>
          <p:nvPr/>
        </p:nvGrpSpPr>
        <p:grpSpPr>
          <a:xfrm flipH="1">
            <a:off x="5870622" y="1676096"/>
            <a:ext cx="1463469" cy="1351095"/>
            <a:chOff x="3520175" y="1271775"/>
            <a:chExt cx="2302500" cy="2125700"/>
          </a:xfrm>
        </p:grpSpPr>
        <p:sp>
          <p:nvSpPr>
            <p:cNvPr id="304" name="Google Shape;304;p35"/>
            <p:cNvSpPr/>
            <p:nvPr/>
          </p:nvSpPr>
          <p:spPr>
            <a:xfrm>
              <a:off x="5201375" y="1573225"/>
              <a:ext cx="621300" cy="566275"/>
            </a:xfrm>
            <a:custGeom>
              <a:avLst/>
              <a:gdLst/>
              <a:ahLst/>
              <a:cxnLst/>
              <a:rect l="l" t="t" r="r" b="b"/>
              <a:pathLst>
                <a:path w="24852" h="22651" extrusionOk="0">
                  <a:moveTo>
                    <a:pt x="4471" y="1"/>
                  </a:moveTo>
                  <a:lnTo>
                    <a:pt x="1" y="2503"/>
                  </a:lnTo>
                  <a:lnTo>
                    <a:pt x="1" y="17914"/>
                  </a:lnTo>
                  <a:lnTo>
                    <a:pt x="4471" y="15312"/>
                  </a:lnTo>
                  <a:lnTo>
                    <a:pt x="8307" y="10842"/>
                  </a:lnTo>
                  <a:lnTo>
                    <a:pt x="8307" y="22650"/>
                  </a:lnTo>
                  <a:lnTo>
                    <a:pt x="12777" y="20082"/>
                  </a:lnTo>
                  <a:lnTo>
                    <a:pt x="24452" y="6606"/>
                  </a:lnTo>
                  <a:cubicBezTo>
                    <a:pt x="24852" y="6105"/>
                    <a:pt x="24819" y="5338"/>
                    <a:pt x="24318" y="4938"/>
                  </a:cubicBezTo>
                  <a:cubicBezTo>
                    <a:pt x="24252" y="4904"/>
                    <a:pt x="24185" y="4838"/>
                    <a:pt x="24151" y="4804"/>
                  </a:cubicBezTo>
                  <a:lnTo>
                    <a:pt x="15812" y="168"/>
                  </a:lnTo>
                  <a:cubicBezTo>
                    <a:pt x="15645" y="101"/>
                    <a:pt x="15445" y="1"/>
                    <a:pt x="15212" y="1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408200" y="1692475"/>
              <a:ext cx="413650" cy="450350"/>
            </a:xfrm>
            <a:custGeom>
              <a:avLst/>
              <a:gdLst/>
              <a:ahLst/>
              <a:cxnLst/>
              <a:rect l="l" t="t" r="r" b="b"/>
              <a:pathLst>
                <a:path w="16546" h="18014" extrusionOk="0">
                  <a:moveTo>
                    <a:pt x="4437" y="1"/>
                  </a:moveTo>
                  <a:lnTo>
                    <a:pt x="0" y="2569"/>
                  </a:lnTo>
                  <a:lnTo>
                    <a:pt x="0" y="18014"/>
                  </a:lnTo>
                  <a:lnTo>
                    <a:pt x="4437" y="15412"/>
                  </a:lnTo>
                  <a:lnTo>
                    <a:pt x="16112" y="1936"/>
                  </a:lnTo>
                  <a:cubicBezTo>
                    <a:pt x="16546" y="1469"/>
                    <a:pt x="16446" y="701"/>
                    <a:pt x="15945" y="268"/>
                  </a:cubicBezTo>
                  <a:cubicBezTo>
                    <a:pt x="15745" y="101"/>
                    <a:pt x="15512" y="34"/>
                    <a:pt x="15211" y="1"/>
                  </a:cubicBezTo>
                  <a:close/>
                </a:path>
              </a:pathLst>
            </a:custGeom>
            <a:solidFill>
              <a:srgbClr val="004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521025" y="1271775"/>
              <a:ext cx="1998100" cy="2125700"/>
            </a:xfrm>
            <a:custGeom>
              <a:avLst/>
              <a:gdLst/>
              <a:ahLst/>
              <a:cxnLst/>
              <a:rect l="l" t="t" r="r" b="b"/>
              <a:pathLst>
                <a:path w="79924" h="85028" extrusionOk="0">
                  <a:moveTo>
                    <a:pt x="72018" y="0"/>
                  </a:moveTo>
                  <a:cubicBezTo>
                    <a:pt x="70659" y="0"/>
                    <a:pt x="69300" y="317"/>
                    <a:pt x="68049" y="951"/>
                  </a:cubicBezTo>
                  <a:lnTo>
                    <a:pt x="3970" y="37911"/>
                  </a:lnTo>
                  <a:cubicBezTo>
                    <a:pt x="1635" y="39479"/>
                    <a:pt x="167" y="42014"/>
                    <a:pt x="0" y="44749"/>
                  </a:cubicBezTo>
                  <a:lnTo>
                    <a:pt x="0" y="77239"/>
                  </a:lnTo>
                  <a:cubicBezTo>
                    <a:pt x="167" y="80041"/>
                    <a:pt x="1635" y="82576"/>
                    <a:pt x="3970" y="84077"/>
                  </a:cubicBezTo>
                  <a:cubicBezTo>
                    <a:pt x="5221" y="84711"/>
                    <a:pt x="6572" y="85028"/>
                    <a:pt x="7923" y="85028"/>
                  </a:cubicBezTo>
                  <a:cubicBezTo>
                    <a:pt x="9274" y="85028"/>
                    <a:pt x="10625" y="84711"/>
                    <a:pt x="11875" y="84077"/>
                  </a:cubicBezTo>
                  <a:lnTo>
                    <a:pt x="76355" y="46850"/>
                  </a:lnTo>
                  <a:cubicBezTo>
                    <a:pt x="79891" y="44816"/>
                    <a:pt x="79891" y="42748"/>
                    <a:pt x="79891" y="40246"/>
                  </a:cubicBezTo>
                  <a:lnTo>
                    <a:pt x="79924" y="7823"/>
                  </a:lnTo>
                  <a:cubicBezTo>
                    <a:pt x="79757" y="5021"/>
                    <a:pt x="78323" y="2485"/>
                    <a:pt x="75988" y="951"/>
                  </a:cubicBezTo>
                  <a:cubicBezTo>
                    <a:pt x="74737" y="317"/>
                    <a:pt x="73378" y="0"/>
                    <a:pt x="72018" y="0"/>
                  </a:cubicBezTo>
                  <a:close/>
                </a:path>
              </a:pathLst>
            </a:custGeom>
            <a:solidFill>
              <a:srgbClr val="004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520175" y="2291250"/>
              <a:ext cx="281075" cy="1105925"/>
            </a:xfrm>
            <a:custGeom>
              <a:avLst/>
              <a:gdLst/>
              <a:ahLst/>
              <a:cxnLst/>
              <a:rect l="l" t="t" r="r" b="b"/>
              <a:pathLst>
                <a:path w="11243" h="44237" extrusionOk="0">
                  <a:moveTo>
                    <a:pt x="1168" y="0"/>
                  </a:moveTo>
                  <a:cubicBezTo>
                    <a:pt x="468" y="1168"/>
                    <a:pt x="34" y="2502"/>
                    <a:pt x="1" y="3937"/>
                  </a:cubicBezTo>
                  <a:lnTo>
                    <a:pt x="34" y="36460"/>
                  </a:lnTo>
                  <a:cubicBezTo>
                    <a:pt x="201" y="39262"/>
                    <a:pt x="1669" y="41797"/>
                    <a:pt x="4004" y="43298"/>
                  </a:cubicBezTo>
                  <a:cubicBezTo>
                    <a:pt x="5240" y="43926"/>
                    <a:pt x="6600" y="44237"/>
                    <a:pt x="7968" y="44237"/>
                  </a:cubicBezTo>
                  <a:cubicBezTo>
                    <a:pt x="9073" y="44237"/>
                    <a:pt x="10184" y="44034"/>
                    <a:pt x="11242" y="43632"/>
                  </a:cubicBezTo>
                  <a:lnTo>
                    <a:pt x="11242" y="43632"/>
                  </a:lnTo>
                  <a:cubicBezTo>
                    <a:pt x="10860" y="43775"/>
                    <a:pt x="10497" y="43844"/>
                    <a:pt x="10161" y="43844"/>
                  </a:cubicBezTo>
                  <a:cubicBezTo>
                    <a:pt x="8859" y="43844"/>
                    <a:pt x="7973" y="42800"/>
                    <a:pt x="7973" y="40996"/>
                  </a:cubicBezTo>
                  <a:lnTo>
                    <a:pt x="7973" y="8507"/>
                  </a:lnTo>
                  <a:cubicBezTo>
                    <a:pt x="8007" y="7139"/>
                    <a:pt x="8407" y="5805"/>
                    <a:pt x="9141" y="460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548550" y="1272600"/>
              <a:ext cx="1968075" cy="1136250"/>
            </a:xfrm>
            <a:custGeom>
              <a:avLst/>
              <a:gdLst/>
              <a:ahLst/>
              <a:cxnLst/>
              <a:rect l="l" t="t" r="r" b="b"/>
              <a:pathLst>
                <a:path w="78723" h="45450" extrusionOk="0">
                  <a:moveTo>
                    <a:pt x="70834" y="1"/>
                  </a:moveTo>
                  <a:cubicBezTo>
                    <a:pt x="69483" y="1"/>
                    <a:pt x="68132" y="318"/>
                    <a:pt x="66881" y="951"/>
                  </a:cubicBezTo>
                  <a:lnTo>
                    <a:pt x="2769" y="37944"/>
                  </a:lnTo>
                  <a:cubicBezTo>
                    <a:pt x="1601" y="38678"/>
                    <a:pt x="667" y="39679"/>
                    <a:pt x="0" y="40880"/>
                  </a:cubicBezTo>
                  <a:lnTo>
                    <a:pt x="7939" y="45450"/>
                  </a:lnTo>
                  <a:cubicBezTo>
                    <a:pt x="8606" y="44216"/>
                    <a:pt x="9574" y="43182"/>
                    <a:pt x="10741" y="42481"/>
                  </a:cubicBezTo>
                  <a:lnTo>
                    <a:pt x="74887" y="5455"/>
                  </a:lnTo>
                  <a:cubicBezTo>
                    <a:pt x="75522" y="5096"/>
                    <a:pt x="76122" y="4926"/>
                    <a:pt x="76653" y="4926"/>
                  </a:cubicBezTo>
                  <a:cubicBezTo>
                    <a:pt x="77656" y="4926"/>
                    <a:pt x="78418" y="5532"/>
                    <a:pt x="78723" y="6622"/>
                  </a:cubicBezTo>
                  <a:cubicBezTo>
                    <a:pt x="78256" y="4287"/>
                    <a:pt x="76822" y="2186"/>
                    <a:pt x="74787" y="951"/>
                  </a:cubicBezTo>
                  <a:cubicBezTo>
                    <a:pt x="73536" y="318"/>
                    <a:pt x="72185" y="1"/>
                    <a:pt x="70834" y="1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982175" y="1997200"/>
              <a:ext cx="1264275" cy="793275"/>
            </a:xfrm>
            <a:custGeom>
              <a:avLst/>
              <a:gdLst/>
              <a:ahLst/>
              <a:cxnLst/>
              <a:rect l="l" t="t" r="r" b="b"/>
              <a:pathLst>
                <a:path w="50571" h="31731" extrusionOk="0">
                  <a:moveTo>
                    <a:pt x="49478" y="1"/>
                  </a:moveTo>
                  <a:cubicBezTo>
                    <a:pt x="49113" y="1"/>
                    <a:pt x="48676" y="127"/>
                    <a:pt x="48202" y="388"/>
                  </a:cubicBezTo>
                  <a:lnTo>
                    <a:pt x="2369" y="26973"/>
                  </a:lnTo>
                  <a:cubicBezTo>
                    <a:pt x="1068" y="27707"/>
                    <a:pt x="201" y="29041"/>
                    <a:pt x="1" y="30543"/>
                  </a:cubicBezTo>
                  <a:cubicBezTo>
                    <a:pt x="1" y="31316"/>
                    <a:pt x="430" y="31730"/>
                    <a:pt x="1093" y="31730"/>
                  </a:cubicBezTo>
                  <a:cubicBezTo>
                    <a:pt x="1458" y="31730"/>
                    <a:pt x="1895" y="31604"/>
                    <a:pt x="2369" y="31343"/>
                  </a:cubicBezTo>
                  <a:lnTo>
                    <a:pt x="48202" y="4724"/>
                  </a:lnTo>
                  <a:cubicBezTo>
                    <a:pt x="49469" y="3990"/>
                    <a:pt x="50370" y="2689"/>
                    <a:pt x="50570" y="1188"/>
                  </a:cubicBezTo>
                  <a:cubicBezTo>
                    <a:pt x="50570" y="414"/>
                    <a:pt x="50141" y="1"/>
                    <a:pt x="49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329100" y="2232625"/>
              <a:ext cx="916500" cy="591200"/>
            </a:xfrm>
            <a:custGeom>
              <a:avLst/>
              <a:gdLst/>
              <a:ahLst/>
              <a:cxnLst/>
              <a:rect l="l" t="t" r="r" b="b"/>
              <a:pathLst>
                <a:path w="36660" h="23648" extrusionOk="0">
                  <a:moveTo>
                    <a:pt x="35559" y="1"/>
                  </a:moveTo>
                  <a:cubicBezTo>
                    <a:pt x="35185" y="1"/>
                    <a:pt x="34739" y="134"/>
                    <a:pt x="34258" y="411"/>
                  </a:cubicBezTo>
                  <a:lnTo>
                    <a:pt x="2369" y="18924"/>
                  </a:lnTo>
                  <a:cubicBezTo>
                    <a:pt x="1068" y="19658"/>
                    <a:pt x="200" y="20959"/>
                    <a:pt x="0" y="22460"/>
                  </a:cubicBezTo>
                  <a:cubicBezTo>
                    <a:pt x="0" y="23234"/>
                    <a:pt x="430" y="23647"/>
                    <a:pt x="1092" y="23647"/>
                  </a:cubicBezTo>
                  <a:cubicBezTo>
                    <a:pt x="1458" y="23647"/>
                    <a:pt x="1894" y="23521"/>
                    <a:pt x="2369" y="23260"/>
                  </a:cubicBezTo>
                  <a:lnTo>
                    <a:pt x="34258" y="4747"/>
                  </a:lnTo>
                  <a:cubicBezTo>
                    <a:pt x="35559" y="3980"/>
                    <a:pt x="36426" y="2712"/>
                    <a:pt x="36660" y="1211"/>
                  </a:cubicBezTo>
                  <a:cubicBezTo>
                    <a:pt x="36660" y="422"/>
                    <a:pt x="36223" y="1"/>
                    <a:pt x="35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3982175" y="1763700"/>
              <a:ext cx="1264275" cy="792425"/>
            </a:xfrm>
            <a:custGeom>
              <a:avLst/>
              <a:gdLst/>
              <a:ahLst/>
              <a:cxnLst/>
              <a:rect l="l" t="t" r="r" b="b"/>
              <a:pathLst>
                <a:path w="50571" h="31697" extrusionOk="0">
                  <a:moveTo>
                    <a:pt x="49478" y="1"/>
                  </a:moveTo>
                  <a:cubicBezTo>
                    <a:pt x="49113" y="1"/>
                    <a:pt x="48676" y="127"/>
                    <a:pt x="48202" y="388"/>
                  </a:cubicBezTo>
                  <a:lnTo>
                    <a:pt x="2369" y="26973"/>
                  </a:lnTo>
                  <a:cubicBezTo>
                    <a:pt x="1068" y="27707"/>
                    <a:pt x="201" y="29041"/>
                    <a:pt x="1" y="30509"/>
                  </a:cubicBezTo>
                  <a:cubicBezTo>
                    <a:pt x="1" y="31283"/>
                    <a:pt x="430" y="31697"/>
                    <a:pt x="1093" y="31697"/>
                  </a:cubicBezTo>
                  <a:cubicBezTo>
                    <a:pt x="1458" y="31697"/>
                    <a:pt x="1895" y="31571"/>
                    <a:pt x="2369" y="31310"/>
                  </a:cubicBezTo>
                  <a:lnTo>
                    <a:pt x="48202" y="4724"/>
                  </a:lnTo>
                  <a:cubicBezTo>
                    <a:pt x="49469" y="3990"/>
                    <a:pt x="50370" y="2689"/>
                    <a:pt x="50570" y="1188"/>
                  </a:cubicBezTo>
                  <a:cubicBezTo>
                    <a:pt x="50570" y="414"/>
                    <a:pt x="50141" y="1"/>
                    <a:pt x="49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5"/>
          <p:cNvGrpSpPr/>
          <p:nvPr/>
        </p:nvGrpSpPr>
        <p:grpSpPr>
          <a:xfrm>
            <a:off x="6498494" y="3027191"/>
            <a:ext cx="958444" cy="1059052"/>
            <a:chOff x="2326825" y="2952350"/>
            <a:chExt cx="1848850" cy="2042925"/>
          </a:xfrm>
        </p:grpSpPr>
        <p:sp>
          <p:nvSpPr>
            <p:cNvPr id="313" name="Google Shape;313;p35"/>
            <p:cNvSpPr/>
            <p:nvPr/>
          </p:nvSpPr>
          <p:spPr>
            <a:xfrm>
              <a:off x="3534350" y="4748850"/>
              <a:ext cx="233525" cy="242700"/>
            </a:xfrm>
            <a:custGeom>
              <a:avLst/>
              <a:gdLst/>
              <a:ahLst/>
              <a:cxnLst/>
              <a:rect l="l" t="t" r="r" b="b"/>
              <a:pathLst>
                <a:path w="9341" h="9708" extrusionOk="0">
                  <a:moveTo>
                    <a:pt x="4838" y="0"/>
                  </a:moveTo>
                  <a:lnTo>
                    <a:pt x="4971" y="367"/>
                  </a:lnTo>
                  <a:lnTo>
                    <a:pt x="1" y="9707"/>
                  </a:lnTo>
                  <a:lnTo>
                    <a:pt x="7606" y="5337"/>
                  </a:lnTo>
                  <a:cubicBezTo>
                    <a:pt x="7773" y="5304"/>
                    <a:pt x="7907" y="5171"/>
                    <a:pt x="7973" y="5004"/>
                  </a:cubicBezTo>
                  <a:lnTo>
                    <a:pt x="9341" y="2569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rgbClr val="BF3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366750" y="4582900"/>
              <a:ext cx="305225" cy="412375"/>
            </a:xfrm>
            <a:custGeom>
              <a:avLst/>
              <a:gdLst/>
              <a:ahLst/>
              <a:cxnLst/>
              <a:rect l="l" t="t" r="r" b="b"/>
              <a:pathLst>
                <a:path w="12209" h="16495" extrusionOk="0">
                  <a:moveTo>
                    <a:pt x="0" y="0"/>
                  </a:moveTo>
                  <a:lnTo>
                    <a:pt x="5537" y="15978"/>
                  </a:lnTo>
                  <a:cubicBezTo>
                    <a:pt x="5604" y="16145"/>
                    <a:pt x="5704" y="16312"/>
                    <a:pt x="5871" y="16378"/>
                  </a:cubicBezTo>
                  <a:cubicBezTo>
                    <a:pt x="6007" y="16458"/>
                    <a:pt x="6154" y="16495"/>
                    <a:pt x="6297" y="16495"/>
                  </a:cubicBezTo>
                  <a:cubicBezTo>
                    <a:pt x="6576" y="16495"/>
                    <a:pt x="6840" y="16354"/>
                    <a:pt x="6972" y="16112"/>
                  </a:cubicBezTo>
                  <a:lnTo>
                    <a:pt x="12209" y="7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326825" y="2954025"/>
              <a:ext cx="1848850" cy="1966000"/>
            </a:xfrm>
            <a:custGeom>
              <a:avLst/>
              <a:gdLst/>
              <a:ahLst/>
              <a:cxnLst/>
              <a:rect l="l" t="t" r="r" b="b"/>
              <a:pathLst>
                <a:path w="73954" h="78640" extrusionOk="0">
                  <a:moveTo>
                    <a:pt x="7314" y="0"/>
                  </a:moveTo>
                  <a:cubicBezTo>
                    <a:pt x="6055" y="0"/>
                    <a:pt x="4804" y="292"/>
                    <a:pt x="3670" y="876"/>
                  </a:cubicBezTo>
                  <a:cubicBezTo>
                    <a:pt x="1502" y="2277"/>
                    <a:pt x="101" y="4612"/>
                    <a:pt x="1" y="7214"/>
                  </a:cubicBezTo>
                  <a:lnTo>
                    <a:pt x="1" y="37202"/>
                  </a:lnTo>
                  <a:cubicBezTo>
                    <a:pt x="1" y="39570"/>
                    <a:pt x="34" y="41438"/>
                    <a:pt x="3337" y="43306"/>
                  </a:cubicBezTo>
                  <a:lnTo>
                    <a:pt x="62946" y="77764"/>
                  </a:lnTo>
                  <a:cubicBezTo>
                    <a:pt x="64113" y="78348"/>
                    <a:pt x="65372" y="78640"/>
                    <a:pt x="66628" y="78640"/>
                  </a:cubicBezTo>
                  <a:cubicBezTo>
                    <a:pt x="67883" y="78640"/>
                    <a:pt x="69134" y="78348"/>
                    <a:pt x="70284" y="77764"/>
                  </a:cubicBezTo>
                  <a:cubicBezTo>
                    <a:pt x="72453" y="76330"/>
                    <a:pt x="73820" y="73995"/>
                    <a:pt x="73954" y="71426"/>
                  </a:cubicBezTo>
                  <a:lnTo>
                    <a:pt x="73954" y="41405"/>
                  </a:lnTo>
                  <a:cubicBezTo>
                    <a:pt x="73787" y="38803"/>
                    <a:pt x="72453" y="36468"/>
                    <a:pt x="70284" y="35067"/>
                  </a:cubicBezTo>
                  <a:lnTo>
                    <a:pt x="11009" y="876"/>
                  </a:lnTo>
                  <a:cubicBezTo>
                    <a:pt x="9841" y="292"/>
                    <a:pt x="8574" y="0"/>
                    <a:pt x="7314" y="0"/>
                  </a:cubicBez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567000" y="3613825"/>
              <a:ext cx="1170025" cy="732300"/>
            </a:xfrm>
            <a:custGeom>
              <a:avLst/>
              <a:gdLst/>
              <a:ahLst/>
              <a:cxnLst/>
              <a:rect l="l" t="t" r="r" b="b"/>
              <a:pathLst>
                <a:path w="46801" h="29292" extrusionOk="0">
                  <a:moveTo>
                    <a:pt x="1037" y="0"/>
                  </a:moveTo>
                  <a:cubicBezTo>
                    <a:pt x="414" y="0"/>
                    <a:pt x="1" y="383"/>
                    <a:pt x="1" y="1069"/>
                  </a:cubicBezTo>
                  <a:cubicBezTo>
                    <a:pt x="167" y="2437"/>
                    <a:pt x="1001" y="3671"/>
                    <a:pt x="2236" y="4372"/>
                  </a:cubicBezTo>
                  <a:lnTo>
                    <a:pt x="44599" y="28923"/>
                  </a:lnTo>
                  <a:cubicBezTo>
                    <a:pt x="45028" y="29173"/>
                    <a:pt x="45432" y="29291"/>
                    <a:pt x="45773" y="29291"/>
                  </a:cubicBezTo>
                  <a:cubicBezTo>
                    <a:pt x="46387" y="29291"/>
                    <a:pt x="46801" y="28908"/>
                    <a:pt x="46801" y="28222"/>
                  </a:cubicBezTo>
                  <a:cubicBezTo>
                    <a:pt x="46634" y="26855"/>
                    <a:pt x="45800" y="25620"/>
                    <a:pt x="44599" y="24920"/>
                  </a:cubicBezTo>
                  <a:lnTo>
                    <a:pt x="2236" y="369"/>
                  </a:lnTo>
                  <a:cubicBezTo>
                    <a:pt x="1795" y="119"/>
                    <a:pt x="1384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567000" y="3827300"/>
              <a:ext cx="848975" cy="546075"/>
            </a:xfrm>
            <a:custGeom>
              <a:avLst/>
              <a:gdLst/>
              <a:ahLst/>
              <a:cxnLst/>
              <a:rect l="l" t="t" r="r" b="b"/>
              <a:pathLst>
                <a:path w="33959" h="21843" extrusionOk="0">
                  <a:moveTo>
                    <a:pt x="1028" y="1"/>
                  </a:moveTo>
                  <a:cubicBezTo>
                    <a:pt x="414" y="1"/>
                    <a:pt x="1" y="384"/>
                    <a:pt x="1" y="1070"/>
                  </a:cubicBezTo>
                  <a:cubicBezTo>
                    <a:pt x="167" y="2471"/>
                    <a:pt x="1001" y="3672"/>
                    <a:pt x="2202" y="4372"/>
                  </a:cubicBezTo>
                  <a:lnTo>
                    <a:pt x="31757" y="21451"/>
                  </a:lnTo>
                  <a:cubicBezTo>
                    <a:pt x="32192" y="21717"/>
                    <a:pt x="32600" y="21843"/>
                    <a:pt x="32945" y="21843"/>
                  </a:cubicBezTo>
                  <a:cubicBezTo>
                    <a:pt x="33551" y="21843"/>
                    <a:pt x="33958" y="21453"/>
                    <a:pt x="33958" y="20751"/>
                  </a:cubicBezTo>
                  <a:cubicBezTo>
                    <a:pt x="33791" y="19416"/>
                    <a:pt x="32991" y="18215"/>
                    <a:pt x="31757" y="17515"/>
                  </a:cubicBezTo>
                  <a:lnTo>
                    <a:pt x="2202" y="369"/>
                  </a:lnTo>
                  <a:cubicBezTo>
                    <a:pt x="1773" y="119"/>
                    <a:pt x="1370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567000" y="3397000"/>
              <a:ext cx="1170025" cy="732300"/>
            </a:xfrm>
            <a:custGeom>
              <a:avLst/>
              <a:gdLst/>
              <a:ahLst/>
              <a:cxnLst/>
              <a:rect l="l" t="t" r="r" b="b"/>
              <a:pathLst>
                <a:path w="46801" h="29292" extrusionOk="0">
                  <a:moveTo>
                    <a:pt x="1037" y="1"/>
                  </a:moveTo>
                  <a:cubicBezTo>
                    <a:pt x="414" y="1"/>
                    <a:pt x="1" y="383"/>
                    <a:pt x="1" y="1070"/>
                  </a:cubicBezTo>
                  <a:cubicBezTo>
                    <a:pt x="167" y="2437"/>
                    <a:pt x="1001" y="3671"/>
                    <a:pt x="2236" y="4372"/>
                  </a:cubicBezTo>
                  <a:lnTo>
                    <a:pt x="44599" y="28923"/>
                  </a:lnTo>
                  <a:cubicBezTo>
                    <a:pt x="45028" y="29173"/>
                    <a:pt x="45432" y="29291"/>
                    <a:pt x="45773" y="29291"/>
                  </a:cubicBezTo>
                  <a:cubicBezTo>
                    <a:pt x="46387" y="29291"/>
                    <a:pt x="46801" y="28908"/>
                    <a:pt x="46801" y="28222"/>
                  </a:cubicBezTo>
                  <a:cubicBezTo>
                    <a:pt x="46634" y="26855"/>
                    <a:pt x="45800" y="25620"/>
                    <a:pt x="44599" y="24920"/>
                  </a:cubicBezTo>
                  <a:lnTo>
                    <a:pt x="2236" y="369"/>
                  </a:lnTo>
                  <a:cubicBezTo>
                    <a:pt x="1795" y="119"/>
                    <a:pt x="1384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3913800" y="3899075"/>
              <a:ext cx="261050" cy="1021000"/>
            </a:xfrm>
            <a:custGeom>
              <a:avLst/>
              <a:gdLst/>
              <a:ahLst/>
              <a:cxnLst/>
              <a:rect l="l" t="t" r="r" b="b"/>
              <a:pathLst>
                <a:path w="10442" h="40840" extrusionOk="0">
                  <a:moveTo>
                    <a:pt x="9307" y="0"/>
                  </a:moveTo>
                  <a:lnTo>
                    <a:pt x="1969" y="4203"/>
                  </a:lnTo>
                  <a:cubicBezTo>
                    <a:pt x="2636" y="5304"/>
                    <a:pt x="3003" y="6505"/>
                    <a:pt x="3069" y="7806"/>
                  </a:cubicBezTo>
                  <a:lnTo>
                    <a:pt x="3069" y="37827"/>
                  </a:lnTo>
                  <a:cubicBezTo>
                    <a:pt x="3069" y="39466"/>
                    <a:pt x="2232" y="40434"/>
                    <a:pt x="1021" y="40434"/>
                  </a:cubicBezTo>
                  <a:cubicBezTo>
                    <a:pt x="704" y="40434"/>
                    <a:pt x="361" y="40368"/>
                    <a:pt x="0" y="40229"/>
                  </a:cubicBezTo>
                  <a:lnTo>
                    <a:pt x="0" y="40229"/>
                  </a:lnTo>
                  <a:cubicBezTo>
                    <a:pt x="1014" y="40637"/>
                    <a:pt x="2068" y="40840"/>
                    <a:pt x="3114" y="40840"/>
                  </a:cubicBezTo>
                  <a:cubicBezTo>
                    <a:pt x="4375" y="40840"/>
                    <a:pt x="5623" y="40546"/>
                    <a:pt x="6772" y="39962"/>
                  </a:cubicBezTo>
                  <a:cubicBezTo>
                    <a:pt x="8940" y="38528"/>
                    <a:pt x="10308" y="36193"/>
                    <a:pt x="10441" y="33624"/>
                  </a:cubicBezTo>
                  <a:lnTo>
                    <a:pt x="10408" y="3569"/>
                  </a:lnTo>
                  <a:cubicBezTo>
                    <a:pt x="10341" y="2335"/>
                    <a:pt x="9974" y="1068"/>
                    <a:pt x="9307" y="0"/>
                  </a:cubicBezTo>
                  <a:close/>
                </a:path>
              </a:pathLst>
            </a:custGeom>
            <a:solidFill>
              <a:srgbClr val="BF3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328500" y="2952350"/>
              <a:ext cx="1818000" cy="1050975"/>
            </a:xfrm>
            <a:custGeom>
              <a:avLst/>
              <a:gdLst/>
              <a:ahLst/>
              <a:cxnLst/>
              <a:rect l="l" t="t" r="r" b="b"/>
              <a:pathLst>
                <a:path w="72720" h="42039" extrusionOk="0">
                  <a:moveTo>
                    <a:pt x="7172" y="0"/>
                  </a:moveTo>
                  <a:cubicBezTo>
                    <a:pt x="5913" y="0"/>
                    <a:pt x="4654" y="292"/>
                    <a:pt x="3503" y="876"/>
                  </a:cubicBezTo>
                  <a:cubicBezTo>
                    <a:pt x="1702" y="2144"/>
                    <a:pt x="434" y="4045"/>
                    <a:pt x="1" y="6213"/>
                  </a:cubicBezTo>
                  <a:cubicBezTo>
                    <a:pt x="284" y="5212"/>
                    <a:pt x="979" y="4651"/>
                    <a:pt x="1900" y="4651"/>
                  </a:cubicBezTo>
                  <a:cubicBezTo>
                    <a:pt x="2391" y="4651"/>
                    <a:pt x="2945" y="4810"/>
                    <a:pt x="3536" y="5146"/>
                  </a:cubicBezTo>
                  <a:lnTo>
                    <a:pt x="62845" y="39337"/>
                  </a:lnTo>
                  <a:cubicBezTo>
                    <a:pt x="63913" y="40004"/>
                    <a:pt x="64780" y="40971"/>
                    <a:pt x="65414" y="42039"/>
                  </a:cubicBezTo>
                  <a:lnTo>
                    <a:pt x="72719" y="37836"/>
                  </a:lnTo>
                  <a:cubicBezTo>
                    <a:pt x="72085" y="36702"/>
                    <a:pt x="71218" y="35801"/>
                    <a:pt x="70117" y="35067"/>
                  </a:cubicBezTo>
                  <a:lnTo>
                    <a:pt x="10842" y="876"/>
                  </a:lnTo>
                  <a:cubicBezTo>
                    <a:pt x="9691" y="292"/>
                    <a:pt x="8432" y="0"/>
                    <a:pt x="7172" y="0"/>
                  </a:cubicBezTo>
                  <a:close/>
                </a:path>
              </a:pathLst>
            </a:custGeom>
            <a:solidFill>
              <a:srgbClr val="FF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9174924-9D88-456B-9C2D-BDD62C04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6" y="1531434"/>
            <a:ext cx="8104306" cy="3072916"/>
          </a:xfrm>
        </p:spPr>
        <p:txBody>
          <a:bodyPr/>
          <a:lstStyle/>
          <a:p>
            <a:pPr marL="152400" indent="0"/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Google Sans"/>
              </a:rPr>
              <a:t>Another example  :</a:t>
            </a:r>
          </a:p>
          <a:p>
            <a:pPr marL="152400" indent="0"/>
            <a:endParaRPr lang="en-US" sz="2400" dirty="0">
              <a:solidFill>
                <a:schemeClr val="accent2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152400" indent="0"/>
            <a:r>
              <a:rPr lang="en-US" sz="2400" b="0" i="0" dirty="0">
                <a:solidFill>
                  <a:schemeClr val="bg2"/>
                </a:solidFill>
                <a:effectLst/>
                <a:latin typeface="Google Sans"/>
              </a:rPr>
              <a:t>1. Alice is swimming against the 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current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Google Sans"/>
              </a:rPr>
              <a:t>.</a:t>
            </a:r>
          </a:p>
          <a:p>
            <a:pPr marL="152400" indent="0"/>
            <a:r>
              <a:rPr lang="en-US" sz="2400" b="0" i="0" dirty="0">
                <a:solidFill>
                  <a:schemeClr val="bg2"/>
                </a:solidFill>
                <a:effectLst/>
                <a:latin typeface="Google Sans"/>
              </a:rPr>
              <a:t>2. The 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current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Google Sans"/>
              </a:rPr>
              <a:t> version of the report is in the folder.</a:t>
            </a:r>
          </a:p>
          <a:p>
            <a:pPr marL="152400" indent="0"/>
            <a:endParaRPr lang="en-US" sz="2400" b="0" i="0" dirty="0">
              <a:solidFill>
                <a:schemeClr val="bg2"/>
              </a:solidFill>
              <a:effectLst/>
              <a:latin typeface="Google Sans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Google Sans"/>
              </a:rPr>
              <a:t>Words can have multiple meanings 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Google Sans"/>
              </a:rPr>
              <a:t>NLU make it possible to understand the intended meaning depending on the context 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  <a:latin typeface="Google Sans"/>
            </a:endParaRPr>
          </a:p>
          <a:p>
            <a:pPr marL="152400" indent="0"/>
            <a:endParaRPr lang="en-US" sz="14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868D-87D0-4CF5-A289-5DE71D64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06244"/>
            <a:ext cx="6840000" cy="335506"/>
          </a:xfrm>
        </p:spPr>
        <p:txBody>
          <a:bodyPr/>
          <a:lstStyle/>
          <a:p>
            <a:r>
              <a:rPr lang="en-US" dirty="0"/>
              <a:t>Natural Language Understanding (NLU)</a:t>
            </a:r>
          </a:p>
        </p:txBody>
      </p:sp>
    </p:spTree>
    <p:extLst>
      <p:ext uri="{BB962C8B-B14F-4D97-AF65-F5344CB8AC3E}">
        <p14:creationId xmlns:p14="http://schemas.microsoft.com/office/powerpoint/2010/main" val="21389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4868D-87D0-4CF5-A289-5DE71D64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06244"/>
            <a:ext cx="6840000" cy="335506"/>
          </a:xfrm>
        </p:spPr>
        <p:txBody>
          <a:bodyPr/>
          <a:lstStyle/>
          <a:p>
            <a:r>
              <a:rPr lang="en-US" dirty="0"/>
              <a:t>NLU Use Cases</a:t>
            </a:r>
          </a:p>
        </p:txBody>
      </p:sp>
      <p:sp>
        <p:nvSpPr>
          <p:cNvPr id="9" name="AutoShape 12" descr="SMS Spam Detection System by Skyward">
            <a:extLst>
              <a:ext uri="{FF2B5EF4-FFF2-40B4-BE49-F238E27FC236}">
                <a16:creationId xmlns:a16="http://schemas.microsoft.com/office/drawing/2014/main" id="{CA46A035-B68E-49C9-9E2D-8E99E5E4F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6839" y="1954717"/>
            <a:ext cx="2100146" cy="21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 descr="A simple method to filter SPAM. Using feature engineering | by Mounir Kara  Zaitri | Medium">
            <a:extLst>
              <a:ext uri="{FF2B5EF4-FFF2-40B4-BE49-F238E27FC236}">
                <a16:creationId xmlns:a16="http://schemas.microsoft.com/office/drawing/2014/main" id="{3DFF6DDB-7A2F-4E57-BDEB-AEAB7BDA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94" y="1650379"/>
            <a:ext cx="3013586" cy="266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5FE651-A388-415A-845B-5CB55687380D}"/>
              </a:ext>
            </a:extLst>
          </p:cNvPr>
          <p:cNvSpPr txBox="1"/>
          <p:nvPr/>
        </p:nvSpPr>
        <p:spPr>
          <a:xfrm>
            <a:off x="1486829" y="4407519"/>
            <a:ext cx="242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Spam Detection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B3B282-D2C3-403C-9DDA-15201492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18" y="1646481"/>
            <a:ext cx="3085782" cy="26639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2289B4-429D-46E7-89AF-D6C6F2D8C788}"/>
              </a:ext>
            </a:extLst>
          </p:cNvPr>
          <p:cNvSpPr txBox="1"/>
          <p:nvPr/>
        </p:nvSpPr>
        <p:spPr>
          <a:xfrm>
            <a:off x="5289394" y="4407519"/>
            <a:ext cx="242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Sentiment Analysis </a:t>
            </a:r>
          </a:p>
        </p:txBody>
      </p:sp>
    </p:spTree>
    <p:extLst>
      <p:ext uri="{BB962C8B-B14F-4D97-AF65-F5344CB8AC3E}">
        <p14:creationId xmlns:p14="http://schemas.microsoft.com/office/powerpoint/2010/main" val="15270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9174924-9D88-456B-9C2D-BDD62C04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000" y="1531434"/>
            <a:ext cx="7672331" cy="3072916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Google Sans"/>
              </a:rPr>
              <a:t>NLG is the ability of a computer program to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generate human-like text.</a:t>
            </a:r>
          </a:p>
          <a:p>
            <a:pPr marL="152400" indent="0"/>
            <a:endParaRPr lang="en-US" sz="2400" dirty="0">
              <a:solidFill>
                <a:schemeClr val="accent2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Google Sans"/>
              </a:rPr>
              <a:t>NLG systems take data as input, which can be structured or unstructured, and use it to create natural language outputs.</a:t>
            </a:r>
          </a:p>
          <a:p>
            <a:pPr marL="152400" indent="0"/>
            <a:endParaRPr lang="en-US" sz="2400" dirty="0">
              <a:solidFill>
                <a:schemeClr val="bg2"/>
              </a:solidFill>
              <a:latin typeface="Google Sans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Google Sans"/>
              </a:rPr>
              <a:t>NLU May be an initial step for NLG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152400" indent="0"/>
            <a:endParaRPr lang="en-US" sz="14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868D-87D0-4CF5-A289-5DE71D64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06244"/>
            <a:ext cx="6840000" cy="335506"/>
          </a:xfrm>
        </p:spPr>
        <p:txBody>
          <a:bodyPr/>
          <a:lstStyle/>
          <a:p>
            <a:r>
              <a:rPr lang="en-US" dirty="0"/>
              <a:t>Natural Language Generating (NLG)</a:t>
            </a:r>
          </a:p>
        </p:txBody>
      </p:sp>
    </p:spTree>
    <p:extLst>
      <p:ext uri="{BB962C8B-B14F-4D97-AF65-F5344CB8AC3E}">
        <p14:creationId xmlns:p14="http://schemas.microsoft.com/office/powerpoint/2010/main" val="34912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4868D-87D0-4CF5-A289-5DE71D64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06244"/>
            <a:ext cx="6840000" cy="335506"/>
          </a:xfrm>
        </p:spPr>
        <p:txBody>
          <a:bodyPr/>
          <a:lstStyle/>
          <a:p>
            <a:r>
              <a:rPr lang="en-US" dirty="0"/>
              <a:t>NLG Use Cases</a:t>
            </a:r>
          </a:p>
        </p:txBody>
      </p:sp>
      <p:sp>
        <p:nvSpPr>
          <p:cNvPr id="9" name="AutoShape 12" descr="SMS Spam Detection System by Skyward">
            <a:extLst>
              <a:ext uri="{FF2B5EF4-FFF2-40B4-BE49-F238E27FC236}">
                <a16:creationId xmlns:a16="http://schemas.microsoft.com/office/drawing/2014/main" id="{CA46A035-B68E-49C9-9E2D-8E99E5E4F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6839" y="1954717"/>
            <a:ext cx="2100146" cy="21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FE651-A388-415A-845B-5CB55687380D}"/>
              </a:ext>
            </a:extLst>
          </p:cNvPr>
          <p:cNvSpPr txBox="1"/>
          <p:nvPr/>
        </p:nvSpPr>
        <p:spPr>
          <a:xfrm>
            <a:off x="1219200" y="4407519"/>
            <a:ext cx="294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5000"/>
                  </a:schemeClr>
                </a:solidFill>
              </a:rPr>
              <a:t>Automated Reporting</a:t>
            </a:r>
            <a:endParaRPr lang="en-US" sz="3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289B4-429D-46E7-89AF-D6C6F2D8C788}"/>
              </a:ext>
            </a:extLst>
          </p:cNvPr>
          <p:cNvSpPr txBox="1"/>
          <p:nvPr/>
        </p:nvSpPr>
        <p:spPr>
          <a:xfrm>
            <a:off x="4977163" y="4397821"/>
            <a:ext cx="242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Translation </a:t>
            </a:r>
          </a:p>
        </p:txBody>
      </p:sp>
      <p:pic>
        <p:nvPicPr>
          <p:cNvPr id="4098" name="Picture 2" descr="Automated Reporting - Key To Cut Your Reporting Time To Zero | Report Garden">
            <a:extLst>
              <a:ext uri="{FF2B5EF4-FFF2-40B4-BE49-F238E27FC236}">
                <a16:creationId xmlns:a16="http://schemas.microsoft.com/office/drawing/2014/main" id="{A1A03088-7940-43EF-929A-3B770FEB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91" y="1627141"/>
            <a:ext cx="2702607" cy="27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vider Resources | HPSM Providers">
            <a:extLst>
              <a:ext uri="{FF2B5EF4-FFF2-40B4-BE49-F238E27FC236}">
                <a16:creationId xmlns:a16="http://schemas.microsoft.com/office/drawing/2014/main" id="{737DAA5B-A3FB-4A96-AB43-DA5B275F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72" y="1455447"/>
            <a:ext cx="3045994" cy="30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3A6904-C8EF-4E4B-A742-328FAEAA5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758768"/>
              </p:ext>
            </p:extLst>
          </p:nvPr>
        </p:nvGraphicFramePr>
        <p:xfrm>
          <a:off x="936702" y="1273099"/>
          <a:ext cx="7649737" cy="292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2E5183-AE5A-43BF-AB26-1044EDBDA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NLP Lifecycle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5E1F4-B79E-40C8-9A34-2EC328CFF303}"/>
              </a:ext>
            </a:extLst>
          </p:cNvPr>
          <p:cNvSpPr txBox="1"/>
          <p:nvPr/>
        </p:nvSpPr>
        <p:spPr>
          <a:xfrm>
            <a:off x="743415" y="3533754"/>
            <a:ext cx="164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/>
                </a:solidFill>
              </a:rPr>
              <a:t>Problems : </a:t>
            </a:r>
          </a:p>
          <a:p>
            <a:r>
              <a:rPr lang="en-US" sz="1100"/>
              <a:t>Sentiment Analysis , Text Classification, Topic Clustering ...etc.</a:t>
            </a:r>
          </a:p>
          <a:p>
            <a:r>
              <a:rPr lang="en-US" sz="1100" b="1">
                <a:solidFill>
                  <a:schemeClr val="bg2"/>
                </a:solidFill>
              </a:rPr>
              <a:t>Data : </a:t>
            </a:r>
          </a:p>
          <a:p>
            <a:r>
              <a:rPr lang="en-US" sz="1100"/>
              <a:t>Text / Voice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DD526-7F66-44D6-99D7-B66E34C5B352}"/>
              </a:ext>
            </a:extLst>
          </p:cNvPr>
          <p:cNvSpPr txBox="1"/>
          <p:nvPr/>
        </p:nvSpPr>
        <p:spPr>
          <a:xfrm>
            <a:off x="2525503" y="3533754"/>
            <a:ext cx="16408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Cleaning</a:t>
            </a:r>
          </a:p>
          <a:p>
            <a:r>
              <a:rPr lang="en-US" sz="1100" dirty="0"/>
              <a:t>Tokenization </a:t>
            </a:r>
          </a:p>
          <a:p>
            <a:r>
              <a:rPr lang="en-US" sz="1100" dirty="0"/>
              <a:t>Stemming </a:t>
            </a:r>
          </a:p>
          <a:p>
            <a:r>
              <a:rPr lang="en-US" sz="1100" dirty="0"/>
              <a:t>Lemmatization</a:t>
            </a:r>
          </a:p>
          <a:p>
            <a:r>
              <a:rPr lang="en-US" sz="1100" dirty="0"/>
              <a:t>Spell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337DF-8834-446C-B91D-FFA57D71F1DC}"/>
              </a:ext>
            </a:extLst>
          </p:cNvPr>
          <p:cNvSpPr txBox="1"/>
          <p:nvPr/>
        </p:nvSpPr>
        <p:spPr>
          <a:xfrm>
            <a:off x="4359629" y="3612995"/>
            <a:ext cx="8814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RNNs</a:t>
            </a:r>
          </a:p>
          <a:p>
            <a:r>
              <a:rPr lang="en-US" sz="1200" dirty="0"/>
              <a:t>BERT</a:t>
            </a:r>
          </a:p>
          <a:p>
            <a:r>
              <a:rPr lang="en-US" sz="1200" dirty="0"/>
              <a:t>GPT</a:t>
            </a:r>
          </a:p>
          <a:p>
            <a:r>
              <a:rPr lang="en-US" sz="1200" dirty="0"/>
              <a:t>ALBERT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62884-67A5-4C11-873B-7787FDB3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71" y="708877"/>
            <a:ext cx="6840000" cy="540000"/>
          </a:xfrm>
        </p:spPr>
        <p:txBody>
          <a:bodyPr/>
          <a:lstStyle/>
          <a:p>
            <a:r>
              <a:rPr lang="en-US" dirty="0"/>
              <a:t>Common NLP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8DA41-2C96-42B3-9C15-264E671C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75" y="1340318"/>
            <a:ext cx="1049449" cy="1049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434C5-3E18-4A72-A78A-A649B61BC507}"/>
              </a:ext>
            </a:extLst>
          </p:cNvPr>
          <p:cNvSpPr txBox="1"/>
          <p:nvPr/>
        </p:nvSpPr>
        <p:spPr>
          <a:xfrm>
            <a:off x="822959" y="2389767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Machine Translation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CBE01-608F-4FBE-BA46-4114478A8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87" y="1549626"/>
            <a:ext cx="943773" cy="943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B418D-8A92-4D16-B400-BF8B8B7F0028}"/>
              </a:ext>
            </a:extLst>
          </p:cNvPr>
          <p:cNvSpPr txBox="1"/>
          <p:nvPr/>
        </p:nvSpPr>
        <p:spPr>
          <a:xfrm>
            <a:off x="2779775" y="2389767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Speech Recognition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7E48A-6AF5-4E67-A71B-942A7D1DB349}"/>
              </a:ext>
            </a:extLst>
          </p:cNvPr>
          <p:cNvSpPr txBox="1"/>
          <p:nvPr/>
        </p:nvSpPr>
        <p:spPr>
          <a:xfrm>
            <a:off x="4407407" y="2389767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Text Summarization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D2B662-EC0B-4A7B-BF0D-7AD6E5684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59" y="1652015"/>
            <a:ext cx="646311" cy="6463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94CDB8-0AD8-47B3-84C6-C745BD91B523}"/>
              </a:ext>
            </a:extLst>
          </p:cNvPr>
          <p:cNvSpPr txBox="1"/>
          <p:nvPr/>
        </p:nvSpPr>
        <p:spPr>
          <a:xfrm>
            <a:off x="6180378" y="2377709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Question Answering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6F5086-06CF-4A9A-8414-FC9F0EC47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532" y="1445994"/>
            <a:ext cx="943773" cy="943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F13590-EDAB-4E63-B63C-BB5D09620FC5}"/>
              </a:ext>
            </a:extLst>
          </p:cNvPr>
          <p:cNvSpPr txBox="1"/>
          <p:nvPr/>
        </p:nvSpPr>
        <p:spPr>
          <a:xfrm>
            <a:off x="7620001" y="2310140"/>
            <a:ext cx="124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Text Classification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0F4473-D08D-4014-93BA-F055F1826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427" y="1584062"/>
            <a:ext cx="667635" cy="66763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A7B9592-5619-44BA-9768-22D120F09159}"/>
              </a:ext>
            </a:extLst>
          </p:cNvPr>
          <p:cNvGrpSpPr/>
          <p:nvPr/>
        </p:nvGrpSpPr>
        <p:grpSpPr>
          <a:xfrm>
            <a:off x="936920" y="3426525"/>
            <a:ext cx="1004099" cy="873191"/>
            <a:chOff x="961117" y="3010271"/>
            <a:chExt cx="1258294" cy="125259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10053-CB4A-4913-8C9D-B0F03588F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117" y="3010271"/>
              <a:ext cx="634921" cy="634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042F97-CE75-46B4-9E8F-2C4DE1C9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84490" y="3164428"/>
              <a:ext cx="634921" cy="63492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4446DA0-B613-46D7-B49A-E5233EE1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5710" y="3627941"/>
              <a:ext cx="634921" cy="634921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CDBC97-B4BF-48D9-8EFA-34575436E983}"/>
              </a:ext>
            </a:extLst>
          </p:cNvPr>
          <p:cNvSpPr txBox="1"/>
          <p:nvPr/>
        </p:nvSpPr>
        <p:spPr>
          <a:xfrm>
            <a:off x="652190" y="4308990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Sentiment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1CCC9-BBA0-4B15-90FB-C52A2AEC9BE4}"/>
              </a:ext>
            </a:extLst>
          </p:cNvPr>
          <p:cNvSpPr txBox="1"/>
          <p:nvPr/>
        </p:nvSpPr>
        <p:spPr>
          <a:xfrm>
            <a:off x="2170577" y="4308990"/>
            <a:ext cx="148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 RETRIEVAL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6BC0C1-2D69-4F4E-B137-61C0DEE36B3A}"/>
              </a:ext>
            </a:extLst>
          </p:cNvPr>
          <p:cNvSpPr txBox="1"/>
          <p:nvPr/>
        </p:nvSpPr>
        <p:spPr>
          <a:xfrm>
            <a:off x="3770706" y="4434623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Text Similarity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0961E-6C93-4265-87BC-EEB04021A4A6}"/>
              </a:ext>
            </a:extLst>
          </p:cNvPr>
          <p:cNvSpPr txBox="1"/>
          <p:nvPr/>
        </p:nvSpPr>
        <p:spPr>
          <a:xfrm>
            <a:off x="7143014" y="4370583"/>
            <a:ext cx="1688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Chatbots and Virtual Assistants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ED37-90D6-43F8-A7EC-3C3A2F1E48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0032" y="3345271"/>
            <a:ext cx="1144912" cy="81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58237-43FD-4E41-B15E-A1CC4CC61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9438" y="3486826"/>
            <a:ext cx="1173319" cy="815714"/>
          </a:xfrm>
          <a:prstGeom prst="rect">
            <a:avLst/>
          </a:prstGeom>
        </p:spPr>
      </p:pic>
      <p:pic>
        <p:nvPicPr>
          <p:cNvPr id="3074" name="Picture 2" descr="AI Chatbots - Virtual Assistant - Analytx4t">
            <a:extLst>
              <a:ext uri="{FF2B5EF4-FFF2-40B4-BE49-F238E27FC236}">
                <a16:creationId xmlns:a16="http://schemas.microsoft.com/office/drawing/2014/main" id="{107DF667-2EA9-4354-A0AE-379091C3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14" y="3010903"/>
            <a:ext cx="1504881" cy="13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opic Modeling و کاربردهای آن - کلاس‌ویژن">
            <a:extLst>
              <a:ext uri="{FF2B5EF4-FFF2-40B4-BE49-F238E27FC236}">
                <a16:creationId xmlns:a16="http://schemas.microsoft.com/office/drawing/2014/main" id="{33FC24BE-8C0C-41F4-8923-3BE4B620B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7" t="20852" r="22734" b="15725"/>
          <a:stretch/>
        </p:blipFill>
        <p:spPr bwMode="auto">
          <a:xfrm>
            <a:off x="5454733" y="3228437"/>
            <a:ext cx="1361561" cy="11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A46C8A-66BC-4753-BB40-B5608372CECC}"/>
              </a:ext>
            </a:extLst>
          </p:cNvPr>
          <p:cNvSpPr txBox="1"/>
          <p:nvPr/>
        </p:nvSpPr>
        <p:spPr>
          <a:xfrm>
            <a:off x="5284830" y="4478304"/>
            <a:ext cx="1688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519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9" grpId="0"/>
      <p:bldP spid="22" grpId="0"/>
      <p:bldP spid="32" grpId="0"/>
      <p:bldP spid="20" grpId="0"/>
      <p:bldP spid="23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1938600" y="1538550"/>
            <a:ext cx="52668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Text </a:t>
            </a:r>
            <a:br>
              <a:rPr lang="en-US" sz="4800" b="1" dirty="0"/>
            </a:br>
            <a:r>
              <a:rPr lang="en-US" sz="48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5465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9F707-6651-4F67-9370-A359C24D7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Steps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99ECC3-729B-4F6E-BDDE-0C40F45E5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98478"/>
              </p:ext>
            </p:extLst>
          </p:nvPr>
        </p:nvGraphicFramePr>
        <p:xfrm>
          <a:off x="148682" y="297365"/>
          <a:ext cx="8712819" cy="467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410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A4E86-140B-40D2-95DE-F5D13729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83" y="1192110"/>
            <a:ext cx="8632132" cy="6524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The process of breaking down a text into individual units called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tokens.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F8778-C80A-4F24-826F-161F088B1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Tokenization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981D-FA2A-4F3B-98DE-337B387D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83" y="2381334"/>
            <a:ext cx="4098233" cy="226041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849A03D5-D3E3-4560-A151-B6F70E6CE516}"/>
              </a:ext>
            </a:extLst>
          </p:cNvPr>
          <p:cNvSpPr txBox="1">
            <a:spLocks/>
          </p:cNvSpPr>
          <p:nvPr/>
        </p:nvSpPr>
        <p:spPr>
          <a:xfrm>
            <a:off x="363183" y="1686752"/>
            <a:ext cx="8334765" cy="51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defRPr sz="1400" b="0" i="0" u="none" strike="noStrike" cap="none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source-serif-pro"/>
              </a:rPr>
              <a:t>A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  <a:latin typeface="source-serif-pro"/>
              </a:rPr>
              <a:t> token is a word, a phrase, a character or other meaningful elements.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15DA1-0067-4745-B141-5330091E1572}"/>
              </a:ext>
            </a:extLst>
          </p:cNvPr>
          <p:cNvSpPr txBox="1"/>
          <p:nvPr/>
        </p:nvSpPr>
        <p:spPr>
          <a:xfrm>
            <a:off x="2943376" y="4487103"/>
            <a:ext cx="3471746" cy="30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[“We”, “love”, “NLP” ,”!”]</a:t>
            </a:r>
          </a:p>
        </p:txBody>
      </p:sp>
    </p:spTree>
    <p:extLst>
      <p:ext uri="{BB962C8B-B14F-4D97-AF65-F5344CB8AC3E}">
        <p14:creationId xmlns:p14="http://schemas.microsoft.com/office/powerpoint/2010/main" val="70485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A4E86-140B-40D2-95DE-F5D13729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83" y="1192110"/>
            <a:ext cx="8632132" cy="1119910"/>
          </a:xfrm>
        </p:spPr>
        <p:txBody>
          <a:bodyPr/>
          <a:lstStyle/>
          <a:p>
            <a:pPr marL="152400" indent="0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The primary goal of tokenization: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/>
              <a:t>To represent text in a manner that's meaningful for machines without losing its context.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F8778-C80A-4F24-826F-161F088B1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Tokenization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10FFA50-33D0-4D8A-924D-6F2A9E7A6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03349"/>
              </p:ext>
            </p:extLst>
          </p:nvPr>
        </p:nvGraphicFramePr>
        <p:xfrm>
          <a:off x="823183" y="2363925"/>
          <a:ext cx="8253910" cy="149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80AD9C-8BD1-41F3-A11B-B0B90674A536}"/>
              </a:ext>
            </a:extLst>
          </p:cNvPr>
          <p:cNvSpPr txBox="1"/>
          <p:nvPr/>
        </p:nvSpPr>
        <p:spPr>
          <a:xfrm>
            <a:off x="2667001" y="3871481"/>
            <a:ext cx="2884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chemeClr val="bg2"/>
                </a:solidFill>
                <a:effectLst/>
                <a:latin typeface="Söhne"/>
              </a:rPr>
              <a:t> "Natural language processing”</a:t>
            </a:r>
          </a:p>
          <a:p>
            <a:pPr algn="ctr"/>
            <a:r>
              <a:rPr lang="en-US" sz="1200" b="0" i="0" dirty="0">
                <a:solidFill>
                  <a:schemeClr val="bg2"/>
                </a:solidFill>
                <a:effectLst/>
                <a:latin typeface="Söhne"/>
              </a:rPr>
              <a:t>["Natural", "language", "processing”]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FABEB-6A8F-482C-BDB8-7CD4EA9F1097}"/>
              </a:ext>
            </a:extLst>
          </p:cNvPr>
          <p:cNvSpPr txBox="1"/>
          <p:nvPr/>
        </p:nvSpPr>
        <p:spPr>
          <a:xfrm>
            <a:off x="126380" y="3917648"/>
            <a:ext cx="2787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chemeClr val="bg2"/>
                </a:solidFill>
                <a:effectLst/>
                <a:latin typeface="Söhne"/>
              </a:rPr>
              <a:t>"I love natural language processing. It's fascinating!“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["I love natural language processing." </a:t>
            </a:r>
            <a:r>
              <a:rPr lang="en-US" sz="1200" b="1" dirty="0">
                <a:solidFill>
                  <a:schemeClr val="bg2"/>
                </a:solidFill>
              </a:rPr>
              <a:t>,</a:t>
            </a:r>
            <a:r>
              <a:rPr lang="en-US" sz="1200" dirty="0">
                <a:solidFill>
                  <a:schemeClr val="bg2"/>
                </a:solidFill>
              </a:rPr>
              <a:t>"It's fascinating!"]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B0FD4-9BF3-47D1-983B-F6D47717F41D}"/>
              </a:ext>
            </a:extLst>
          </p:cNvPr>
          <p:cNvSpPr txBox="1"/>
          <p:nvPr/>
        </p:nvSpPr>
        <p:spPr>
          <a:xfrm>
            <a:off x="7166518" y="3912526"/>
            <a:ext cx="185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2"/>
                </a:solidFill>
                <a:effectLst/>
                <a:latin typeface="Söhne"/>
              </a:rPr>
              <a:t>"unhappiness“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["un", "hap", "pi", "ness"]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26184-4CAD-4105-90B3-DBFCDAD292CD}"/>
              </a:ext>
            </a:extLst>
          </p:cNvPr>
          <p:cNvSpPr txBox="1"/>
          <p:nvPr/>
        </p:nvSpPr>
        <p:spPr>
          <a:xfrm>
            <a:off x="5304266" y="3909691"/>
            <a:ext cx="185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2"/>
                </a:solidFill>
                <a:effectLst/>
                <a:latin typeface="Söhne"/>
              </a:rPr>
              <a:t>"unhappiness“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["un", "happiness"]</a:t>
            </a:r>
          </a:p>
        </p:txBody>
      </p:sp>
    </p:spTree>
    <p:extLst>
      <p:ext uri="{BB962C8B-B14F-4D97-AF65-F5344CB8AC3E}">
        <p14:creationId xmlns:p14="http://schemas.microsoft.com/office/powerpoint/2010/main" val="1506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uter screen with a bunch of buttons on it">
            <a:extLst>
              <a:ext uri="{FF2B5EF4-FFF2-40B4-BE49-F238E27FC236}">
                <a16:creationId xmlns:a16="http://schemas.microsoft.com/office/drawing/2014/main" id="{AC21EFE9-6636-4B6A-A79B-107344B2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40" y="1613530"/>
            <a:ext cx="2823254" cy="1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impact chatbots have on customer experience and cost reduction | Phelix  Info Solution Tech Blog">
            <a:extLst>
              <a:ext uri="{FF2B5EF4-FFF2-40B4-BE49-F238E27FC236}">
                <a16:creationId xmlns:a16="http://schemas.microsoft.com/office/drawing/2014/main" id="{2EAFBABD-B863-49B5-A32E-BB8F8491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77" y="1249200"/>
            <a:ext cx="2645100" cy="26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584CE0D-EBB6-406F-A36C-B3973588421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55768" y="3778875"/>
            <a:ext cx="2105069" cy="645750"/>
          </a:xfrm>
        </p:spPr>
        <p:txBody>
          <a:bodyPr/>
          <a:lstStyle/>
          <a:p>
            <a:r>
              <a:rPr lang="en-US" dirty="0"/>
              <a:t>Virtual assistants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B3C6BC-D65F-4D3D-943C-871C2D285FC8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‪How AI-Powered Virtual Assistants Are Transforming Industries?‬‏">
            <a:extLst>
              <a:ext uri="{FF2B5EF4-FFF2-40B4-BE49-F238E27FC236}">
                <a16:creationId xmlns:a16="http://schemas.microsoft.com/office/drawing/2014/main" id="{4FC0F19D-30A7-43D3-8C97-49C1DDA9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0000"/>
                    </a14:imgEffect>
                    <a14:imgEffect>
                      <a14:brightnessContrast bright="19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" y="1498968"/>
            <a:ext cx="2864438" cy="21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7">
            <a:extLst>
              <a:ext uri="{FF2B5EF4-FFF2-40B4-BE49-F238E27FC236}">
                <a16:creationId xmlns:a16="http://schemas.microsoft.com/office/drawing/2014/main" id="{34FBF79E-7E2F-404F-BD78-6BE919E9D620}"/>
              </a:ext>
            </a:extLst>
          </p:cNvPr>
          <p:cNvSpPr txBox="1">
            <a:spLocks/>
          </p:cNvSpPr>
          <p:nvPr/>
        </p:nvSpPr>
        <p:spPr>
          <a:xfrm>
            <a:off x="6535592" y="3793571"/>
            <a:ext cx="2105069" cy="6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LLM Models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001BE6B0-C548-4B37-8E1F-6E62254017F3}"/>
              </a:ext>
            </a:extLst>
          </p:cNvPr>
          <p:cNvSpPr txBox="1">
            <a:spLocks/>
          </p:cNvSpPr>
          <p:nvPr/>
        </p:nvSpPr>
        <p:spPr>
          <a:xfrm>
            <a:off x="6360545" y="3778875"/>
            <a:ext cx="2105069" cy="6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Chatbots</a:t>
            </a:r>
          </a:p>
        </p:txBody>
      </p:sp>
    </p:spTree>
    <p:extLst>
      <p:ext uri="{BB962C8B-B14F-4D97-AF65-F5344CB8AC3E}">
        <p14:creationId xmlns:p14="http://schemas.microsoft.com/office/powerpoint/2010/main" val="19626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 L -0.31146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-0.00123 L -0.31076 -0.001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6" grpId="0"/>
      <p:bldP spid="6" grpId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B3D6AD-6747-42AC-A816-5A69492A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854" y="1041750"/>
            <a:ext cx="8208383" cy="3470640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chemeClr val="bg2"/>
                </a:solidFill>
                <a:effectLst/>
                <a:latin typeface="source-serif-pro"/>
              </a:rPr>
              <a:t>Challenges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Dealing with punctuation that could be part of a token or separate tokens. 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-serif-pro"/>
              </a:rPr>
              <a:t>( “U.K.”)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1">
                  <a:lumMod val="50000"/>
                </a:schemeClr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Handling exceptional cases:  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-serif-pro"/>
              </a:rPr>
              <a:t>like dates, amounts, and abbreviations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152400" indent="0"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Splitting compound words. </a:t>
            </a:r>
            <a:r>
              <a:rPr lang="en-US" sz="2000" dirty="0">
                <a:solidFill>
                  <a:schemeClr val="accent2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source-serif-pro"/>
              </a:rPr>
              <a:t>Breakfast</a:t>
            </a:r>
            <a:endParaRPr lang="en-US" sz="20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highlight>
                <a:srgbClr val="FFFF00"/>
              </a:highlight>
              <a:latin typeface="source-serif-pro"/>
            </a:endParaRPr>
          </a:p>
          <a:p>
            <a:pPr marL="152400" indent="0" algn="l"/>
            <a:endParaRPr lang="en-US" sz="20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Adjusting to the context, the same sequence of characters might need to be tokenized differently depending on its use.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519482-0C4C-4DBC-B63C-B2069F87E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Tokenization</a:t>
            </a:r>
          </a:p>
        </p:txBody>
      </p:sp>
    </p:spTree>
    <p:extLst>
      <p:ext uri="{BB962C8B-B14F-4D97-AF65-F5344CB8AC3E}">
        <p14:creationId xmlns:p14="http://schemas.microsoft.com/office/powerpoint/2010/main" val="373170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FC7C6F-4BD7-48D8-BD59-F5F6FC53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The process of transforming text into a standard, consistent format to enhance its analysis, understanding, and processing.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It helps reduce variability, noise, and redundancy in the text corpus.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3FBDF-4F8A-4E25-A9D6-5CE55380D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E6A72F-6A78-4D91-8C22-819DE6092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728215"/>
              </p:ext>
            </p:extLst>
          </p:nvPr>
        </p:nvGraphicFramePr>
        <p:xfrm>
          <a:off x="1059364" y="2051825"/>
          <a:ext cx="7527075" cy="30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85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8F43E1-235F-4E7A-ABB1-1CCB2CA40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Stop words are commonly occurring words in a language that do not carry significant meaning or contribute to the understanding of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They are typically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removed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to improve the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efficiency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728B6-EF15-410E-8E38-114C9AECA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pic>
        <p:nvPicPr>
          <p:cNvPr id="5122" name="Picture 2" descr="Remove Stopwords From a Block of Text - Introduction to Natural ...">
            <a:extLst>
              <a:ext uri="{FF2B5EF4-FFF2-40B4-BE49-F238E27FC236}">
                <a16:creationId xmlns:a16="http://schemas.microsoft.com/office/drawing/2014/main" id="{6E7DB16C-0132-4639-A2E4-9A6CA0E7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84" y="2956874"/>
            <a:ext cx="5478967" cy="1572157"/>
          </a:xfrm>
          <a:prstGeom prst="rect">
            <a:avLst/>
          </a:prstGeom>
          <a:noFill/>
          <a:effectLst>
            <a:glow rad="101600">
              <a:schemeClr val="accent2">
                <a:lumMod val="25000"/>
                <a:lumOff val="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1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D87246-42DE-42FA-90E0-DCD2F385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97" y="1316950"/>
            <a:ext cx="8400585" cy="3287400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Stemming is a technique used to simplifies a word to its stem (base or root) by removing the suffixes or prefixes from words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400" indent="0"/>
            <a:endParaRPr lang="en-US" sz="1800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It helps in enhancing text analysis and language understanding.</a:t>
            </a:r>
          </a:p>
          <a:p>
            <a:pPr marL="152400" indent="0"/>
            <a:endParaRPr lang="en-US" sz="1800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/>
                </a:solidFill>
              </a:rPr>
              <a:t>Importance of stemming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Vocabulary Reduction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Improving Information Retrieval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866E8-8058-486B-B8DD-A54B193AF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A5EC6F-5A40-4570-AD26-41A687297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061806"/>
              </p:ext>
            </p:extLst>
          </p:nvPr>
        </p:nvGraphicFramePr>
        <p:xfrm>
          <a:off x="1594226" y="2133600"/>
          <a:ext cx="6386725" cy="114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61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D87246-42DE-42FA-90E0-DCD2F385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97" y="1316950"/>
            <a:ext cx="8400585" cy="3287400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000" b="1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Under-stemming</a:t>
            </a:r>
          </a:p>
          <a:p>
            <a:pPr marL="152400" indent="0"/>
            <a:r>
              <a:rPr lang="en-US" sz="2000" b="1" dirty="0">
                <a:solidFill>
                  <a:schemeClr val="bg2"/>
                </a:solidFill>
              </a:rPr>
              <a:t>           </a:t>
            </a:r>
            <a:r>
              <a:rPr lang="en-US" sz="2000" b="1" dirty="0"/>
              <a:t>can’t get the root of did as do</a:t>
            </a:r>
          </a:p>
          <a:p>
            <a:pPr marL="152400" indent="0"/>
            <a:endParaRPr lang="en-US" sz="2000" b="1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Over-stemming</a:t>
            </a:r>
          </a:p>
          <a:p>
            <a:pPr marL="152400" indent="0"/>
            <a:r>
              <a:rPr lang="en-US" sz="2000" b="1" dirty="0"/>
              <a:t>	universe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 </a:t>
            </a:r>
            <a:r>
              <a:rPr lang="en-US" sz="2000" b="1" dirty="0" err="1"/>
              <a:t>univers</a:t>
            </a:r>
            <a:endParaRPr lang="en-US" sz="2000" b="1" dirty="0"/>
          </a:p>
          <a:p>
            <a:pPr marL="152400" indent="0"/>
            <a:endParaRPr lang="en-US" sz="2000" b="1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Language challenges</a:t>
            </a:r>
            <a:endParaRPr lang="en-US" dirty="0"/>
          </a:p>
          <a:p>
            <a:r>
              <a:rPr lang="en-US" dirty="0"/>
              <a:t>		</a:t>
            </a:r>
            <a:r>
              <a:rPr lang="en-US" sz="1600" dirty="0"/>
              <a:t>For example, an Italian stemmer is more complicated than an English stemmer because there is a higher number of verb inflections.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866E8-8058-486B-B8DD-A54B193AF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80179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0B09E-7AC3-4E28-A030-95375632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A technique used to reduce inflected words to their root word by identifying an inflected word’s </a:t>
            </a:r>
            <a:r>
              <a:rPr lang="en-US" sz="1800" b="1" dirty="0"/>
              <a:t>“lemma</a:t>
            </a:r>
            <a:r>
              <a:rPr lang="en-US" sz="1800" dirty="0"/>
              <a:t>” (dictionary form) based on its intended meaning  and context.</a:t>
            </a:r>
          </a:p>
          <a:p>
            <a:pPr marL="15240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 ensures that the resulting lemma is a valid word in the language.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990F-C098-4476-A305-83B5A01A8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656E57-7EE8-4107-9AC5-60F0560AA76D}"/>
              </a:ext>
            </a:extLst>
          </p:cNvPr>
          <p:cNvSpPr/>
          <p:nvPr/>
        </p:nvSpPr>
        <p:spPr>
          <a:xfrm>
            <a:off x="3040566" y="3129776"/>
            <a:ext cx="2713463" cy="4088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067C-529D-43BC-BC69-C0EC2C82E4C0}"/>
              </a:ext>
            </a:extLst>
          </p:cNvPr>
          <p:cNvSpPr txBox="1"/>
          <p:nvPr/>
        </p:nvSpPr>
        <p:spPr>
          <a:xfrm>
            <a:off x="1152000" y="3129776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Programming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CA382-B2EA-4EBD-8783-94E6D71E58F4}"/>
              </a:ext>
            </a:extLst>
          </p:cNvPr>
          <p:cNvSpPr txBox="1"/>
          <p:nvPr/>
        </p:nvSpPr>
        <p:spPr>
          <a:xfrm>
            <a:off x="5831795" y="3164938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238801-AB01-450D-81A8-73C9AFEFE412}"/>
              </a:ext>
            </a:extLst>
          </p:cNvPr>
          <p:cNvSpPr/>
          <p:nvPr/>
        </p:nvSpPr>
        <p:spPr>
          <a:xfrm>
            <a:off x="3040566" y="3813854"/>
            <a:ext cx="2713463" cy="40887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2DD83-A698-41D5-A320-9440B6833565}"/>
              </a:ext>
            </a:extLst>
          </p:cNvPr>
          <p:cNvSpPr txBox="1"/>
          <p:nvPr/>
        </p:nvSpPr>
        <p:spPr>
          <a:xfrm>
            <a:off x="1152000" y="3813854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Better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A2F90-F1A3-44CB-9EA1-2BC8662A94EC}"/>
              </a:ext>
            </a:extLst>
          </p:cNvPr>
          <p:cNvSpPr txBox="1"/>
          <p:nvPr/>
        </p:nvSpPr>
        <p:spPr>
          <a:xfrm>
            <a:off x="5831795" y="3849016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Good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9AE1E2-8850-408D-8EC7-418AA131F1D8}"/>
              </a:ext>
            </a:extLst>
          </p:cNvPr>
          <p:cNvSpPr/>
          <p:nvPr/>
        </p:nvSpPr>
        <p:spPr>
          <a:xfrm>
            <a:off x="3040566" y="4470672"/>
            <a:ext cx="2713463" cy="40887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8F84-7E0E-4BAB-873F-7C72A731ACE6}"/>
              </a:ext>
            </a:extLst>
          </p:cNvPr>
          <p:cNvSpPr txBox="1"/>
          <p:nvPr/>
        </p:nvSpPr>
        <p:spPr>
          <a:xfrm>
            <a:off x="1152000" y="4470672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Mice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17C05-AA56-4B8E-B6E9-8F268A962CC7}"/>
              </a:ext>
            </a:extLst>
          </p:cNvPr>
          <p:cNvSpPr txBox="1"/>
          <p:nvPr/>
        </p:nvSpPr>
        <p:spPr>
          <a:xfrm>
            <a:off x="5831795" y="4505834"/>
            <a:ext cx="171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252243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0B09E-7AC3-4E28-A030-95375632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6" y="1115122"/>
            <a:ext cx="8119174" cy="3489228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Characteristics of Lemmatization</a:t>
            </a:r>
          </a:p>
          <a:p>
            <a:pPr algn="l"/>
            <a:endParaRPr lang="en-US" sz="1800" b="1" i="0" dirty="0">
              <a:solidFill>
                <a:schemeClr val="tx1">
                  <a:lumMod val="75000"/>
                </a:schemeClr>
              </a:solidFill>
              <a:effectLst/>
              <a:latin typeface="Studio-Feixen-Sans"/>
            </a:endParaRPr>
          </a:p>
          <a:p>
            <a:pPr marL="152400" indent="0" algn="l"/>
            <a:r>
              <a:rPr lang="en-US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Accuracy: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 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tudio-Feixen-Sans"/>
              </a:rPr>
              <a:t>Unlike stemming ,it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 does not merely cut words off. 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Analysis of words is conducted based on the word’s POS (Part-of-Speech) to take context into consideration.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 It leads to real dictionary words being produced.</a:t>
            </a:r>
          </a:p>
          <a:p>
            <a:pPr marL="152400" indent="0" algn="l"/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Studio-Feixen-Sans"/>
            </a:endParaRPr>
          </a:p>
          <a:p>
            <a:pPr marL="152400" indent="0" algn="l"/>
            <a:r>
              <a:rPr lang="en-US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Time-consuming: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 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Compared to stemming, lemmatization is a slow .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tudio-Feixen-Sans"/>
              </a:rPr>
              <a:t>This is because lemmatization involves performing morphological analysis and deriving the meaning of words from a dictionary.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990F-C098-4476-A305-83B5A01A8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pic>
        <p:nvPicPr>
          <p:cNvPr id="14" name="Graphic 13" descr="Bullseye with solid fill">
            <a:extLst>
              <a:ext uri="{FF2B5EF4-FFF2-40B4-BE49-F238E27FC236}">
                <a16:creationId xmlns:a16="http://schemas.microsoft.com/office/drawing/2014/main" id="{1BF68592-C1C7-4A5F-A6B2-EA2A1B5A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50" y="1727697"/>
            <a:ext cx="545946" cy="545946"/>
          </a:xfrm>
          <a:prstGeom prst="rect">
            <a:avLst/>
          </a:prstGeom>
        </p:spPr>
      </p:pic>
      <p:pic>
        <p:nvPicPr>
          <p:cNvPr id="16" name="Graphic 15" descr="Hourglass Finished with solid fill">
            <a:extLst>
              <a:ext uri="{FF2B5EF4-FFF2-40B4-BE49-F238E27FC236}">
                <a16:creationId xmlns:a16="http://schemas.microsoft.com/office/drawing/2014/main" id="{F26EB6CA-3DE5-488D-A988-A3609055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053" y="3260853"/>
            <a:ext cx="545946" cy="5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7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278560-A68D-4E86-AC74-F73C1D8A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5" y="1210962"/>
            <a:ext cx="8089437" cy="3393388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source-serif-pro"/>
              </a:rPr>
              <a:t>An NLP 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source-serif-pro"/>
              </a:rPr>
              <a:t>task where the goal is to assign a grammatical category (such as noun, verb, adjective, etc.) to each word in a given text.</a:t>
            </a:r>
          </a:p>
          <a:p>
            <a:pPr marL="152400" indent="0"/>
            <a:endParaRPr lang="en-US" sz="1800" b="0" i="0" dirty="0">
              <a:solidFill>
                <a:schemeClr val="bg2"/>
              </a:solidFill>
              <a:effectLst/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This provides a deeper understanding of the structure and function of each word in a sentence.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0A5B07-F483-4080-9476-551F85F9E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Tagging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72978-D5D5-48AC-9CEA-E2501953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bright="9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6967" y="2918110"/>
            <a:ext cx="4735552" cy="150433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279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1938600" y="1538550"/>
            <a:ext cx="52668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Text </a:t>
            </a:r>
            <a:br>
              <a:rPr lang="en-US" sz="4800" b="1" dirty="0"/>
            </a:br>
            <a:r>
              <a:rPr lang="en-US" sz="4800" b="1" dirty="0"/>
              <a:t>Representation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ACCBC8F-3AE5-4813-B66C-76B3260B2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937350"/>
              </p:ext>
            </p:extLst>
          </p:nvPr>
        </p:nvGraphicFramePr>
        <p:xfrm>
          <a:off x="1152000" y="2973658"/>
          <a:ext cx="7004052" cy="182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F26968A-11BE-4F15-B450-3ED35F18F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Representation (Vectorization)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C39F3-668D-4558-BE09-40938615B804}"/>
              </a:ext>
            </a:extLst>
          </p:cNvPr>
          <p:cNvSpPr txBox="1"/>
          <p:nvPr/>
        </p:nvSpPr>
        <p:spPr>
          <a:xfrm>
            <a:off x="749644" y="1492698"/>
            <a:ext cx="78012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477D"/>
                </a:solidFill>
                <a:effectLst/>
                <a:uLnTx/>
                <a:uFillTx/>
                <a:latin typeface="Nunito"/>
                <a:sym typeface="Nunito"/>
              </a:rPr>
              <a:t>A  preprocessing step that aims to converting raw text data into a format that computers can understand and work with.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93FC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93FC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C2E0">
                    <a:lumMod val="25000"/>
                  </a:srgbClr>
                </a:solidFill>
                <a:effectLst/>
                <a:uLnTx/>
                <a:uFillTx/>
                <a:latin typeface="Nunito"/>
                <a:sym typeface="Nunito"/>
              </a:rPr>
              <a:t>Common techniques for text representation: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F091-ED17-4EA0-93E0-B75F8E7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600" y="1438150"/>
            <a:ext cx="5266800" cy="2066400"/>
          </a:xfrm>
        </p:spPr>
        <p:txBody>
          <a:bodyPr/>
          <a:lstStyle/>
          <a:p>
            <a:r>
              <a:rPr lang="en-US" sz="3200" dirty="0"/>
              <a:t>ALL The Previous Are NLP Examples 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1D04E-C159-4186-A524-01EB2860076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87800" y="3239350"/>
            <a:ext cx="3968400" cy="530400"/>
          </a:xfrm>
        </p:spPr>
        <p:txBody>
          <a:bodyPr/>
          <a:lstStyle/>
          <a:p>
            <a:r>
              <a:rPr lang="en-US" dirty="0"/>
              <a:t>Let’s Explore The NLP World </a:t>
            </a:r>
          </a:p>
        </p:txBody>
      </p:sp>
    </p:spTree>
    <p:extLst>
      <p:ext uri="{BB962C8B-B14F-4D97-AF65-F5344CB8AC3E}">
        <p14:creationId xmlns:p14="http://schemas.microsoft.com/office/powerpoint/2010/main" val="687520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57232B7-7842-4D6F-9995-4AC15A594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does not provide much information about word meaning and it does not reveal any existing relationship between words.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D6B3C-B0E4-43A8-B864-4219869D9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66DED-0C8D-498E-9D69-8DAB2727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4" y="2113019"/>
            <a:ext cx="4224272" cy="25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9CB9-F89D-4FC7-A4D3-2E4F071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Bag-of-Words (</a:t>
            </a:r>
            <a:r>
              <a:rPr lang="en-US" sz="6600" dirty="0" err="1"/>
              <a:t>BoW</a:t>
            </a:r>
            <a:r>
              <a:rPr lang="en-US" sz="66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8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1E47750-5BCF-4D2C-99CB-1F07FF0D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7" y="1316949"/>
            <a:ext cx="4247390" cy="3205624"/>
          </a:xfrm>
        </p:spPr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The Bag-of-Words (BoW) model is a simplified approach to representing text data.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It simplifies the text by representing it as a numerical vector. It focuses on word frequency rather than word order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The complexity of BoW depends on the tokenization level.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A42ED-E4CF-4EEB-9E34-43512268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Bag-of-Words (BoW)</a:t>
            </a:r>
          </a:p>
        </p:txBody>
      </p:sp>
      <p:pic>
        <p:nvPicPr>
          <p:cNvPr id="3077" name="Picture 5" descr="IR3.1 Bag-of-words matching - YouTube">
            <a:extLst>
              <a:ext uri="{FF2B5EF4-FFF2-40B4-BE49-F238E27FC236}">
                <a16:creationId xmlns:a16="http://schemas.microsoft.com/office/drawing/2014/main" id="{6B349B10-8BC1-4360-9223-FB723CF2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7" y="1507524"/>
            <a:ext cx="2906338" cy="34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24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70B87C-4B62-4AC7-81AE-F5813E14E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377" y="1867620"/>
            <a:ext cx="6343654" cy="2720254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4E769-AFDF-4C29-A0E1-A3B9395A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405" y="501750"/>
            <a:ext cx="8188411" cy="540000"/>
          </a:xfrm>
        </p:spPr>
        <p:txBody>
          <a:bodyPr/>
          <a:lstStyle/>
          <a:p>
            <a:r>
              <a:rPr lang="en-US" dirty="0"/>
              <a:t>BoW Sentence Similarity Example</a:t>
            </a:r>
          </a:p>
        </p:txBody>
      </p:sp>
      <p:pic>
        <p:nvPicPr>
          <p:cNvPr id="6146" name="Picture 2" descr="From text to vectors with BoW and TF-IDF">
            <a:extLst>
              <a:ext uri="{FF2B5EF4-FFF2-40B4-BE49-F238E27FC236}">
                <a16:creationId xmlns:a16="http://schemas.microsoft.com/office/drawing/2014/main" id="{D85B8499-D899-4529-B40D-7C1F264D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69" y="1334572"/>
            <a:ext cx="7104869" cy="34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6D64E0-F007-4A8C-89AC-2159C5CF1121}"/>
              </a:ext>
            </a:extLst>
          </p:cNvPr>
          <p:cNvSpPr txBox="1"/>
          <p:nvPr/>
        </p:nvSpPr>
        <p:spPr>
          <a:xfrm>
            <a:off x="6805050" y="2396750"/>
            <a:ext cx="16135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Lowercasing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Stemming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Words</a:t>
            </a:r>
          </a:p>
        </p:txBody>
      </p:sp>
    </p:spTree>
    <p:extLst>
      <p:ext uri="{BB962C8B-B14F-4D97-AF65-F5344CB8AC3E}">
        <p14:creationId xmlns:p14="http://schemas.microsoft.com/office/powerpoint/2010/main" val="1568127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21E60D-6AE6-4B60-9BE7-9E0A1660C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316950"/>
            <a:ext cx="3695700" cy="347093"/>
          </a:xfrm>
        </p:spPr>
        <p:txBody>
          <a:bodyPr/>
          <a:lstStyle/>
          <a:p>
            <a:r>
              <a:rPr lang="en-US" dirty="0"/>
              <a:t>1.   </a:t>
            </a:r>
            <a:r>
              <a:rPr lang="en-US" dirty="0">
                <a:solidFill>
                  <a:schemeClr val="bg2"/>
                </a:solidFill>
              </a:rPr>
              <a:t>It uses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One-hot encoding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method to generate a feature vector for each unique 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0A60E-A0FA-416E-8F15-918919C0B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BOW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D4439-419A-4BD0-869E-EBBAEE14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3" y="2209793"/>
            <a:ext cx="3208199" cy="2539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A6303-66B8-4E86-9019-2EFA2A68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05117"/>
            <a:ext cx="3813326" cy="2188582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05B7D97F-2EF5-4644-A1AA-EAB00180DD19}"/>
              </a:ext>
            </a:extLst>
          </p:cNvPr>
          <p:cNvSpPr txBox="1">
            <a:spLocks/>
          </p:cNvSpPr>
          <p:nvPr/>
        </p:nvSpPr>
        <p:spPr>
          <a:xfrm>
            <a:off x="4358640" y="1316949"/>
            <a:ext cx="3695700" cy="34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FC"/>
              </a:buClr>
              <a:buSzPts val="1400"/>
              <a:buFont typeface="Nunito"/>
              <a:buNone/>
              <a:defRPr sz="1400" b="0" i="0" u="none" strike="noStrike" cap="none">
                <a:solidFill>
                  <a:srgbClr val="0093F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1.   Then generate a </a:t>
            </a:r>
            <a:r>
              <a:rPr lang="en-US" b="1" dirty="0">
                <a:solidFill>
                  <a:schemeClr val="bg2"/>
                </a:solidFill>
              </a:rPr>
              <a:t>sentence feature vector</a:t>
            </a:r>
            <a:r>
              <a:rPr lang="en-US" dirty="0">
                <a:solidFill>
                  <a:schemeClr val="bg2"/>
                </a:solidFill>
              </a:rPr>
              <a:t> by summing the words vectors that this sentence include</a:t>
            </a:r>
          </a:p>
        </p:txBody>
      </p:sp>
    </p:spTree>
    <p:extLst>
      <p:ext uri="{BB962C8B-B14F-4D97-AF65-F5344CB8AC3E}">
        <p14:creationId xmlns:p14="http://schemas.microsoft.com/office/powerpoint/2010/main" val="351888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9CB9-F89D-4FC7-A4D3-2E4F071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3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70B87C-4B62-4AC7-81AE-F5813E14E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17" y="1581665"/>
            <a:ext cx="7496433" cy="30891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A statistical measure that evaluates how relevant a word is to a document in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Term Frequency (TF):  </a:t>
            </a:r>
            <a:r>
              <a:rPr lang="en-US" sz="1600" b="1" dirty="0">
                <a:solidFill>
                  <a:schemeClr val="bg2"/>
                </a:solidFill>
              </a:rPr>
              <a:t>is a measure </a:t>
            </a:r>
          </a:p>
          <a:p>
            <a:pPr marL="152400" indent="0"/>
            <a:r>
              <a:rPr lang="en-US" sz="1600" b="1" dirty="0">
                <a:solidFill>
                  <a:schemeClr val="bg2"/>
                </a:solidFill>
              </a:rPr>
              <a:t>of how frequently a term appears in</a:t>
            </a:r>
          </a:p>
          <a:p>
            <a:pPr marL="152400" indent="0"/>
            <a:r>
              <a:rPr lang="en-US" sz="1600" b="1" dirty="0">
                <a:solidFill>
                  <a:schemeClr val="bg2"/>
                </a:solidFill>
              </a:rPr>
              <a:t> a document</a:t>
            </a:r>
          </a:p>
          <a:p>
            <a:pPr marL="152400" indent="0"/>
            <a:endParaRPr lang="en-US" sz="1600" b="1" dirty="0">
              <a:solidFill>
                <a:schemeClr val="bg2"/>
              </a:solidFill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Inverse Document Frequency (IDF) :</a:t>
            </a:r>
          </a:p>
          <a:p>
            <a:pPr marL="152400" indent="0"/>
            <a:r>
              <a:rPr lang="en-US" sz="1600" b="1" dirty="0">
                <a:solidFill>
                  <a:schemeClr val="bg2"/>
                </a:solidFill>
              </a:rPr>
              <a:t>is a measure of how important a term 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4E769-AFDF-4C29-A0E1-A3B9395A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545" y="662718"/>
            <a:ext cx="8196649" cy="486124"/>
          </a:xfrm>
        </p:spPr>
        <p:txBody>
          <a:bodyPr/>
          <a:lstStyle/>
          <a:p>
            <a:r>
              <a:rPr lang="en-US" dirty="0"/>
              <a:t>Term Frequency-Inverse Document Frequency (TF-IDF)</a:t>
            </a:r>
          </a:p>
        </p:txBody>
      </p:sp>
      <p:pic>
        <p:nvPicPr>
          <p:cNvPr id="7170" name="Picture 2" descr="Image result for vectorization nlp">
            <a:extLst>
              <a:ext uri="{FF2B5EF4-FFF2-40B4-BE49-F238E27FC236}">
                <a16:creationId xmlns:a16="http://schemas.microsoft.com/office/drawing/2014/main" id="{F42500A0-8D08-4A8A-A87F-91DAC66E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07" y="2456330"/>
            <a:ext cx="2689656" cy="17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5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9D3BAF-B37C-44DF-A4F9-20DDCEC5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61915"/>
            <a:ext cx="6840000" cy="540000"/>
          </a:xfrm>
        </p:spPr>
        <p:txBody>
          <a:bodyPr/>
          <a:lstStyle/>
          <a:p>
            <a:r>
              <a:rPr lang="en-US" dirty="0"/>
              <a:t>Term Frequency-Inverse Document Frequency (TF-IDF)</a:t>
            </a:r>
          </a:p>
        </p:txBody>
      </p:sp>
      <p:pic>
        <p:nvPicPr>
          <p:cNvPr id="4" name="Picture 2" descr="A Friendly Guide to NLP: TF-IDF With Python Example | by Eugenia Anello ...">
            <a:extLst>
              <a:ext uri="{FF2B5EF4-FFF2-40B4-BE49-F238E27FC236}">
                <a16:creationId xmlns:a16="http://schemas.microsoft.com/office/drawing/2014/main" id="{71433334-5C6C-434D-A8D2-926586F2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88" y="1990810"/>
            <a:ext cx="44910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7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13E0FA-6D68-40C6-B0C5-05D14D17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480" y="1754582"/>
            <a:ext cx="6114616" cy="28497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91188-525B-4B1D-8A59-88AA3A957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Frequency-Inverse Document Frequency (TF-IDF)</a:t>
            </a:r>
          </a:p>
        </p:txBody>
      </p:sp>
      <p:pic>
        <p:nvPicPr>
          <p:cNvPr id="2050" name="Picture 2" descr="TF-IDF from scratch with Python. TF-IDF stands for term ...">
            <a:extLst>
              <a:ext uri="{FF2B5EF4-FFF2-40B4-BE49-F238E27FC236}">
                <a16:creationId xmlns:a16="http://schemas.microsoft.com/office/drawing/2014/main" id="{5F1B60EF-5F67-4935-BB7C-B231F0FA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69" y="2099683"/>
            <a:ext cx="5200861" cy="173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1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BC7B-3352-4A9D-A5B0-68AE649C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284" y="2153575"/>
            <a:ext cx="1097280" cy="414015"/>
          </a:xfrm>
        </p:spPr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ECF2A-5BC5-45D0-91A7-4868ECE67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383" y="2491315"/>
            <a:ext cx="4627929" cy="464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Gives higher weight to rare words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87DFF-AE6C-45CF-9C83-5137BE434FC7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err="1"/>
              <a:t>BoW</a:t>
            </a:r>
            <a:r>
              <a:rPr lang="en-US" dirty="0"/>
              <a:t> Vs TF-IDF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92CCC-1C57-496E-860C-A1017ED69274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945666" y="3047903"/>
            <a:ext cx="1694167" cy="464101"/>
          </a:xfrm>
        </p:spPr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207833-B81C-4822-B6F9-CCE934B5A46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52383" y="3437043"/>
            <a:ext cx="6957662" cy="6879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Both methods ignore word order and context, resulting in a loss of semantic information.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28230E-4B30-40C2-94A7-7E349BBE291D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945666" y="1133262"/>
            <a:ext cx="1813437" cy="540000"/>
          </a:xfrm>
        </p:spPr>
        <p:txBody>
          <a:bodyPr/>
          <a:lstStyle/>
          <a:p>
            <a:r>
              <a:rPr lang="en-US" dirty="0"/>
              <a:t>BOW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FDCD11E-F6C6-4B57-84F8-95A4DB2CCCA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852383" y="1589604"/>
            <a:ext cx="6038602" cy="42139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Assigns equal importance to all words.</a:t>
            </a:r>
          </a:p>
        </p:txBody>
      </p:sp>
    </p:spTree>
    <p:extLst>
      <p:ext uri="{BB962C8B-B14F-4D97-AF65-F5344CB8AC3E}">
        <p14:creationId xmlns:p14="http://schemas.microsoft.com/office/powerpoint/2010/main" val="3222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build="p"/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4466375" y="1750400"/>
            <a:ext cx="3960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NLP?</a:t>
            </a:r>
            <a:endParaRPr sz="3500" dirty="0">
              <a:solidFill>
                <a:srgbClr val="00477D"/>
              </a:solidFill>
            </a:endParaRPr>
          </a:p>
        </p:txBody>
      </p:sp>
      <p:sp>
        <p:nvSpPr>
          <p:cNvPr id="353" name="Google Shape;353;p38"/>
          <p:cNvSpPr txBox="1">
            <a:spLocks noGrp="1"/>
          </p:cNvSpPr>
          <p:nvPr>
            <p:ph type="subTitle" idx="1"/>
          </p:nvPr>
        </p:nvSpPr>
        <p:spPr>
          <a:xfrm>
            <a:off x="4093467" y="2473561"/>
            <a:ext cx="4705815" cy="1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A subfield of AI that deals with giving computers the ability to understand , process and generate human language.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Human language can be text or voice.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is unstructured data</a:t>
            </a: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7622E476-8247-499C-878B-EB1FBF8E8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532" y="2070546"/>
            <a:ext cx="1133708" cy="113370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80B7A60A-AFF6-4F2E-AA78-F05FEAE2AA0B}"/>
              </a:ext>
            </a:extLst>
          </p:cNvPr>
          <p:cNvSpPr/>
          <p:nvPr/>
        </p:nvSpPr>
        <p:spPr>
          <a:xfrm>
            <a:off x="817757" y="1868054"/>
            <a:ext cx="1650380" cy="76934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Understanding</a:t>
            </a:r>
            <a:r>
              <a:rPr lang="en-US" dirty="0"/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5E3ABC-44FA-41CD-AF6C-5CA41ADAC2A9}"/>
              </a:ext>
            </a:extLst>
          </p:cNvPr>
          <p:cNvSpPr/>
          <p:nvPr/>
        </p:nvSpPr>
        <p:spPr>
          <a:xfrm>
            <a:off x="1085385" y="2795239"/>
            <a:ext cx="1382752" cy="7693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35F42-6B70-4881-A409-F8883D37977C}"/>
              </a:ext>
            </a:extLst>
          </p:cNvPr>
          <p:cNvSpPr txBox="1"/>
          <p:nvPr/>
        </p:nvSpPr>
        <p:spPr>
          <a:xfrm>
            <a:off x="104078" y="1375317"/>
            <a:ext cx="246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Imitating Human Behavior!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9CB9-F89D-4FC7-A4D3-2E4F071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5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d Embedding Demo: Tutorial">
            <a:extLst>
              <a:ext uri="{FF2B5EF4-FFF2-40B4-BE49-F238E27FC236}">
                <a16:creationId xmlns:a16="http://schemas.microsoft.com/office/drawing/2014/main" id="{20C5EE67-FFFD-4201-A10D-E67421C9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4" y="2571750"/>
            <a:ext cx="3143766" cy="23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14A521DF-36BC-4704-85D7-7B4B317E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012" y="1281314"/>
            <a:ext cx="7549987" cy="28430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type of word representation where every term in the corpus is represented by </a:t>
            </a:r>
            <a:r>
              <a:rPr lang="en-US" sz="2000" b="1" dirty="0">
                <a:solidFill>
                  <a:schemeClr val="bg2"/>
                </a:solidFill>
              </a:rPr>
              <a:t>a numerical vector.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It allows words with </a:t>
            </a:r>
            <a:r>
              <a:rPr lang="en-US" sz="2000" b="1" dirty="0">
                <a:solidFill>
                  <a:schemeClr val="bg2"/>
                </a:solidFill>
              </a:rPr>
              <a:t>similar meanings </a:t>
            </a:r>
            <a:r>
              <a:rPr lang="en-US" sz="2000" dirty="0">
                <a:solidFill>
                  <a:schemeClr val="bg2"/>
                </a:solidFill>
              </a:rPr>
              <a:t>to have a </a:t>
            </a:r>
            <a:r>
              <a:rPr lang="en-US" sz="2000" b="1" dirty="0">
                <a:solidFill>
                  <a:schemeClr val="bg2"/>
                </a:solidFill>
              </a:rPr>
              <a:t>similar representation</a:t>
            </a:r>
            <a:r>
              <a:rPr lang="en-US" sz="2000" dirty="0">
                <a:solidFill>
                  <a:schemeClr val="bg2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52400" indent="0"/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40E31-0E28-40A3-A7B1-87D1DDD8F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91114-3532-4264-B085-D62B28F05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95" y="2685535"/>
            <a:ext cx="1769116" cy="2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3AF3FC2-FE43-4B8C-8500-021DBB79C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3 Dimensions vector representation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89AB7-A236-4175-BD16-11E07BAEC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B7B92-1408-49C2-AA54-188F1F86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1615539"/>
            <a:ext cx="2631860" cy="302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59802-18D9-4D7E-B388-C5A63AE8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192" y="1316950"/>
            <a:ext cx="4055171" cy="36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DBCF73-9A7E-4B0B-B078-B61DCB376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F89F9-DCAA-4BD3-96E9-DA239C97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21" y="1466850"/>
            <a:ext cx="5207557" cy="237842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5581EC-0A25-4473-A63A-9519F3A4B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12" y="1079150"/>
            <a:ext cx="7661974" cy="3562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word embeddings can capture both semantic and syntactic relationships between words.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Man – King + Women -&gt; A vector that’s similar to queen</a:t>
            </a:r>
          </a:p>
        </p:txBody>
      </p:sp>
    </p:spTree>
    <p:extLst>
      <p:ext uri="{BB962C8B-B14F-4D97-AF65-F5344CB8AC3E}">
        <p14:creationId xmlns:p14="http://schemas.microsoft.com/office/powerpoint/2010/main" val="33321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14E3356-9477-4596-939E-C5B2B085A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6" y="1902940"/>
            <a:ext cx="7704000" cy="27014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Loss of semantic information: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Both BOW and TF-IDF focus on frequency and ignore word order and context 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Eliminating the sparse representation: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The resulting vectors in BOW and TF-IDF techniques are sparse( have a lot of 0’s) ,which is bad to memory and algorithm</a:t>
            </a:r>
            <a:r>
              <a:rPr lang="en-US" sz="1400" b="1" dirty="0">
                <a:solidFill>
                  <a:schemeClr val="bg2"/>
                </a:solidFill>
              </a:rPr>
              <a:t>.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C3C85B-73B5-48AA-9BE8-F89C2329B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Why Do We Use Word Embedding Instead of TF-IDF and BOW?</a:t>
            </a:r>
          </a:p>
        </p:txBody>
      </p:sp>
    </p:spTree>
    <p:extLst>
      <p:ext uri="{BB962C8B-B14F-4D97-AF65-F5344CB8AC3E}">
        <p14:creationId xmlns:p14="http://schemas.microsoft.com/office/powerpoint/2010/main" val="1688123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ECBBAF-4067-4782-8B67-7A0DD59BC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048797"/>
              </p:ext>
            </p:extLst>
          </p:nvPr>
        </p:nvGraphicFramePr>
        <p:xfrm>
          <a:off x="1238250" y="1298607"/>
          <a:ext cx="6918636" cy="140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797CB9B-FAF6-4DC1-8A40-FFE89EDD2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E57A9-3114-400B-897D-F12FF37E86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511"/>
          <a:stretch/>
        </p:blipFill>
        <p:spPr>
          <a:xfrm>
            <a:off x="1471713" y="3311611"/>
            <a:ext cx="2151828" cy="157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C01B4-6A21-4170-9EE5-D6EE4D6B6F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707" r="6295"/>
          <a:stretch/>
        </p:blipFill>
        <p:spPr>
          <a:xfrm>
            <a:off x="5596349" y="3274991"/>
            <a:ext cx="2151828" cy="1722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E9D26-E471-4BBE-9FD8-87FCF41D6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6885" y="3122157"/>
            <a:ext cx="2810230" cy="1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D4F6C5-2E48-4556-A11A-EA0C506E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81" y="1298232"/>
            <a:ext cx="7853711" cy="3166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/>
                </a:solidFill>
                <a:effectLst/>
                <a:latin typeface="source-serif-pro"/>
              </a:rPr>
              <a:t>In CBOW approach, the neural network model will try to predict the </a:t>
            </a:r>
            <a:r>
              <a:rPr lang="en-US" sz="2000" b="1" i="0" dirty="0">
                <a:solidFill>
                  <a:schemeClr val="bg2"/>
                </a:solidFill>
                <a:effectLst/>
                <a:latin typeface="source-serif-pro"/>
              </a:rPr>
              <a:t>center word</a:t>
            </a:r>
            <a:r>
              <a:rPr lang="en-US" sz="2000" b="1" i="0" dirty="0">
                <a:solidFill>
                  <a:schemeClr val="accent1">
                    <a:lumMod val="25000"/>
                  </a:schemeClr>
                </a:solidFill>
                <a:effectLst/>
                <a:latin typeface="source-serif-pro"/>
              </a:rPr>
              <a:t> </a:t>
            </a:r>
            <a:r>
              <a:rPr lang="en-US" sz="2000" b="0" i="0" dirty="0">
                <a:solidFill>
                  <a:schemeClr val="accent1">
                    <a:lumMod val="25000"/>
                  </a:schemeClr>
                </a:solidFill>
                <a:effectLst/>
                <a:latin typeface="source-serif-pro"/>
              </a:rPr>
              <a:t>given </a:t>
            </a:r>
            <a:r>
              <a:rPr lang="en-US" sz="2000" b="1" i="0" dirty="0">
                <a:solidFill>
                  <a:schemeClr val="bg2"/>
                </a:solidFill>
                <a:effectLst/>
                <a:latin typeface="source-serif-pro"/>
              </a:rPr>
              <a:t>context words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source-serif-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2"/>
              </a:solidFill>
              <a:effectLst/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2"/>
              </a:solidFill>
              <a:effectLst/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/>
              </a:solidFill>
              <a:effectLst/>
              <a:latin typeface="source-serif-pro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9B48B-0D54-4863-8330-4BEB8EEF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</p:txBody>
      </p:sp>
      <p:pic>
        <p:nvPicPr>
          <p:cNvPr id="5122" name="Picture 2" descr="The CBOW and Skip-gram architecture of word2vec [16]. | Download Scientific  Diagram">
            <a:extLst>
              <a:ext uri="{FF2B5EF4-FFF2-40B4-BE49-F238E27FC236}">
                <a16:creationId xmlns:a16="http://schemas.microsoft.com/office/drawing/2014/main" id="{75EE6E43-B61D-4C36-B1B2-B4CE4BB8D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95"/>
          <a:stretch/>
        </p:blipFill>
        <p:spPr bwMode="auto">
          <a:xfrm>
            <a:off x="3602062" y="2158314"/>
            <a:ext cx="2441321" cy="272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65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CBB6A6-AC36-4898-93E1-F06B5C85B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49" y="1316950"/>
            <a:ext cx="8633254" cy="3287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It aims to predict surrounding context words based on a given target word.</a:t>
            </a:r>
          </a:p>
          <a:p>
            <a:pPr marL="152400" indent="0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C59E6-457B-4F06-94BA-427E0359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Skip-gram</a:t>
            </a:r>
          </a:p>
        </p:txBody>
      </p:sp>
      <p:pic>
        <p:nvPicPr>
          <p:cNvPr id="6146" name="Picture 2" descr="The CBOW and Skip-gram architecture of word2vec [16]. | Download Scientific  Diagram">
            <a:extLst>
              <a:ext uri="{FF2B5EF4-FFF2-40B4-BE49-F238E27FC236}">
                <a16:creationId xmlns:a16="http://schemas.microsoft.com/office/drawing/2014/main" id="{26F15145-7893-4864-8587-788E598C9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6"/>
          <a:stretch/>
        </p:blipFill>
        <p:spPr bwMode="auto">
          <a:xfrm>
            <a:off x="3287668" y="2047303"/>
            <a:ext cx="2268981" cy="280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94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0ADCA-FD18-444E-A920-84F589BA5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CBOW Vs Skip-grams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390D9E-96FA-46DD-BD07-39615C71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23966"/>
              </p:ext>
            </p:extLst>
          </p:nvPr>
        </p:nvGraphicFramePr>
        <p:xfrm>
          <a:off x="1374421" y="1367481"/>
          <a:ext cx="7143503" cy="3450486"/>
        </p:xfrm>
        <a:graphic>
          <a:graphicData uri="http://schemas.openxmlformats.org/drawingml/2006/table">
            <a:tbl>
              <a:tblPr firstRow="1" bandRow="1">
                <a:tableStyleId>{448DA92A-D97A-40A3-8D2B-686F41BB1E4B}</a:tableStyleId>
              </a:tblPr>
              <a:tblGrid>
                <a:gridCol w="2093709">
                  <a:extLst>
                    <a:ext uri="{9D8B030D-6E8A-4147-A177-3AD203B41FA5}">
                      <a16:colId xmlns:a16="http://schemas.microsoft.com/office/drawing/2014/main" val="1520232952"/>
                    </a:ext>
                  </a:extLst>
                </a:gridCol>
                <a:gridCol w="2232454">
                  <a:extLst>
                    <a:ext uri="{9D8B030D-6E8A-4147-A177-3AD203B41FA5}">
                      <a16:colId xmlns:a16="http://schemas.microsoft.com/office/drawing/2014/main" val="624702829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75465206"/>
                    </a:ext>
                  </a:extLst>
                </a:gridCol>
              </a:tblGrid>
              <a:tr h="4542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CBOW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Skip-grams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772442"/>
                  </a:ext>
                </a:extLst>
              </a:tr>
              <a:tr h="454253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Convergence Time 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Hours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Days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37246"/>
                  </a:ext>
                </a:extLst>
              </a:tr>
              <a:tr h="89606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Learning Relationships Between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Better at </a:t>
                      </a:r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syntactic relationships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Better at understanding the </a:t>
                      </a:r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semantic relationships</a:t>
                      </a:r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484957"/>
                  </a:ext>
                </a:extLst>
              </a:tr>
              <a:tr h="634709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Sensitivity to Overfitting Frequent Words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High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324821"/>
                  </a:ext>
                </a:extLst>
              </a:tr>
              <a:tr h="634709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Amount of Documents Required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Less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31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4838766-3380-4D4C-8F05-1B747FD40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Scikit-learn: Machine learning in Python.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Natural Language Toolkit (NLTK): The complete toolkit for all NLP techniques.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Pattern – A web mining module for the with tools for NLP and machine learning.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TextBlob</a:t>
            </a:r>
            <a:r>
              <a:rPr lang="en-US" dirty="0">
                <a:solidFill>
                  <a:schemeClr val="bg2"/>
                </a:solidFill>
              </a:rPr>
              <a:t> – Easy to use </a:t>
            </a:r>
            <a:r>
              <a:rPr lang="en-US" dirty="0" err="1">
                <a:solidFill>
                  <a:schemeClr val="bg2"/>
                </a:solidFill>
              </a:rPr>
              <a:t>nlp</a:t>
            </a:r>
            <a:r>
              <a:rPr lang="en-US" dirty="0">
                <a:solidFill>
                  <a:schemeClr val="bg2"/>
                </a:solidFill>
              </a:rPr>
              <a:t> tools API, built on top of NLTK and Pattern.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spaCy</a:t>
            </a:r>
            <a:r>
              <a:rPr lang="en-US" dirty="0">
                <a:solidFill>
                  <a:schemeClr val="bg2"/>
                </a:solidFill>
              </a:rPr>
              <a:t> – Industrial strength N LP wit Python and </a:t>
            </a:r>
            <a:r>
              <a:rPr lang="en-US" dirty="0" err="1">
                <a:solidFill>
                  <a:schemeClr val="bg2"/>
                </a:solidFill>
              </a:rPr>
              <a:t>Cython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Gensim</a:t>
            </a:r>
            <a:r>
              <a:rPr lang="en-US" dirty="0">
                <a:solidFill>
                  <a:schemeClr val="bg2"/>
                </a:solidFill>
              </a:rPr>
              <a:t> – Topic Modelling for Humans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Stanford Core NLP – NLP services and packages by Stanford NLP Group.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A4939-DBCE-4853-AA4B-7ACB2E97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830580"/>
            <a:ext cx="6840000" cy="211170"/>
          </a:xfrm>
        </p:spPr>
        <p:txBody>
          <a:bodyPr/>
          <a:lstStyle/>
          <a:p>
            <a:r>
              <a:rPr lang="en-US" dirty="0"/>
              <a:t>Important NLP libraries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753E8-5C61-4A8B-9FCF-7000253A0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Bird's-eye View</a:t>
            </a:r>
          </a:p>
        </p:txBody>
      </p:sp>
      <p:pic>
        <p:nvPicPr>
          <p:cNvPr id="3074" name="Picture 2" descr="ما هي معالجة اللغة الطبيعية (Natural Language Processing) ؟">
            <a:extLst>
              <a:ext uri="{FF2B5EF4-FFF2-40B4-BE49-F238E27FC236}">
                <a16:creationId xmlns:a16="http://schemas.microsoft.com/office/drawing/2014/main" id="{BA569250-BA66-4155-8774-FAF312CA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52" y="1459773"/>
            <a:ext cx="5168609" cy="336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85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1"/>
          <p:cNvSpPr txBox="1">
            <a:spLocks noGrp="1"/>
          </p:cNvSpPr>
          <p:nvPr>
            <p:ph type="ctrTitle"/>
          </p:nvPr>
        </p:nvSpPr>
        <p:spPr>
          <a:xfrm>
            <a:off x="4446000" y="1110065"/>
            <a:ext cx="39600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52" name="Google Shape;1052;p61"/>
          <p:cNvSpPr txBox="1">
            <a:spLocks noGrp="1"/>
          </p:cNvSpPr>
          <p:nvPr>
            <p:ph type="subTitle" idx="1"/>
          </p:nvPr>
        </p:nvSpPr>
        <p:spPr>
          <a:xfrm>
            <a:off x="4446000" y="2264250"/>
            <a:ext cx="3960000" cy="1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Tamara Abu-hawele</a:t>
            </a:r>
            <a:endParaRPr dirty="0"/>
          </a:p>
        </p:txBody>
      </p:sp>
      <p:sp>
        <p:nvSpPr>
          <p:cNvPr id="1053" name="Google Shape;1053;p61"/>
          <p:cNvSpPr txBox="1"/>
          <p:nvPr/>
        </p:nvSpPr>
        <p:spPr>
          <a:xfrm>
            <a:off x="4472575" y="4338694"/>
            <a:ext cx="31434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54" name="Google Shape;1054;p61"/>
          <p:cNvGrpSpPr/>
          <p:nvPr/>
        </p:nvGrpSpPr>
        <p:grpSpPr>
          <a:xfrm>
            <a:off x="1173827" y="1265020"/>
            <a:ext cx="2346756" cy="2613450"/>
            <a:chOff x="2320850" y="1205225"/>
            <a:chExt cx="684425" cy="762250"/>
          </a:xfrm>
        </p:grpSpPr>
        <p:sp>
          <p:nvSpPr>
            <p:cNvPr id="1055" name="Google Shape;1055;p61"/>
            <p:cNvSpPr/>
            <p:nvPr/>
          </p:nvSpPr>
          <p:spPr>
            <a:xfrm>
              <a:off x="2320850" y="1205225"/>
              <a:ext cx="684425" cy="730775"/>
            </a:xfrm>
            <a:custGeom>
              <a:avLst/>
              <a:gdLst/>
              <a:ahLst/>
              <a:cxnLst/>
              <a:rect l="l" t="t" r="r" b="b"/>
              <a:pathLst>
                <a:path w="27377" h="29231" extrusionOk="0">
                  <a:moveTo>
                    <a:pt x="26472" y="1"/>
                  </a:moveTo>
                  <a:cubicBezTo>
                    <a:pt x="26410" y="1"/>
                    <a:pt x="26349" y="11"/>
                    <a:pt x="26292" y="33"/>
                  </a:cubicBezTo>
                  <a:lnTo>
                    <a:pt x="200" y="15083"/>
                  </a:lnTo>
                  <a:cubicBezTo>
                    <a:pt x="72" y="15154"/>
                    <a:pt x="1" y="15282"/>
                    <a:pt x="1" y="15411"/>
                  </a:cubicBezTo>
                  <a:lnTo>
                    <a:pt x="1" y="28563"/>
                  </a:lnTo>
                  <a:cubicBezTo>
                    <a:pt x="15" y="28692"/>
                    <a:pt x="86" y="28820"/>
                    <a:pt x="200" y="28891"/>
                  </a:cubicBezTo>
                  <a:lnTo>
                    <a:pt x="714" y="29177"/>
                  </a:lnTo>
                  <a:cubicBezTo>
                    <a:pt x="778" y="29212"/>
                    <a:pt x="846" y="29230"/>
                    <a:pt x="910" y="29230"/>
                  </a:cubicBezTo>
                  <a:cubicBezTo>
                    <a:pt x="974" y="29230"/>
                    <a:pt x="1035" y="29212"/>
                    <a:pt x="1085" y="29177"/>
                  </a:cubicBezTo>
                  <a:lnTo>
                    <a:pt x="27176" y="14113"/>
                  </a:lnTo>
                  <a:cubicBezTo>
                    <a:pt x="27305" y="14041"/>
                    <a:pt x="27376" y="13913"/>
                    <a:pt x="27376" y="13784"/>
                  </a:cubicBezTo>
                  <a:lnTo>
                    <a:pt x="27376" y="646"/>
                  </a:lnTo>
                  <a:cubicBezTo>
                    <a:pt x="27362" y="518"/>
                    <a:pt x="27290" y="389"/>
                    <a:pt x="27176" y="318"/>
                  </a:cubicBezTo>
                  <a:lnTo>
                    <a:pt x="26663" y="33"/>
                  </a:lnTo>
                  <a:cubicBezTo>
                    <a:pt x="26599" y="11"/>
                    <a:pt x="26534" y="1"/>
                    <a:pt x="26472" y="1"/>
                  </a:cubicBez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1"/>
            <p:cNvSpPr/>
            <p:nvPr/>
          </p:nvSpPr>
          <p:spPr>
            <a:xfrm>
              <a:off x="2322650" y="1205325"/>
              <a:ext cx="682250" cy="393750"/>
            </a:xfrm>
            <a:custGeom>
              <a:avLst/>
              <a:gdLst/>
              <a:ahLst/>
              <a:cxnLst/>
              <a:rect l="l" t="t" r="r" b="b"/>
              <a:pathLst>
                <a:path w="27290" h="15750" extrusionOk="0">
                  <a:moveTo>
                    <a:pt x="26398" y="0"/>
                  </a:moveTo>
                  <a:cubicBezTo>
                    <a:pt x="26334" y="0"/>
                    <a:pt x="26270" y="14"/>
                    <a:pt x="26206" y="43"/>
                  </a:cubicBezTo>
                  <a:lnTo>
                    <a:pt x="128" y="15093"/>
                  </a:lnTo>
                  <a:cubicBezTo>
                    <a:pt x="71" y="15121"/>
                    <a:pt x="29" y="15178"/>
                    <a:pt x="0" y="15236"/>
                  </a:cubicBezTo>
                  <a:lnTo>
                    <a:pt x="885" y="15749"/>
                  </a:lnTo>
                  <a:cubicBezTo>
                    <a:pt x="913" y="15692"/>
                    <a:pt x="970" y="15635"/>
                    <a:pt x="1013" y="15606"/>
                  </a:cubicBezTo>
                  <a:lnTo>
                    <a:pt x="27104" y="542"/>
                  </a:lnTo>
                  <a:cubicBezTo>
                    <a:pt x="27136" y="521"/>
                    <a:pt x="27165" y="512"/>
                    <a:pt x="27191" y="512"/>
                  </a:cubicBezTo>
                  <a:cubicBezTo>
                    <a:pt x="27236" y="512"/>
                    <a:pt x="27272" y="540"/>
                    <a:pt x="27290" y="585"/>
                  </a:cubicBezTo>
                  <a:cubicBezTo>
                    <a:pt x="27261" y="485"/>
                    <a:pt x="27218" y="371"/>
                    <a:pt x="27104" y="314"/>
                  </a:cubicBezTo>
                  <a:lnTo>
                    <a:pt x="26591" y="43"/>
                  </a:lnTo>
                  <a:cubicBezTo>
                    <a:pt x="26527" y="14"/>
                    <a:pt x="26462" y="0"/>
                    <a:pt x="26398" y="0"/>
                  </a:cubicBezTo>
                  <a:close/>
                </a:path>
              </a:pathLst>
            </a:custGeom>
            <a:solidFill>
              <a:srgbClr val="FF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1"/>
            <p:cNvSpPr/>
            <p:nvPr/>
          </p:nvSpPr>
          <p:spPr>
            <a:xfrm>
              <a:off x="2343325" y="1218600"/>
              <a:ext cx="661950" cy="716675"/>
            </a:xfrm>
            <a:custGeom>
              <a:avLst/>
              <a:gdLst/>
              <a:ahLst/>
              <a:cxnLst/>
              <a:rect l="l" t="t" r="r" b="b"/>
              <a:pathLst>
                <a:path w="26478" h="28667" extrusionOk="0">
                  <a:moveTo>
                    <a:pt x="26370" y="0"/>
                  </a:moveTo>
                  <a:cubicBezTo>
                    <a:pt x="26343" y="0"/>
                    <a:pt x="26311" y="8"/>
                    <a:pt x="26277" y="25"/>
                  </a:cubicBezTo>
                  <a:lnTo>
                    <a:pt x="186" y="15075"/>
                  </a:lnTo>
                  <a:cubicBezTo>
                    <a:pt x="86" y="15147"/>
                    <a:pt x="15" y="15247"/>
                    <a:pt x="0" y="15375"/>
                  </a:cubicBezTo>
                  <a:lnTo>
                    <a:pt x="0" y="28528"/>
                  </a:lnTo>
                  <a:cubicBezTo>
                    <a:pt x="0" y="28619"/>
                    <a:pt x="43" y="28667"/>
                    <a:pt x="104" y="28667"/>
                  </a:cubicBezTo>
                  <a:cubicBezTo>
                    <a:pt x="129" y="28667"/>
                    <a:pt x="157" y="28658"/>
                    <a:pt x="186" y="28642"/>
                  </a:cubicBezTo>
                  <a:lnTo>
                    <a:pt x="26277" y="13592"/>
                  </a:lnTo>
                  <a:cubicBezTo>
                    <a:pt x="26406" y="13521"/>
                    <a:pt x="26477" y="13392"/>
                    <a:pt x="26477" y="13278"/>
                  </a:cubicBezTo>
                  <a:lnTo>
                    <a:pt x="26477" y="125"/>
                  </a:lnTo>
                  <a:cubicBezTo>
                    <a:pt x="26477" y="45"/>
                    <a:pt x="26435" y="0"/>
                    <a:pt x="26370" y="0"/>
                  </a:cubicBez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1"/>
            <p:cNvSpPr/>
            <p:nvPr/>
          </p:nvSpPr>
          <p:spPr>
            <a:xfrm>
              <a:off x="2320850" y="1585850"/>
              <a:ext cx="26425" cy="349925"/>
            </a:xfrm>
            <a:custGeom>
              <a:avLst/>
              <a:gdLst/>
              <a:ahLst/>
              <a:cxnLst/>
              <a:rect l="l" t="t" r="r" b="b"/>
              <a:pathLst>
                <a:path w="1057" h="13997" extrusionOk="0">
                  <a:moveTo>
                    <a:pt x="1056" y="13966"/>
                  </a:moveTo>
                  <a:lnTo>
                    <a:pt x="1056" y="13966"/>
                  </a:lnTo>
                  <a:cubicBezTo>
                    <a:pt x="1043" y="13971"/>
                    <a:pt x="1030" y="13975"/>
                    <a:pt x="1016" y="13979"/>
                  </a:cubicBezTo>
                  <a:lnTo>
                    <a:pt x="1016" y="13979"/>
                  </a:lnTo>
                  <a:cubicBezTo>
                    <a:pt x="1029" y="13977"/>
                    <a:pt x="1042" y="13973"/>
                    <a:pt x="1056" y="13966"/>
                  </a:cubicBezTo>
                  <a:close/>
                  <a:moveTo>
                    <a:pt x="58" y="0"/>
                  </a:moveTo>
                  <a:cubicBezTo>
                    <a:pt x="15" y="57"/>
                    <a:pt x="1" y="114"/>
                    <a:pt x="1" y="186"/>
                  </a:cubicBezTo>
                  <a:lnTo>
                    <a:pt x="1" y="13338"/>
                  </a:lnTo>
                  <a:cubicBezTo>
                    <a:pt x="15" y="13467"/>
                    <a:pt x="86" y="13595"/>
                    <a:pt x="200" y="13666"/>
                  </a:cubicBezTo>
                  <a:lnTo>
                    <a:pt x="714" y="13952"/>
                  </a:lnTo>
                  <a:cubicBezTo>
                    <a:pt x="775" y="13982"/>
                    <a:pt x="836" y="13997"/>
                    <a:pt x="897" y="13997"/>
                  </a:cubicBezTo>
                  <a:cubicBezTo>
                    <a:pt x="937" y="13997"/>
                    <a:pt x="977" y="13991"/>
                    <a:pt x="1016" y="13979"/>
                  </a:cubicBezTo>
                  <a:lnTo>
                    <a:pt x="1016" y="13979"/>
                  </a:lnTo>
                  <a:cubicBezTo>
                    <a:pt x="1012" y="13980"/>
                    <a:pt x="1007" y="13980"/>
                    <a:pt x="1003" y="13980"/>
                  </a:cubicBezTo>
                  <a:cubicBezTo>
                    <a:pt x="947" y="13980"/>
                    <a:pt x="911" y="13926"/>
                    <a:pt x="899" y="13838"/>
                  </a:cubicBezTo>
                  <a:lnTo>
                    <a:pt x="899" y="699"/>
                  </a:lnTo>
                  <a:cubicBezTo>
                    <a:pt x="899" y="642"/>
                    <a:pt x="914" y="571"/>
                    <a:pt x="942" y="5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BF3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1"/>
            <p:cNvSpPr/>
            <p:nvPr/>
          </p:nvSpPr>
          <p:spPr>
            <a:xfrm>
              <a:off x="2358300" y="1895050"/>
              <a:ext cx="58875" cy="72425"/>
            </a:xfrm>
            <a:custGeom>
              <a:avLst/>
              <a:gdLst/>
              <a:ahLst/>
              <a:cxnLst/>
              <a:rect l="l" t="t" r="r" b="b"/>
              <a:pathLst>
                <a:path w="2355" h="2897" extrusionOk="0">
                  <a:moveTo>
                    <a:pt x="2354" y="0"/>
                  </a:moveTo>
                  <a:lnTo>
                    <a:pt x="1" y="1356"/>
                  </a:lnTo>
                  <a:lnTo>
                    <a:pt x="1" y="2696"/>
                  </a:lnTo>
                  <a:cubicBezTo>
                    <a:pt x="1" y="2811"/>
                    <a:pt x="86" y="2896"/>
                    <a:pt x="215" y="2896"/>
                  </a:cubicBezTo>
                  <a:cubicBezTo>
                    <a:pt x="286" y="2896"/>
                    <a:pt x="357" y="2868"/>
                    <a:pt x="400" y="2811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rgbClr val="FF5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1"/>
            <p:cNvSpPr/>
            <p:nvPr/>
          </p:nvSpPr>
          <p:spPr>
            <a:xfrm>
              <a:off x="2666800" y="1537050"/>
              <a:ext cx="52075" cy="40550"/>
            </a:xfrm>
            <a:custGeom>
              <a:avLst/>
              <a:gdLst/>
              <a:ahLst/>
              <a:cxnLst/>
              <a:rect l="l" t="t" r="r" b="b"/>
              <a:pathLst>
                <a:path w="2083" h="1622" extrusionOk="0">
                  <a:moveTo>
                    <a:pt x="1923" y="1"/>
                  </a:moveTo>
                  <a:cubicBezTo>
                    <a:pt x="1877" y="1"/>
                    <a:pt x="1825" y="18"/>
                    <a:pt x="1769" y="55"/>
                  </a:cubicBezTo>
                  <a:lnTo>
                    <a:pt x="328" y="897"/>
                  </a:lnTo>
                  <a:cubicBezTo>
                    <a:pt x="143" y="1011"/>
                    <a:pt x="14" y="1210"/>
                    <a:pt x="0" y="1410"/>
                  </a:cubicBezTo>
                  <a:cubicBezTo>
                    <a:pt x="0" y="1545"/>
                    <a:pt x="65" y="1622"/>
                    <a:pt x="165" y="1622"/>
                  </a:cubicBezTo>
                  <a:cubicBezTo>
                    <a:pt x="213" y="1622"/>
                    <a:pt x="268" y="1604"/>
                    <a:pt x="328" y="1567"/>
                  </a:cubicBezTo>
                  <a:lnTo>
                    <a:pt x="1769" y="725"/>
                  </a:lnTo>
                  <a:cubicBezTo>
                    <a:pt x="1955" y="626"/>
                    <a:pt x="2069" y="426"/>
                    <a:pt x="2083" y="212"/>
                  </a:cubicBezTo>
                  <a:cubicBezTo>
                    <a:pt x="2083" y="77"/>
                    <a:pt x="2018" y="1"/>
                    <a:pt x="19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1"/>
            <p:cNvSpPr/>
            <p:nvPr/>
          </p:nvSpPr>
          <p:spPr>
            <a:xfrm>
              <a:off x="2729550" y="1468925"/>
              <a:ext cx="108450" cy="72425"/>
            </a:xfrm>
            <a:custGeom>
              <a:avLst/>
              <a:gdLst/>
              <a:ahLst/>
              <a:cxnLst/>
              <a:rect l="l" t="t" r="r" b="b"/>
              <a:pathLst>
                <a:path w="4338" h="2897" extrusionOk="0">
                  <a:moveTo>
                    <a:pt x="4177" y="1"/>
                  </a:moveTo>
                  <a:cubicBezTo>
                    <a:pt x="4132" y="1"/>
                    <a:pt x="4079" y="18"/>
                    <a:pt x="4024" y="55"/>
                  </a:cubicBezTo>
                  <a:lnTo>
                    <a:pt x="329" y="2167"/>
                  </a:lnTo>
                  <a:cubicBezTo>
                    <a:pt x="144" y="2281"/>
                    <a:pt x="44" y="2480"/>
                    <a:pt x="1" y="2694"/>
                  </a:cubicBezTo>
                  <a:cubicBezTo>
                    <a:pt x="1" y="2823"/>
                    <a:pt x="69" y="2897"/>
                    <a:pt x="173" y="2897"/>
                  </a:cubicBezTo>
                  <a:cubicBezTo>
                    <a:pt x="219" y="2897"/>
                    <a:pt x="272" y="2882"/>
                    <a:pt x="329" y="2851"/>
                  </a:cubicBezTo>
                  <a:lnTo>
                    <a:pt x="4024" y="726"/>
                  </a:lnTo>
                  <a:cubicBezTo>
                    <a:pt x="4209" y="626"/>
                    <a:pt x="4323" y="426"/>
                    <a:pt x="4338" y="212"/>
                  </a:cubicBezTo>
                  <a:cubicBezTo>
                    <a:pt x="4338" y="77"/>
                    <a:pt x="4272" y="1"/>
                    <a:pt x="41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1"/>
            <p:cNvSpPr/>
            <p:nvPr/>
          </p:nvSpPr>
          <p:spPr>
            <a:xfrm>
              <a:off x="2845100" y="1394975"/>
              <a:ext cx="120225" cy="79550"/>
            </a:xfrm>
            <a:custGeom>
              <a:avLst/>
              <a:gdLst/>
              <a:ahLst/>
              <a:cxnLst/>
              <a:rect l="l" t="t" r="r" b="b"/>
              <a:pathLst>
                <a:path w="4809" h="3182" extrusionOk="0">
                  <a:moveTo>
                    <a:pt x="4647" y="1"/>
                  </a:moveTo>
                  <a:cubicBezTo>
                    <a:pt x="4603" y="1"/>
                    <a:pt x="4551" y="15"/>
                    <a:pt x="4494" y="46"/>
                  </a:cubicBezTo>
                  <a:lnTo>
                    <a:pt x="329" y="2457"/>
                  </a:lnTo>
                  <a:cubicBezTo>
                    <a:pt x="144" y="2585"/>
                    <a:pt x="15" y="2757"/>
                    <a:pt x="1" y="2970"/>
                  </a:cubicBezTo>
                  <a:cubicBezTo>
                    <a:pt x="1" y="3106"/>
                    <a:pt x="66" y="3182"/>
                    <a:pt x="166" y="3182"/>
                  </a:cubicBezTo>
                  <a:cubicBezTo>
                    <a:pt x="213" y="3182"/>
                    <a:pt x="269" y="3164"/>
                    <a:pt x="329" y="3127"/>
                  </a:cubicBezTo>
                  <a:lnTo>
                    <a:pt x="4494" y="731"/>
                  </a:lnTo>
                  <a:cubicBezTo>
                    <a:pt x="4694" y="617"/>
                    <a:pt x="4794" y="417"/>
                    <a:pt x="4808" y="203"/>
                  </a:cubicBezTo>
                  <a:cubicBezTo>
                    <a:pt x="4808" y="75"/>
                    <a:pt x="4747" y="1"/>
                    <a:pt x="464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1"/>
            <p:cNvSpPr/>
            <p:nvPr/>
          </p:nvSpPr>
          <p:spPr>
            <a:xfrm>
              <a:off x="2666800" y="1402950"/>
              <a:ext cx="108425" cy="72425"/>
            </a:xfrm>
            <a:custGeom>
              <a:avLst/>
              <a:gdLst/>
              <a:ahLst/>
              <a:cxnLst/>
              <a:rect l="l" t="t" r="r" b="b"/>
              <a:pathLst>
                <a:path w="4337" h="2897" extrusionOk="0">
                  <a:moveTo>
                    <a:pt x="4172" y="1"/>
                  </a:moveTo>
                  <a:cubicBezTo>
                    <a:pt x="4124" y="1"/>
                    <a:pt x="4069" y="18"/>
                    <a:pt x="4009" y="55"/>
                  </a:cubicBezTo>
                  <a:lnTo>
                    <a:pt x="328" y="2195"/>
                  </a:lnTo>
                  <a:cubicBezTo>
                    <a:pt x="143" y="2295"/>
                    <a:pt x="14" y="2495"/>
                    <a:pt x="0" y="2694"/>
                  </a:cubicBezTo>
                  <a:cubicBezTo>
                    <a:pt x="0" y="2823"/>
                    <a:pt x="69" y="2896"/>
                    <a:pt x="172" y="2896"/>
                  </a:cubicBezTo>
                  <a:cubicBezTo>
                    <a:pt x="218" y="2896"/>
                    <a:pt x="271" y="2882"/>
                    <a:pt x="328" y="2851"/>
                  </a:cubicBezTo>
                  <a:lnTo>
                    <a:pt x="4009" y="726"/>
                  </a:lnTo>
                  <a:cubicBezTo>
                    <a:pt x="4208" y="626"/>
                    <a:pt x="4323" y="426"/>
                    <a:pt x="4337" y="212"/>
                  </a:cubicBezTo>
                  <a:cubicBezTo>
                    <a:pt x="4337" y="77"/>
                    <a:pt x="4272" y="1"/>
                    <a:pt x="41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1"/>
            <p:cNvSpPr/>
            <p:nvPr/>
          </p:nvSpPr>
          <p:spPr>
            <a:xfrm>
              <a:off x="2781975" y="1340550"/>
              <a:ext cx="100950" cy="68850"/>
            </a:xfrm>
            <a:custGeom>
              <a:avLst/>
              <a:gdLst/>
              <a:ahLst/>
              <a:cxnLst/>
              <a:rect l="l" t="t" r="r" b="b"/>
              <a:pathLst>
                <a:path w="4038" h="2754" extrusionOk="0">
                  <a:moveTo>
                    <a:pt x="3878" y="0"/>
                  </a:moveTo>
                  <a:cubicBezTo>
                    <a:pt x="3832" y="0"/>
                    <a:pt x="3780" y="18"/>
                    <a:pt x="3724" y="55"/>
                  </a:cubicBezTo>
                  <a:lnTo>
                    <a:pt x="315" y="2023"/>
                  </a:lnTo>
                  <a:cubicBezTo>
                    <a:pt x="144" y="2137"/>
                    <a:pt x="29" y="2337"/>
                    <a:pt x="1" y="2551"/>
                  </a:cubicBezTo>
                  <a:cubicBezTo>
                    <a:pt x="1" y="2680"/>
                    <a:pt x="69" y="2753"/>
                    <a:pt x="168" y="2753"/>
                  </a:cubicBezTo>
                  <a:cubicBezTo>
                    <a:pt x="212" y="2753"/>
                    <a:pt x="262" y="2739"/>
                    <a:pt x="315" y="2708"/>
                  </a:cubicBezTo>
                  <a:lnTo>
                    <a:pt x="3724" y="725"/>
                  </a:lnTo>
                  <a:cubicBezTo>
                    <a:pt x="3924" y="625"/>
                    <a:pt x="4024" y="426"/>
                    <a:pt x="4038" y="212"/>
                  </a:cubicBezTo>
                  <a:cubicBezTo>
                    <a:pt x="4038" y="77"/>
                    <a:pt x="3973" y="0"/>
                    <a:pt x="38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1"/>
            <p:cNvSpPr/>
            <p:nvPr/>
          </p:nvSpPr>
          <p:spPr>
            <a:xfrm>
              <a:off x="2890750" y="1291925"/>
              <a:ext cx="77075" cy="54700"/>
            </a:xfrm>
            <a:custGeom>
              <a:avLst/>
              <a:gdLst/>
              <a:ahLst/>
              <a:cxnLst/>
              <a:rect l="l" t="t" r="r" b="b"/>
              <a:pathLst>
                <a:path w="3083" h="2188" extrusionOk="0">
                  <a:moveTo>
                    <a:pt x="2908" y="1"/>
                  </a:moveTo>
                  <a:cubicBezTo>
                    <a:pt x="2863" y="1"/>
                    <a:pt x="2810" y="15"/>
                    <a:pt x="2754" y="45"/>
                  </a:cubicBezTo>
                  <a:lnTo>
                    <a:pt x="315" y="1458"/>
                  </a:lnTo>
                  <a:cubicBezTo>
                    <a:pt x="143" y="1572"/>
                    <a:pt x="29" y="1757"/>
                    <a:pt x="1" y="1971"/>
                  </a:cubicBezTo>
                  <a:cubicBezTo>
                    <a:pt x="1" y="2110"/>
                    <a:pt x="70" y="2187"/>
                    <a:pt x="170" y="2187"/>
                  </a:cubicBezTo>
                  <a:cubicBezTo>
                    <a:pt x="213" y="2187"/>
                    <a:pt x="263" y="2173"/>
                    <a:pt x="315" y="2142"/>
                  </a:cubicBezTo>
                  <a:lnTo>
                    <a:pt x="2754" y="730"/>
                  </a:lnTo>
                  <a:cubicBezTo>
                    <a:pt x="2954" y="616"/>
                    <a:pt x="3068" y="416"/>
                    <a:pt x="3082" y="217"/>
                  </a:cubicBezTo>
                  <a:cubicBezTo>
                    <a:pt x="3082" y="77"/>
                    <a:pt x="3013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1"/>
            <p:cNvSpPr/>
            <p:nvPr/>
          </p:nvSpPr>
          <p:spPr>
            <a:xfrm>
              <a:off x="2666800" y="1556300"/>
              <a:ext cx="108425" cy="72425"/>
            </a:xfrm>
            <a:custGeom>
              <a:avLst/>
              <a:gdLst/>
              <a:ahLst/>
              <a:cxnLst/>
              <a:rect l="l" t="t" r="r" b="b"/>
              <a:pathLst>
                <a:path w="4337" h="2897" extrusionOk="0">
                  <a:moveTo>
                    <a:pt x="4172" y="1"/>
                  </a:moveTo>
                  <a:cubicBezTo>
                    <a:pt x="4124" y="1"/>
                    <a:pt x="4069" y="18"/>
                    <a:pt x="4009" y="55"/>
                  </a:cubicBezTo>
                  <a:lnTo>
                    <a:pt x="328" y="2167"/>
                  </a:lnTo>
                  <a:cubicBezTo>
                    <a:pt x="143" y="2281"/>
                    <a:pt x="14" y="2480"/>
                    <a:pt x="0" y="2694"/>
                  </a:cubicBezTo>
                  <a:cubicBezTo>
                    <a:pt x="0" y="2823"/>
                    <a:pt x="69" y="2897"/>
                    <a:pt x="172" y="2897"/>
                  </a:cubicBezTo>
                  <a:cubicBezTo>
                    <a:pt x="218" y="2897"/>
                    <a:pt x="271" y="2882"/>
                    <a:pt x="328" y="2851"/>
                  </a:cubicBezTo>
                  <a:lnTo>
                    <a:pt x="4009" y="726"/>
                  </a:lnTo>
                  <a:cubicBezTo>
                    <a:pt x="4208" y="626"/>
                    <a:pt x="4323" y="426"/>
                    <a:pt x="4337" y="212"/>
                  </a:cubicBezTo>
                  <a:cubicBezTo>
                    <a:pt x="4337" y="77"/>
                    <a:pt x="4272" y="1"/>
                    <a:pt x="41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1"/>
            <p:cNvSpPr/>
            <p:nvPr/>
          </p:nvSpPr>
          <p:spPr>
            <a:xfrm>
              <a:off x="2781975" y="1493425"/>
              <a:ext cx="100950" cy="68475"/>
            </a:xfrm>
            <a:custGeom>
              <a:avLst/>
              <a:gdLst/>
              <a:ahLst/>
              <a:cxnLst/>
              <a:rect l="l" t="t" r="r" b="b"/>
              <a:pathLst>
                <a:path w="4038" h="2739" extrusionOk="0">
                  <a:moveTo>
                    <a:pt x="3869" y="1"/>
                  </a:moveTo>
                  <a:cubicBezTo>
                    <a:pt x="3825" y="1"/>
                    <a:pt x="3776" y="15"/>
                    <a:pt x="3724" y="45"/>
                  </a:cubicBezTo>
                  <a:lnTo>
                    <a:pt x="315" y="2014"/>
                  </a:lnTo>
                  <a:cubicBezTo>
                    <a:pt x="144" y="2142"/>
                    <a:pt x="29" y="2328"/>
                    <a:pt x="1" y="2528"/>
                  </a:cubicBezTo>
                  <a:cubicBezTo>
                    <a:pt x="1" y="2663"/>
                    <a:pt x="66" y="2739"/>
                    <a:pt x="161" y="2739"/>
                  </a:cubicBezTo>
                  <a:cubicBezTo>
                    <a:pt x="207" y="2739"/>
                    <a:pt x="259" y="2721"/>
                    <a:pt x="315" y="2684"/>
                  </a:cubicBezTo>
                  <a:lnTo>
                    <a:pt x="3724" y="730"/>
                  </a:lnTo>
                  <a:cubicBezTo>
                    <a:pt x="3924" y="616"/>
                    <a:pt x="4024" y="430"/>
                    <a:pt x="4038" y="217"/>
                  </a:cubicBezTo>
                  <a:cubicBezTo>
                    <a:pt x="4038" y="77"/>
                    <a:pt x="3969" y="1"/>
                    <a:pt x="38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1"/>
            <p:cNvSpPr/>
            <p:nvPr/>
          </p:nvSpPr>
          <p:spPr>
            <a:xfrm>
              <a:off x="2890750" y="1444325"/>
              <a:ext cx="77075" cy="54825"/>
            </a:xfrm>
            <a:custGeom>
              <a:avLst/>
              <a:gdLst/>
              <a:ahLst/>
              <a:cxnLst/>
              <a:rect l="l" t="t" r="r" b="b"/>
              <a:pathLst>
                <a:path w="3083" h="2193" extrusionOk="0">
                  <a:moveTo>
                    <a:pt x="2917" y="1"/>
                  </a:moveTo>
                  <a:cubicBezTo>
                    <a:pt x="2870" y="1"/>
                    <a:pt x="2814" y="18"/>
                    <a:pt x="2754" y="55"/>
                  </a:cubicBezTo>
                  <a:lnTo>
                    <a:pt x="315" y="1467"/>
                  </a:lnTo>
                  <a:cubicBezTo>
                    <a:pt x="143" y="1581"/>
                    <a:pt x="29" y="1767"/>
                    <a:pt x="1" y="1981"/>
                  </a:cubicBezTo>
                  <a:cubicBezTo>
                    <a:pt x="1" y="2116"/>
                    <a:pt x="66" y="2192"/>
                    <a:pt x="161" y="2192"/>
                  </a:cubicBezTo>
                  <a:cubicBezTo>
                    <a:pt x="207" y="2192"/>
                    <a:pt x="259" y="2175"/>
                    <a:pt x="315" y="2138"/>
                  </a:cubicBezTo>
                  <a:lnTo>
                    <a:pt x="2754" y="725"/>
                  </a:lnTo>
                  <a:cubicBezTo>
                    <a:pt x="2954" y="626"/>
                    <a:pt x="3068" y="426"/>
                    <a:pt x="3082" y="212"/>
                  </a:cubicBezTo>
                  <a:cubicBezTo>
                    <a:pt x="3082" y="77"/>
                    <a:pt x="3017" y="1"/>
                    <a:pt x="29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1"/>
            <p:cNvSpPr/>
            <p:nvPr/>
          </p:nvSpPr>
          <p:spPr>
            <a:xfrm>
              <a:off x="2666800" y="1406875"/>
              <a:ext cx="190100" cy="119850"/>
            </a:xfrm>
            <a:custGeom>
              <a:avLst/>
              <a:gdLst/>
              <a:ahLst/>
              <a:cxnLst/>
              <a:rect l="l" t="t" r="r" b="b"/>
              <a:pathLst>
                <a:path w="7604" h="4794" extrusionOk="0">
                  <a:moveTo>
                    <a:pt x="7439" y="1"/>
                  </a:moveTo>
                  <a:cubicBezTo>
                    <a:pt x="7391" y="1"/>
                    <a:pt x="7336" y="18"/>
                    <a:pt x="7276" y="55"/>
                  </a:cubicBezTo>
                  <a:lnTo>
                    <a:pt x="328" y="4064"/>
                  </a:lnTo>
                  <a:cubicBezTo>
                    <a:pt x="143" y="4192"/>
                    <a:pt x="14" y="4363"/>
                    <a:pt x="0" y="4577"/>
                  </a:cubicBezTo>
                  <a:cubicBezTo>
                    <a:pt x="0" y="4716"/>
                    <a:pt x="69" y="4793"/>
                    <a:pt x="174" y="4793"/>
                  </a:cubicBezTo>
                  <a:cubicBezTo>
                    <a:pt x="220" y="4793"/>
                    <a:pt x="272" y="4779"/>
                    <a:pt x="328" y="4748"/>
                  </a:cubicBezTo>
                  <a:lnTo>
                    <a:pt x="7276" y="726"/>
                  </a:lnTo>
                  <a:cubicBezTo>
                    <a:pt x="7475" y="626"/>
                    <a:pt x="7575" y="426"/>
                    <a:pt x="7604" y="212"/>
                  </a:cubicBezTo>
                  <a:cubicBezTo>
                    <a:pt x="7604" y="77"/>
                    <a:pt x="7538" y="1"/>
                    <a:pt x="74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1"/>
            <p:cNvSpPr/>
            <p:nvPr/>
          </p:nvSpPr>
          <p:spPr>
            <a:xfrm>
              <a:off x="2865800" y="1344000"/>
              <a:ext cx="99175" cy="67775"/>
            </a:xfrm>
            <a:custGeom>
              <a:avLst/>
              <a:gdLst/>
              <a:ahLst/>
              <a:cxnLst/>
              <a:rect l="l" t="t" r="r" b="b"/>
              <a:pathLst>
                <a:path w="3967" h="2711" extrusionOk="0">
                  <a:moveTo>
                    <a:pt x="3797" y="0"/>
                  </a:moveTo>
                  <a:cubicBezTo>
                    <a:pt x="3753" y="0"/>
                    <a:pt x="3704" y="15"/>
                    <a:pt x="3652" y="45"/>
                  </a:cubicBezTo>
                  <a:lnTo>
                    <a:pt x="314" y="1985"/>
                  </a:lnTo>
                  <a:cubicBezTo>
                    <a:pt x="143" y="2099"/>
                    <a:pt x="29" y="2285"/>
                    <a:pt x="0" y="2499"/>
                  </a:cubicBezTo>
                  <a:cubicBezTo>
                    <a:pt x="0" y="2634"/>
                    <a:pt x="65" y="2710"/>
                    <a:pt x="161" y="2710"/>
                  </a:cubicBezTo>
                  <a:cubicBezTo>
                    <a:pt x="206" y="2710"/>
                    <a:pt x="259" y="2693"/>
                    <a:pt x="314" y="2656"/>
                  </a:cubicBezTo>
                  <a:lnTo>
                    <a:pt x="3652" y="730"/>
                  </a:lnTo>
                  <a:cubicBezTo>
                    <a:pt x="3852" y="630"/>
                    <a:pt x="3952" y="430"/>
                    <a:pt x="3966" y="216"/>
                  </a:cubicBezTo>
                  <a:cubicBezTo>
                    <a:pt x="3966" y="77"/>
                    <a:pt x="3897" y="0"/>
                    <a:pt x="37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1"/>
            <p:cNvSpPr/>
            <p:nvPr/>
          </p:nvSpPr>
          <p:spPr>
            <a:xfrm>
              <a:off x="2886125" y="1519650"/>
              <a:ext cx="46025" cy="66575"/>
            </a:xfrm>
            <a:custGeom>
              <a:avLst/>
              <a:gdLst/>
              <a:ahLst/>
              <a:cxnLst/>
              <a:rect l="l" t="t" r="r" b="b"/>
              <a:pathLst>
                <a:path w="1841" h="2663" extrusionOk="0">
                  <a:moveTo>
                    <a:pt x="1589" y="1"/>
                  </a:moveTo>
                  <a:cubicBezTo>
                    <a:pt x="1506" y="1"/>
                    <a:pt x="1429" y="51"/>
                    <a:pt x="1398" y="123"/>
                  </a:cubicBezTo>
                  <a:lnTo>
                    <a:pt x="571" y="2063"/>
                  </a:lnTo>
                  <a:lnTo>
                    <a:pt x="371" y="1878"/>
                  </a:lnTo>
                  <a:cubicBezTo>
                    <a:pt x="333" y="1834"/>
                    <a:pt x="284" y="1815"/>
                    <a:pt x="235" y="1815"/>
                  </a:cubicBezTo>
                  <a:cubicBezTo>
                    <a:pt x="173" y="1815"/>
                    <a:pt x="111" y="1845"/>
                    <a:pt x="72" y="1892"/>
                  </a:cubicBezTo>
                  <a:cubicBezTo>
                    <a:pt x="0" y="1978"/>
                    <a:pt x="0" y="2106"/>
                    <a:pt x="72" y="2192"/>
                  </a:cubicBezTo>
                  <a:lnTo>
                    <a:pt x="500" y="2605"/>
                  </a:lnTo>
                  <a:cubicBezTo>
                    <a:pt x="542" y="2634"/>
                    <a:pt x="585" y="2663"/>
                    <a:pt x="642" y="2663"/>
                  </a:cubicBezTo>
                  <a:lnTo>
                    <a:pt x="671" y="2663"/>
                  </a:lnTo>
                  <a:cubicBezTo>
                    <a:pt x="742" y="2634"/>
                    <a:pt x="799" y="2591"/>
                    <a:pt x="842" y="2534"/>
                  </a:cubicBezTo>
                  <a:lnTo>
                    <a:pt x="1784" y="280"/>
                  </a:lnTo>
                  <a:cubicBezTo>
                    <a:pt x="1841" y="195"/>
                    <a:pt x="1784" y="66"/>
                    <a:pt x="1684" y="23"/>
                  </a:cubicBezTo>
                  <a:cubicBezTo>
                    <a:pt x="1653" y="8"/>
                    <a:pt x="1620" y="1"/>
                    <a:pt x="1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1"/>
            <p:cNvSpPr/>
            <p:nvPr/>
          </p:nvSpPr>
          <p:spPr>
            <a:xfrm>
              <a:off x="2932125" y="1493275"/>
              <a:ext cx="46400" cy="67000"/>
            </a:xfrm>
            <a:custGeom>
              <a:avLst/>
              <a:gdLst/>
              <a:ahLst/>
              <a:cxnLst/>
              <a:rect l="l" t="t" r="r" b="b"/>
              <a:pathLst>
                <a:path w="1856" h="2680" extrusionOk="0">
                  <a:moveTo>
                    <a:pt x="1583" y="0"/>
                  </a:moveTo>
                  <a:cubicBezTo>
                    <a:pt x="1505" y="0"/>
                    <a:pt x="1426" y="50"/>
                    <a:pt x="1384" y="123"/>
                  </a:cubicBezTo>
                  <a:lnTo>
                    <a:pt x="571" y="2091"/>
                  </a:lnTo>
                  <a:lnTo>
                    <a:pt x="372" y="1892"/>
                  </a:lnTo>
                  <a:cubicBezTo>
                    <a:pt x="332" y="1852"/>
                    <a:pt x="281" y="1834"/>
                    <a:pt x="230" y="1834"/>
                  </a:cubicBezTo>
                  <a:cubicBezTo>
                    <a:pt x="170" y="1834"/>
                    <a:pt x="111" y="1859"/>
                    <a:pt x="72" y="1906"/>
                  </a:cubicBezTo>
                  <a:cubicBezTo>
                    <a:pt x="1" y="2006"/>
                    <a:pt x="1" y="2120"/>
                    <a:pt x="72" y="2205"/>
                  </a:cubicBezTo>
                  <a:lnTo>
                    <a:pt x="500" y="2619"/>
                  </a:lnTo>
                  <a:cubicBezTo>
                    <a:pt x="523" y="2654"/>
                    <a:pt x="566" y="2680"/>
                    <a:pt x="620" y="2680"/>
                  </a:cubicBezTo>
                  <a:cubicBezTo>
                    <a:pt x="632" y="2680"/>
                    <a:pt x="644" y="2679"/>
                    <a:pt x="657" y="2676"/>
                  </a:cubicBezTo>
                  <a:lnTo>
                    <a:pt x="685" y="2676"/>
                  </a:lnTo>
                  <a:cubicBezTo>
                    <a:pt x="757" y="2662"/>
                    <a:pt x="814" y="2605"/>
                    <a:pt x="857" y="2548"/>
                  </a:cubicBezTo>
                  <a:lnTo>
                    <a:pt x="1798" y="308"/>
                  </a:lnTo>
                  <a:cubicBezTo>
                    <a:pt x="1855" y="194"/>
                    <a:pt x="1798" y="51"/>
                    <a:pt x="1670" y="23"/>
                  </a:cubicBezTo>
                  <a:cubicBezTo>
                    <a:pt x="1642" y="7"/>
                    <a:pt x="1613" y="0"/>
                    <a:pt x="1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1"/>
            <p:cNvSpPr/>
            <p:nvPr/>
          </p:nvSpPr>
          <p:spPr>
            <a:xfrm>
              <a:off x="2372925" y="1504300"/>
              <a:ext cx="263925" cy="340850"/>
            </a:xfrm>
            <a:custGeom>
              <a:avLst/>
              <a:gdLst/>
              <a:ahLst/>
              <a:cxnLst/>
              <a:rect l="l" t="t" r="r" b="b"/>
              <a:pathLst>
                <a:path w="10557" h="13634" extrusionOk="0">
                  <a:moveTo>
                    <a:pt x="7637" y="0"/>
                  </a:moveTo>
                  <a:cubicBezTo>
                    <a:pt x="6927" y="0"/>
                    <a:pt x="6126" y="233"/>
                    <a:pt x="5279" y="723"/>
                  </a:cubicBezTo>
                  <a:cubicBezTo>
                    <a:pt x="2354" y="2421"/>
                    <a:pt x="0" y="6500"/>
                    <a:pt x="0" y="9867"/>
                  </a:cubicBezTo>
                  <a:cubicBezTo>
                    <a:pt x="0" y="12257"/>
                    <a:pt x="1194" y="13634"/>
                    <a:pt x="2928" y="13634"/>
                  </a:cubicBezTo>
                  <a:cubicBezTo>
                    <a:pt x="3636" y="13634"/>
                    <a:pt x="4435" y="13404"/>
                    <a:pt x="5279" y="12920"/>
                  </a:cubicBezTo>
                  <a:cubicBezTo>
                    <a:pt x="8203" y="11237"/>
                    <a:pt x="10557" y="7142"/>
                    <a:pt x="10557" y="3776"/>
                  </a:cubicBezTo>
                  <a:cubicBezTo>
                    <a:pt x="10557" y="1379"/>
                    <a:pt x="9367" y="0"/>
                    <a:pt x="7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1"/>
            <p:cNvSpPr/>
            <p:nvPr/>
          </p:nvSpPr>
          <p:spPr>
            <a:xfrm>
              <a:off x="2407525" y="1497300"/>
              <a:ext cx="204725" cy="225725"/>
            </a:xfrm>
            <a:custGeom>
              <a:avLst/>
              <a:gdLst/>
              <a:ahLst/>
              <a:cxnLst/>
              <a:rect l="l" t="t" r="r" b="b"/>
              <a:pathLst>
                <a:path w="8189" h="9029" extrusionOk="0">
                  <a:moveTo>
                    <a:pt x="3440" y="0"/>
                  </a:moveTo>
                  <a:cubicBezTo>
                    <a:pt x="3293" y="0"/>
                    <a:pt x="3145" y="11"/>
                    <a:pt x="2996" y="33"/>
                  </a:cubicBezTo>
                  <a:cubicBezTo>
                    <a:pt x="1455" y="275"/>
                    <a:pt x="300" y="1531"/>
                    <a:pt x="186" y="3086"/>
                  </a:cubicBezTo>
                  <a:lnTo>
                    <a:pt x="143" y="3913"/>
                  </a:lnTo>
                  <a:cubicBezTo>
                    <a:pt x="0" y="5796"/>
                    <a:pt x="899" y="7622"/>
                    <a:pt x="2497" y="8649"/>
                  </a:cubicBezTo>
                  <a:cubicBezTo>
                    <a:pt x="2497" y="8649"/>
                    <a:pt x="5107" y="8992"/>
                    <a:pt x="6092" y="9020"/>
                  </a:cubicBezTo>
                  <a:lnTo>
                    <a:pt x="6206" y="9020"/>
                  </a:lnTo>
                  <a:cubicBezTo>
                    <a:pt x="6268" y="9026"/>
                    <a:pt x="6331" y="9029"/>
                    <a:pt x="6395" y="9029"/>
                  </a:cubicBezTo>
                  <a:cubicBezTo>
                    <a:pt x="6635" y="9029"/>
                    <a:pt x="6879" y="8988"/>
                    <a:pt x="7104" y="8920"/>
                  </a:cubicBezTo>
                  <a:cubicBezTo>
                    <a:pt x="7418" y="8806"/>
                    <a:pt x="7661" y="8635"/>
                    <a:pt x="7846" y="8364"/>
                  </a:cubicBezTo>
                  <a:cubicBezTo>
                    <a:pt x="8089" y="7950"/>
                    <a:pt x="8017" y="7408"/>
                    <a:pt x="7789" y="6980"/>
                  </a:cubicBezTo>
                  <a:cubicBezTo>
                    <a:pt x="7775" y="6952"/>
                    <a:pt x="7775" y="6923"/>
                    <a:pt x="7775" y="6909"/>
                  </a:cubicBezTo>
                  <a:cubicBezTo>
                    <a:pt x="7775" y="6866"/>
                    <a:pt x="7789" y="6838"/>
                    <a:pt x="7818" y="6809"/>
                  </a:cubicBezTo>
                  <a:cubicBezTo>
                    <a:pt x="7989" y="6666"/>
                    <a:pt x="8089" y="6495"/>
                    <a:pt x="8146" y="6295"/>
                  </a:cubicBezTo>
                  <a:cubicBezTo>
                    <a:pt x="8189" y="5982"/>
                    <a:pt x="8146" y="5654"/>
                    <a:pt x="7946" y="5382"/>
                  </a:cubicBezTo>
                  <a:cubicBezTo>
                    <a:pt x="7746" y="5126"/>
                    <a:pt x="7518" y="4912"/>
                    <a:pt x="7247" y="4726"/>
                  </a:cubicBezTo>
                  <a:cubicBezTo>
                    <a:pt x="7076" y="4626"/>
                    <a:pt x="6890" y="4484"/>
                    <a:pt x="6733" y="4313"/>
                  </a:cubicBezTo>
                  <a:cubicBezTo>
                    <a:pt x="6462" y="4013"/>
                    <a:pt x="6405" y="3642"/>
                    <a:pt x="6448" y="3243"/>
                  </a:cubicBezTo>
                  <a:cubicBezTo>
                    <a:pt x="6462" y="3029"/>
                    <a:pt x="6462" y="2800"/>
                    <a:pt x="6434" y="2586"/>
                  </a:cubicBezTo>
                  <a:cubicBezTo>
                    <a:pt x="6200" y="1081"/>
                    <a:pt x="4916" y="0"/>
                    <a:pt x="3440" y="0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1"/>
            <p:cNvSpPr/>
            <p:nvPr/>
          </p:nvSpPr>
          <p:spPr>
            <a:xfrm>
              <a:off x="2372925" y="1677850"/>
              <a:ext cx="76350" cy="144100"/>
            </a:xfrm>
            <a:custGeom>
              <a:avLst/>
              <a:gdLst/>
              <a:ahLst/>
              <a:cxnLst/>
              <a:rect l="l" t="t" r="r" b="b"/>
              <a:pathLst>
                <a:path w="3054" h="5764" extrusionOk="0">
                  <a:moveTo>
                    <a:pt x="2069" y="1"/>
                  </a:moveTo>
                  <a:cubicBezTo>
                    <a:pt x="1013" y="101"/>
                    <a:pt x="514" y="500"/>
                    <a:pt x="143" y="1442"/>
                  </a:cubicBezTo>
                  <a:cubicBezTo>
                    <a:pt x="58" y="1927"/>
                    <a:pt x="0" y="2426"/>
                    <a:pt x="0" y="2925"/>
                  </a:cubicBezTo>
                  <a:cubicBezTo>
                    <a:pt x="0" y="4152"/>
                    <a:pt x="329" y="5122"/>
                    <a:pt x="871" y="5764"/>
                  </a:cubicBezTo>
                  <a:lnTo>
                    <a:pt x="1627" y="3467"/>
                  </a:lnTo>
                  <a:cubicBezTo>
                    <a:pt x="1784" y="3382"/>
                    <a:pt x="1955" y="3296"/>
                    <a:pt x="2097" y="3196"/>
                  </a:cubicBezTo>
                  <a:cubicBezTo>
                    <a:pt x="2525" y="2854"/>
                    <a:pt x="2811" y="2369"/>
                    <a:pt x="2882" y="1827"/>
                  </a:cubicBezTo>
                  <a:cubicBezTo>
                    <a:pt x="3053" y="657"/>
                    <a:pt x="2126" y="44"/>
                    <a:pt x="206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1"/>
            <p:cNvSpPr/>
            <p:nvPr/>
          </p:nvSpPr>
          <p:spPr>
            <a:xfrm>
              <a:off x="2513450" y="1620525"/>
              <a:ext cx="247875" cy="204475"/>
            </a:xfrm>
            <a:custGeom>
              <a:avLst/>
              <a:gdLst/>
              <a:ahLst/>
              <a:cxnLst/>
              <a:rect l="l" t="t" r="r" b="b"/>
              <a:pathLst>
                <a:path w="9915" h="8179" extrusionOk="0">
                  <a:moveTo>
                    <a:pt x="8942" y="0"/>
                  </a:moveTo>
                  <a:cubicBezTo>
                    <a:pt x="8881" y="0"/>
                    <a:pt x="8823" y="16"/>
                    <a:pt x="8773" y="54"/>
                  </a:cubicBezTo>
                  <a:cubicBezTo>
                    <a:pt x="8702" y="125"/>
                    <a:pt x="8645" y="211"/>
                    <a:pt x="8631" y="297"/>
                  </a:cubicBezTo>
                  <a:cubicBezTo>
                    <a:pt x="8574" y="453"/>
                    <a:pt x="8488" y="610"/>
                    <a:pt x="8445" y="782"/>
                  </a:cubicBezTo>
                  <a:cubicBezTo>
                    <a:pt x="8402" y="1010"/>
                    <a:pt x="8317" y="1238"/>
                    <a:pt x="8203" y="1481"/>
                  </a:cubicBezTo>
                  <a:cubicBezTo>
                    <a:pt x="8146" y="1580"/>
                    <a:pt x="8103" y="1709"/>
                    <a:pt x="7974" y="1709"/>
                  </a:cubicBezTo>
                  <a:cubicBezTo>
                    <a:pt x="7960" y="1709"/>
                    <a:pt x="7932" y="1709"/>
                    <a:pt x="7917" y="1695"/>
                  </a:cubicBezTo>
                  <a:cubicBezTo>
                    <a:pt x="7903" y="1666"/>
                    <a:pt x="7889" y="1652"/>
                    <a:pt x="7889" y="1638"/>
                  </a:cubicBezTo>
                  <a:cubicBezTo>
                    <a:pt x="7832" y="1552"/>
                    <a:pt x="7817" y="1452"/>
                    <a:pt x="7817" y="1352"/>
                  </a:cubicBezTo>
                  <a:cubicBezTo>
                    <a:pt x="7817" y="1267"/>
                    <a:pt x="7789" y="1152"/>
                    <a:pt x="7746" y="1067"/>
                  </a:cubicBezTo>
                  <a:cubicBezTo>
                    <a:pt x="7699" y="996"/>
                    <a:pt x="7614" y="945"/>
                    <a:pt x="7529" y="945"/>
                  </a:cubicBezTo>
                  <a:cubicBezTo>
                    <a:pt x="7511" y="945"/>
                    <a:pt x="7493" y="948"/>
                    <a:pt x="7475" y="953"/>
                  </a:cubicBezTo>
                  <a:lnTo>
                    <a:pt x="7418" y="1010"/>
                  </a:lnTo>
                  <a:cubicBezTo>
                    <a:pt x="7404" y="1024"/>
                    <a:pt x="7404" y="1053"/>
                    <a:pt x="7404" y="1067"/>
                  </a:cubicBezTo>
                  <a:cubicBezTo>
                    <a:pt x="7318" y="1495"/>
                    <a:pt x="7275" y="1937"/>
                    <a:pt x="7318" y="2365"/>
                  </a:cubicBezTo>
                  <a:cubicBezTo>
                    <a:pt x="7347" y="2565"/>
                    <a:pt x="7361" y="2736"/>
                    <a:pt x="7361" y="2936"/>
                  </a:cubicBezTo>
                  <a:cubicBezTo>
                    <a:pt x="7347" y="3364"/>
                    <a:pt x="6962" y="3692"/>
                    <a:pt x="6705" y="3991"/>
                  </a:cubicBezTo>
                  <a:cubicBezTo>
                    <a:pt x="6177" y="4619"/>
                    <a:pt x="5835" y="4919"/>
                    <a:pt x="5293" y="5546"/>
                  </a:cubicBezTo>
                  <a:cubicBezTo>
                    <a:pt x="5293" y="5546"/>
                    <a:pt x="3053" y="3221"/>
                    <a:pt x="2397" y="2579"/>
                  </a:cubicBezTo>
                  <a:cubicBezTo>
                    <a:pt x="1859" y="2067"/>
                    <a:pt x="1278" y="1967"/>
                    <a:pt x="874" y="1967"/>
                  </a:cubicBezTo>
                  <a:cubicBezTo>
                    <a:pt x="614" y="1967"/>
                    <a:pt x="427" y="2008"/>
                    <a:pt x="371" y="2008"/>
                  </a:cubicBezTo>
                  <a:cubicBezTo>
                    <a:pt x="257" y="2008"/>
                    <a:pt x="0" y="2907"/>
                    <a:pt x="984" y="4277"/>
                  </a:cubicBezTo>
                  <a:cubicBezTo>
                    <a:pt x="984" y="4277"/>
                    <a:pt x="4180" y="7429"/>
                    <a:pt x="4779" y="7857"/>
                  </a:cubicBezTo>
                  <a:cubicBezTo>
                    <a:pt x="4937" y="7966"/>
                    <a:pt x="5166" y="8178"/>
                    <a:pt x="5433" y="8178"/>
                  </a:cubicBezTo>
                  <a:cubicBezTo>
                    <a:pt x="5480" y="8178"/>
                    <a:pt x="5529" y="8172"/>
                    <a:pt x="5578" y="8157"/>
                  </a:cubicBezTo>
                  <a:cubicBezTo>
                    <a:pt x="5849" y="8085"/>
                    <a:pt x="6362" y="7429"/>
                    <a:pt x="6548" y="7187"/>
                  </a:cubicBezTo>
                  <a:cubicBezTo>
                    <a:pt x="7290" y="6160"/>
                    <a:pt x="7974" y="5090"/>
                    <a:pt x="8602" y="4006"/>
                  </a:cubicBezTo>
                  <a:cubicBezTo>
                    <a:pt x="8773" y="3706"/>
                    <a:pt x="9002" y="3421"/>
                    <a:pt x="9187" y="3135"/>
                  </a:cubicBezTo>
                  <a:cubicBezTo>
                    <a:pt x="9458" y="2779"/>
                    <a:pt x="9658" y="2365"/>
                    <a:pt x="9786" y="1923"/>
                  </a:cubicBezTo>
                  <a:cubicBezTo>
                    <a:pt x="9900" y="1609"/>
                    <a:pt x="9914" y="1281"/>
                    <a:pt x="9857" y="953"/>
                  </a:cubicBezTo>
                  <a:cubicBezTo>
                    <a:pt x="9800" y="667"/>
                    <a:pt x="9686" y="425"/>
                    <a:pt x="9472" y="225"/>
                  </a:cubicBezTo>
                  <a:cubicBezTo>
                    <a:pt x="9401" y="168"/>
                    <a:pt x="9330" y="111"/>
                    <a:pt x="9230" y="83"/>
                  </a:cubicBezTo>
                  <a:cubicBezTo>
                    <a:pt x="9142" y="39"/>
                    <a:pt x="9038" y="0"/>
                    <a:pt x="894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1"/>
            <p:cNvSpPr/>
            <p:nvPr/>
          </p:nvSpPr>
          <p:spPr>
            <a:xfrm>
              <a:off x="2412500" y="1670375"/>
              <a:ext cx="163375" cy="175150"/>
            </a:xfrm>
            <a:custGeom>
              <a:avLst/>
              <a:gdLst/>
              <a:ahLst/>
              <a:cxnLst/>
              <a:rect l="l" t="t" r="r" b="b"/>
              <a:pathLst>
                <a:path w="6535" h="7006" extrusionOk="0">
                  <a:moveTo>
                    <a:pt x="3496" y="0"/>
                  </a:moveTo>
                  <a:lnTo>
                    <a:pt x="1527" y="228"/>
                  </a:lnTo>
                  <a:cubicBezTo>
                    <a:pt x="1527" y="228"/>
                    <a:pt x="543" y="285"/>
                    <a:pt x="486" y="300"/>
                  </a:cubicBezTo>
                  <a:cubicBezTo>
                    <a:pt x="572" y="414"/>
                    <a:pt x="843" y="1056"/>
                    <a:pt x="700" y="2126"/>
                  </a:cubicBezTo>
                  <a:cubicBezTo>
                    <a:pt x="671" y="2382"/>
                    <a:pt x="614" y="2639"/>
                    <a:pt x="529" y="2882"/>
                  </a:cubicBezTo>
                  <a:cubicBezTo>
                    <a:pt x="529" y="2882"/>
                    <a:pt x="500" y="2910"/>
                    <a:pt x="500" y="2925"/>
                  </a:cubicBezTo>
                  <a:cubicBezTo>
                    <a:pt x="486" y="2982"/>
                    <a:pt x="472" y="3024"/>
                    <a:pt x="457" y="3067"/>
                  </a:cubicBezTo>
                  <a:lnTo>
                    <a:pt x="415" y="3139"/>
                  </a:lnTo>
                  <a:lnTo>
                    <a:pt x="358" y="3238"/>
                  </a:lnTo>
                  <a:lnTo>
                    <a:pt x="315" y="3353"/>
                  </a:lnTo>
                  <a:cubicBezTo>
                    <a:pt x="286" y="3410"/>
                    <a:pt x="272" y="3452"/>
                    <a:pt x="243" y="3495"/>
                  </a:cubicBezTo>
                  <a:cubicBezTo>
                    <a:pt x="201" y="3524"/>
                    <a:pt x="186" y="3566"/>
                    <a:pt x="172" y="3595"/>
                  </a:cubicBezTo>
                  <a:cubicBezTo>
                    <a:pt x="115" y="3652"/>
                    <a:pt x="58" y="3723"/>
                    <a:pt x="1" y="3780"/>
                  </a:cubicBezTo>
                  <a:lnTo>
                    <a:pt x="400" y="6477"/>
                  </a:lnTo>
                  <a:lnTo>
                    <a:pt x="301" y="6805"/>
                  </a:lnTo>
                  <a:cubicBezTo>
                    <a:pt x="630" y="6939"/>
                    <a:pt x="982" y="7006"/>
                    <a:pt x="1335" y="7006"/>
                  </a:cubicBezTo>
                  <a:cubicBezTo>
                    <a:pt x="1471" y="7006"/>
                    <a:pt x="1607" y="6996"/>
                    <a:pt x="1741" y="6976"/>
                  </a:cubicBezTo>
                  <a:cubicBezTo>
                    <a:pt x="2440" y="6876"/>
                    <a:pt x="3111" y="6634"/>
                    <a:pt x="3696" y="6277"/>
                  </a:cubicBezTo>
                  <a:cubicBezTo>
                    <a:pt x="4380" y="5863"/>
                    <a:pt x="4980" y="5378"/>
                    <a:pt x="5536" y="4836"/>
                  </a:cubicBezTo>
                  <a:lnTo>
                    <a:pt x="5579" y="4066"/>
                  </a:lnTo>
                  <a:cubicBezTo>
                    <a:pt x="5579" y="4066"/>
                    <a:pt x="6534" y="3167"/>
                    <a:pt x="6035" y="1940"/>
                  </a:cubicBezTo>
                  <a:cubicBezTo>
                    <a:pt x="5736" y="1141"/>
                    <a:pt x="5179" y="485"/>
                    <a:pt x="4452" y="29"/>
                  </a:cubicBezTo>
                  <a:lnTo>
                    <a:pt x="3496" y="0"/>
                  </a:ln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1"/>
            <p:cNvSpPr/>
            <p:nvPr/>
          </p:nvSpPr>
          <p:spPr>
            <a:xfrm>
              <a:off x="2412500" y="1742400"/>
              <a:ext cx="43900" cy="103125"/>
            </a:xfrm>
            <a:custGeom>
              <a:avLst/>
              <a:gdLst/>
              <a:ahLst/>
              <a:cxnLst/>
              <a:rect l="l" t="t" r="r" b="b"/>
              <a:pathLst>
                <a:path w="1756" h="4125" extrusionOk="0">
                  <a:moveTo>
                    <a:pt x="529" y="1"/>
                  </a:moveTo>
                  <a:cubicBezTo>
                    <a:pt x="529" y="1"/>
                    <a:pt x="500" y="29"/>
                    <a:pt x="500" y="44"/>
                  </a:cubicBezTo>
                  <a:cubicBezTo>
                    <a:pt x="486" y="101"/>
                    <a:pt x="472" y="143"/>
                    <a:pt x="457" y="186"/>
                  </a:cubicBezTo>
                  <a:lnTo>
                    <a:pt x="415" y="258"/>
                  </a:lnTo>
                  <a:lnTo>
                    <a:pt x="358" y="357"/>
                  </a:lnTo>
                  <a:lnTo>
                    <a:pt x="315" y="472"/>
                  </a:lnTo>
                  <a:cubicBezTo>
                    <a:pt x="286" y="529"/>
                    <a:pt x="272" y="571"/>
                    <a:pt x="243" y="614"/>
                  </a:cubicBezTo>
                  <a:cubicBezTo>
                    <a:pt x="201" y="643"/>
                    <a:pt x="186" y="685"/>
                    <a:pt x="172" y="714"/>
                  </a:cubicBezTo>
                  <a:cubicBezTo>
                    <a:pt x="115" y="771"/>
                    <a:pt x="58" y="842"/>
                    <a:pt x="1" y="899"/>
                  </a:cubicBezTo>
                  <a:lnTo>
                    <a:pt x="400" y="3596"/>
                  </a:lnTo>
                  <a:lnTo>
                    <a:pt x="301" y="3924"/>
                  </a:lnTo>
                  <a:cubicBezTo>
                    <a:pt x="630" y="4058"/>
                    <a:pt x="982" y="4125"/>
                    <a:pt x="1335" y="4125"/>
                  </a:cubicBezTo>
                  <a:cubicBezTo>
                    <a:pt x="1471" y="4125"/>
                    <a:pt x="1607" y="4115"/>
                    <a:pt x="1741" y="4095"/>
                  </a:cubicBezTo>
                  <a:cubicBezTo>
                    <a:pt x="1756" y="4038"/>
                    <a:pt x="1727" y="3967"/>
                    <a:pt x="1684" y="3952"/>
                  </a:cubicBezTo>
                  <a:cubicBezTo>
                    <a:pt x="1385" y="3695"/>
                    <a:pt x="629" y="2169"/>
                    <a:pt x="543" y="1456"/>
                  </a:cubicBezTo>
                  <a:cubicBezTo>
                    <a:pt x="500" y="1185"/>
                    <a:pt x="500" y="914"/>
                    <a:pt x="500" y="628"/>
                  </a:cubicBezTo>
                  <a:cubicBezTo>
                    <a:pt x="500" y="386"/>
                    <a:pt x="529" y="143"/>
                    <a:pt x="529" y="1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1"/>
            <p:cNvSpPr/>
            <p:nvPr/>
          </p:nvSpPr>
          <p:spPr>
            <a:xfrm>
              <a:off x="2423925" y="1542700"/>
              <a:ext cx="135550" cy="171925"/>
            </a:xfrm>
            <a:custGeom>
              <a:avLst/>
              <a:gdLst/>
              <a:ahLst/>
              <a:cxnLst/>
              <a:rect l="l" t="t" r="r" b="b"/>
              <a:pathLst>
                <a:path w="5422" h="6877" extrusionOk="0">
                  <a:moveTo>
                    <a:pt x="5008" y="0"/>
                  </a:moveTo>
                  <a:cubicBezTo>
                    <a:pt x="4879" y="599"/>
                    <a:pt x="4166" y="1170"/>
                    <a:pt x="3153" y="1626"/>
                  </a:cubicBezTo>
                  <a:cubicBezTo>
                    <a:pt x="2406" y="1958"/>
                    <a:pt x="1802" y="2004"/>
                    <a:pt x="1529" y="2004"/>
                  </a:cubicBezTo>
                  <a:cubicBezTo>
                    <a:pt x="1426" y="2004"/>
                    <a:pt x="1370" y="1997"/>
                    <a:pt x="1370" y="1997"/>
                  </a:cubicBezTo>
                  <a:cubicBezTo>
                    <a:pt x="1356" y="1926"/>
                    <a:pt x="1313" y="1855"/>
                    <a:pt x="1270" y="1798"/>
                  </a:cubicBezTo>
                  <a:cubicBezTo>
                    <a:pt x="1132" y="1635"/>
                    <a:pt x="934" y="1551"/>
                    <a:pt x="736" y="1551"/>
                  </a:cubicBezTo>
                  <a:cubicBezTo>
                    <a:pt x="587" y="1551"/>
                    <a:pt x="437" y="1599"/>
                    <a:pt x="314" y="1698"/>
                  </a:cubicBezTo>
                  <a:cubicBezTo>
                    <a:pt x="0" y="1983"/>
                    <a:pt x="72" y="2554"/>
                    <a:pt x="428" y="2925"/>
                  </a:cubicBezTo>
                  <a:cubicBezTo>
                    <a:pt x="639" y="3135"/>
                    <a:pt x="815" y="3191"/>
                    <a:pt x="940" y="3191"/>
                  </a:cubicBezTo>
                  <a:cubicBezTo>
                    <a:pt x="1078" y="3191"/>
                    <a:pt x="1156" y="3124"/>
                    <a:pt x="1156" y="3124"/>
                  </a:cubicBezTo>
                  <a:lnTo>
                    <a:pt x="1156" y="3124"/>
                  </a:lnTo>
                  <a:lnTo>
                    <a:pt x="956" y="5335"/>
                  </a:lnTo>
                  <a:cubicBezTo>
                    <a:pt x="956" y="5335"/>
                    <a:pt x="1299" y="5692"/>
                    <a:pt x="1841" y="6191"/>
                  </a:cubicBezTo>
                  <a:cubicBezTo>
                    <a:pt x="2354" y="6675"/>
                    <a:pt x="3048" y="6877"/>
                    <a:pt x="3553" y="6877"/>
                  </a:cubicBezTo>
                  <a:cubicBezTo>
                    <a:pt x="4031" y="6877"/>
                    <a:pt x="4339" y="6697"/>
                    <a:pt x="4166" y="6405"/>
                  </a:cubicBezTo>
                  <a:cubicBezTo>
                    <a:pt x="3866" y="5920"/>
                    <a:pt x="3495" y="5492"/>
                    <a:pt x="3053" y="5150"/>
                  </a:cubicBezTo>
                  <a:lnTo>
                    <a:pt x="3096" y="4408"/>
                  </a:lnTo>
                  <a:cubicBezTo>
                    <a:pt x="3445" y="4503"/>
                    <a:pt x="3801" y="4583"/>
                    <a:pt x="4061" y="4583"/>
                  </a:cubicBezTo>
                  <a:cubicBezTo>
                    <a:pt x="4152" y="4583"/>
                    <a:pt x="4231" y="4573"/>
                    <a:pt x="4294" y="4551"/>
                  </a:cubicBezTo>
                  <a:cubicBezTo>
                    <a:pt x="4551" y="4465"/>
                    <a:pt x="5079" y="4123"/>
                    <a:pt x="5236" y="2596"/>
                  </a:cubicBezTo>
                  <a:cubicBezTo>
                    <a:pt x="5421" y="785"/>
                    <a:pt x="5193" y="243"/>
                    <a:pt x="500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1"/>
            <p:cNvSpPr/>
            <p:nvPr/>
          </p:nvSpPr>
          <p:spPr>
            <a:xfrm>
              <a:off x="2505600" y="1590475"/>
              <a:ext cx="9300" cy="10375"/>
            </a:xfrm>
            <a:custGeom>
              <a:avLst/>
              <a:gdLst/>
              <a:ahLst/>
              <a:cxnLst/>
              <a:rect l="l" t="t" r="r" b="b"/>
              <a:pathLst>
                <a:path w="372" h="415" extrusionOk="0">
                  <a:moveTo>
                    <a:pt x="171" y="1"/>
                  </a:moveTo>
                  <a:cubicBezTo>
                    <a:pt x="72" y="1"/>
                    <a:pt x="0" y="86"/>
                    <a:pt x="0" y="200"/>
                  </a:cubicBezTo>
                  <a:lnTo>
                    <a:pt x="0" y="229"/>
                  </a:lnTo>
                  <a:cubicBezTo>
                    <a:pt x="0" y="343"/>
                    <a:pt x="86" y="414"/>
                    <a:pt x="186" y="414"/>
                  </a:cubicBezTo>
                  <a:cubicBezTo>
                    <a:pt x="300" y="414"/>
                    <a:pt x="371" y="329"/>
                    <a:pt x="371" y="215"/>
                  </a:cubicBezTo>
                  <a:lnTo>
                    <a:pt x="371" y="186"/>
                  </a:lnTo>
                  <a:cubicBezTo>
                    <a:pt x="371" y="72"/>
                    <a:pt x="286" y="1"/>
                    <a:pt x="171" y="1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2508100" y="1625775"/>
              <a:ext cx="13925" cy="9300"/>
            </a:xfrm>
            <a:custGeom>
              <a:avLst/>
              <a:gdLst/>
              <a:ahLst/>
              <a:cxnLst/>
              <a:rect l="l" t="t" r="r" b="b"/>
              <a:pathLst>
                <a:path w="557" h="372" extrusionOk="0">
                  <a:moveTo>
                    <a:pt x="57" y="1"/>
                  </a:moveTo>
                  <a:lnTo>
                    <a:pt x="57" y="1"/>
                  </a:lnTo>
                  <a:cubicBezTo>
                    <a:pt x="0" y="144"/>
                    <a:pt x="57" y="301"/>
                    <a:pt x="200" y="358"/>
                  </a:cubicBezTo>
                  <a:lnTo>
                    <a:pt x="214" y="358"/>
                  </a:lnTo>
                  <a:cubicBezTo>
                    <a:pt x="245" y="367"/>
                    <a:pt x="276" y="372"/>
                    <a:pt x="306" y="372"/>
                  </a:cubicBezTo>
                  <a:cubicBezTo>
                    <a:pt x="415" y="372"/>
                    <a:pt x="512" y="312"/>
                    <a:pt x="556" y="20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1"/>
            <p:cNvSpPr/>
            <p:nvPr/>
          </p:nvSpPr>
          <p:spPr>
            <a:xfrm>
              <a:off x="2543400" y="1577275"/>
              <a:ext cx="12500" cy="8950"/>
            </a:xfrm>
            <a:custGeom>
              <a:avLst/>
              <a:gdLst/>
              <a:ahLst/>
              <a:cxnLst/>
              <a:rect l="l" t="t" r="r" b="b"/>
              <a:pathLst>
                <a:path w="500" h="358" extrusionOk="0">
                  <a:moveTo>
                    <a:pt x="216" y="1"/>
                  </a:moveTo>
                  <a:cubicBezTo>
                    <a:pt x="123" y="1"/>
                    <a:pt x="45" y="55"/>
                    <a:pt x="0" y="144"/>
                  </a:cubicBezTo>
                  <a:lnTo>
                    <a:pt x="428" y="358"/>
                  </a:lnTo>
                  <a:cubicBezTo>
                    <a:pt x="500" y="229"/>
                    <a:pt x="443" y="86"/>
                    <a:pt x="314" y="15"/>
                  </a:cubicBezTo>
                  <a:lnTo>
                    <a:pt x="300" y="15"/>
                  </a:lnTo>
                  <a:cubicBezTo>
                    <a:pt x="271" y="6"/>
                    <a:pt x="243" y="1"/>
                    <a:pt x="216" y="1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1"/>
            <p:cNvSpPr/>
            <p:nvPr/>
          </p:nvSpPr>
          <p:spPr>
            <a:xfrm>
              <a:off x="2539475" y="15919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86" y="1"/>
                  </a:moveTo>
                  <a:cubicBezTo>
                    <a:pt x="86" y="1"/>
                    <a:pt x="0" y="72"/>
                    <a:pt x="0" y="172"/>
                  </a:cubicBezTo>
                  <a:cubicBezTo>
                    <a:pt x="0" y="286"/>
                    <a:pt x="72" y="386"/>
                    <a:pt x="172" y="386"/>
                  </a:cubicBezTo>
                  <a:cubicBezTo>
                    <a:pt x="286" y="386"/>
                    <a:pt x="386" y="315"/>
                    <a:pt x="386" y="215"/>
                  </a:cubicBezTo>
                  <a:cubicBezTo>
                    <a:pt x="386" y="101"/>
                    <a:pt x="314" y="15"/>
                    <a:pt x="186" y="1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1"/>
            <p:cNvSpPr/>
            <p:nvPr/>
          </p:nvSpPr>
          <p:spPr>
            <a:xfrm>
              <a:off x="2527000" y="1590475"/>
              <a:ext cx="15350" cy="31425"/>
            </a:xfrm>
            <a:custGeom>
              <a:avLst/>
              <a:gdLst/>
              <a:ahLst/>
              <a:cxnLst/>
              <a:rect l="l" t="t" r="r" b="b"/>
              <a:pathLst>
                <a:path w="614" h="1257" extrusionOk="0">
                  <a:moveTo>
                    <a:pt x="114" y="1"/>
                  </a:moveTo>
                  <a:lnTo>
                    <a:pt x="0" y="1256"/>
                  </a:lnTo>
                  <a:lnTo>
                    <a:pt x="614" y="111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1"/>
            <p:cNvSpPr/>
            <p:nvPr/>
          </p:nvSpPr>
          <p:spPr>
            <a:xfrm>
              <a:off x="2461725" y="1631125"/>
              <a:ext cx="39625" cy="30000"/>
            </a:xfrm>
            <a:custGeom>
              <a:avLst/>
              <a:gdLst/>
              <a:ahLst/>
              <a:cxnLst/>
              <a:rect l="l" t="t" r="r" b="b"/>
              <a:pathLst>
                <a:path w="1585" h="1200" extrusionOk="0">
                  <a:moveTo>
                    <a:pt x="1" y="1"/>
                  </a:moveTo>
                  <a:lnTo>
                    <a:pt x="1" y="1"/>
                  </a:lnTo>
                  <a:cubicBezTo>
                    <a:pt x="58" y="215"/>
                    <a:pt x="157" y="386"/>
                    <a:pt x="329" y="529"/>
                  </a:cubicBezTo>
                  <a:cubicBezTo>
                    <a:pt x="614" y="814"/>
                    <a:pt x="1584" y="1199"/>
                    <a:pt x="1584" y="1199"/>
                  </a:cubicBezTo>
                  <a:lnTo>
                    <a:pt x="1584" y="885"/>
                  </a:lnTo>
                  <a:cubicBezTo>
                    <a:pt x="1113" y="786"/>
                    <a:pt x="115" y="41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1"/>
            <p:cNvSpPr/>
            <p:nvPr/>
          </p:nvSpPr>
          <p:spPr>
            <a:xfrm>
              <a:off x="2454950" y="1586925"/>
              <a:ext cx="10000" cy="19625"/>
            </a:xfrm>
            <a:custGeom>
              <a:avLst/>
              <a:gdLst/>
              <a:ahLst/>
              <a:cxnLst/>
              <a:rect l="l" t="t" r="r" b="b"/>
              <a:pathLst>
                <a:path w="400" h="785" extrusionOk="0">
                  <a:moveTo>
                    <a:pt x="1" y="0"/>
                  </a:moveTo>
                  <a:lnTo>
                    <a:pt x="1" y="785"/>
                  </a:lnTo>
                  <a:cubicBezTo>
                    <a:pt x="215" y="785"/>
                    <a:pt x="400" y="613"/>
                    <a:pt x="400" y="399"/>
                  </a:cubicBezTo>
                  <a:cubicBezTo>
                    <a:pt x="400" y="186"/>
                    <a:pt x="215" y="0"/>
                    <a:pt x="1" y="0"/>
                  </a:cubicBezTo>
                  <a:close/>
                </a:path>
              </a:pathLst>
            </a:custGeom>
            <a:solidFill>
              <a:srgbClr val="00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753E8-5C61-4A8B-9FCF-7000253A0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074" name="Picture 2" descr="ما هي معالجة اللغة الطبيعية (Natural Language Processing) ؟">
            <a:extLst>
              <a:ext uri="{FF2B5EF4-FFF2-40B4-BE49-F238E27FC236}">
                <a16:creationId xmlns:a16="http://schemas.microsoft.com/office/drawing/2014/main" id="{BA569250-BA66-4155-8774-FAF312CA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52" y="1459773"/>
            <a:ext cx="5168609" cy="336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45544D-4BB8-490C-A8AA-AE80857ACDEE}"/>
              </a:ext>
            </a:extLst>
          </p:cNvPr>
          <p:cNvCxnSpPr>
            <a:cxnSpLocks/>
          </p:cNvCxnSpPr>
          <p:nvPr/>
        </p:nvCxnSpPr>
        <p:spPr>
          <a:xfrm>
            <a:off x="5058938" y="3614490"/>
            <a:ext cx="2098306" cy="939545"/>
          </a:xfrm>
          <a:prstGeom prst="curvedConnector3">
            <a:avLst/>
          </a:prstGeom>
          <a:ln>
            <a:solidFill>
              <a:srgbClr val="9751CB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F6EE73-75DC-4ECD-B578-FFBDC090AA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8079" y="3508917"/>
            <a:ext cx="2564781" cy="691376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A84B71-3632-4D16-9110-17EFCB4B786E}"/>
              </a:ext>
            </a:extLst>
          </p:cNvPr>
          <p:cNvSpPr txBox="1"/>
          <p:nvPr/>
        </p:nvSpPr>
        <p:spPr>
          <a:xfrm>
            <a:off x="618875" y="3907532"/>
            <a:ext cx="11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Rule-based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Chatbots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AE8D3-DE29-4B11-83B5-A1C1324C78EC}"/>
              </a:ext>
            </a:extLst>
          </p:cNvPr>
          <p:cNvSpPr txBox="1"/>
          <p:nvPr/>
        </p:nvSpPr>
        <p:spPr>
          <a:xfrm>
            <a:off x="6656343" y="4380140"/>
            <a:ext cx="14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429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ctrTitle" idx="2"/>
          </p:nvPr>
        </p:nvSpPr>
        <p:spPr>
          <a:xfrm>
            <a:off x="1152000" y="501750"/>
            <a:ext cx="6840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Tasks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16" name="Google Shape;516;p41"/>
          <p:cNvSpPr txBox="1">
            <a:spLocks noGrp="1"/>
          </p:cNvSpPr>
          <p:nvPr>
            <p:ph type="ctrTitle"/>
          </p:nvPr>
        </p:nvSpPr>
        <p:spPr>
          <a:xfrm>
            <a:off x="3726000" y="1650967"/>
            <a:ext cx="1692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517" name="Google Shape;517;p41"/>
          <p:cNvSpPr txBox="1">
            <a:spLocks noGrp="1"/>
          </p:cNvSpPr>
          <p:nvPr>
            <p:ph type="subTitle" idx="1"/>
          </p:nvPr>
        </p:nvSpPr>
        <p:spPr>
          <a:xfrm>
            <a:off x="3546450" y="1890061"/>
            <a:ext cx="2051100" cy="786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Natural Language Processing </a:t>
            </a:r>
          </a:p>
        </p:txBody>
      </p:sp>
      <p:sp>
        <p:nvSpPr>
          <p:cNvPr id="518" name="Google Shape;518;p41"/>
          <p:cNvSpPr txBox="1">
            <a:spLocks noGrp="1"/>
          </p:cNvSpPr>
          <p:nvPr>
            <p:ph type="ctrTitle" idx="3"/>
          </p:nvPr>
        </p:nvSpPr>
        <p:spPr>
          <a:xfrm>
            <a:off x="6605551" y="3455069"/>
            <a:ext cx="1692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NLG </a:t>
            </a:r>
            <a:endParaRPr dirty="0"/>
          </a:p>
        </p:txBody>
      </p:sp>
      <p:sp>
        <p:nvSpPr>
          <p:cNvPr id="519" name="Google Shape;519;p41"/>
          <p:cNvSpPr txBox="1">
            <a:spLocks noGrp="1"/>
          </p:cNvSpPr>
          <p:nvPr>
            <p:ph type="subTitle" idx="4"/>
          </p:nvPr>
        </p:nvSpPr>
        <p:spPr>
          <a:xfrm>
            <a:off x="6505201" y="3727738"/>
            <a:ext cx="2051100" cy="722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Natural Language Generating</a:t>
            </a:r>
          </a:p>
        </p:txBody>
      </p:sp>
      <p:sp>
        <p:nvSpPr>
          <p:cNvPr id="520" name="Google Shape;520;p41"/>
          <p:cNvSpPr txBox="1">
            <a:spLocks noGrp="1"/>
          </p:cNvSpPr>
          <p:nvPr>
            <p:ph type="ctrTitle" idx="5"/>
          </p:nvPr>
        </p:nvSpPr>
        <p:spPr>
          <a:xfrm>
            <a:off x="870299" y="3532115"/>
            <a:ext cx="1692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NLU</a:t>
            </a:r>
            <a:endParaRPr dirty="0"/>
          </a:p>
        </p:txBody>
      </p:sp>
      <p:sp>
        <p:nvSpPr>
          <p:cNvPr id="530" name="Google Shape;530;p41"/>
          <p:cNvSpPr txBox="1">
            <a:spLocks noGrp="1"/>
          </p:cNvSpPr>
          <p:nvPr>
            <p:ph type="subTitle" idx="6"/>
          </p:nvPr>
        </p:nvSpPr>
        <p:spPr>
          <a:xfrm>
            <a:off x="724089" y="3839940"/>
            <a:ext cx="2051100" cy="679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 Language Understanding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6D8E4-C1CD-4F07-97D2-B4B7E2C6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209412" y="3074915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DDF69-A352-42D7-B2E9-D344484B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849" y="3068322"/>
            <a:ext cx="57158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35BE1-9736-4C88-B1A1-F92AE59BE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210" y="1249977"/>
            <a:ext cx="571580" cy="48584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D1DC6A-CF20-4F15-8B64-0E6E94C1C4B7}"/>
              </a:ext>
            </a:extLst>
          </p:cNvPr>
          <p:cNvCxnSpPr>
            <a:stCxn id="517" idx="2"/>
            <a:endCxn id="5" idx="0"/>
          </p:cNvCxnSpPr>
          <p:nvPr/>
        </p:nvCxnSpPr>
        <p:spPr>
          <a:xfrm rot="16200000" flipH="1">
            <a:off x="5805954" y="1442856"/>
            <a:ext cx="398105" cy="28660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8D19BD4-898A-43BA-B5D3-00DE75D3066E}"/>
              </a:ext>
            </a:extLst>
          </p:cNvPr>
          <p:cNvCxnSpPr>
            <a:stCxn id="517" idx="2"/>
            <a:endCxn id="7" idx="0"/>
          </p:cNvCxnSpPr>
          <p:nvPr/>
        </p:nvCxnSpPr>
        <p:spPr>
          <a:xfrm rot="5400000">
            <a:off x="2965064" y="1461386"/>
            <a:ext cx="391512" cy="2822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B79B12-CFC6-468F-A1E9-C38B061D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68" y="1479396"/>
            <a:ext cx="8430866" cy="347174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subset of NLP, which</a:t>
            </a: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/>
              <a:t>uses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syntactic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semantic</a:t>
            </a:r>
            <a:r>
              <a:rPr lang="en-US" sz="2400" dirty="0"/>
              <a:t> analysis of text and speech to determine the meaning of a sentence.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Syntax:   </a:t>
            </a: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The grammatical structure of a sentence.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Semantics: </a:t>
            </a: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Focuses on the meaning of words and sentences.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NLU focuses on computer reading comprehension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A0613-BA19-4771-A5CB-BCF0FDD7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48" y="501750"/>
            <a:ext cx="6683297" cy="540000"/>
          </a:xfrm>
        </p:spPr>
        <p:txBody>
          <a:bodyPr/>
          <a:lstStyle/>
          <a:p>
            <a:r>
              <a:rPr lang="en-US" dirty="0"/>
              <a:t>Natural Language Understanding (NLU)</a:t>
            </a:r>
          </a:p>
        </p:txBody>
      </p:sp>
    </p:spTree>
    <p:extLst>
      <p:ext uri="{BB962C8B-B14F-4D97-AF65-F5344CB8AC3E}">
        <p14:creationId xmlns:p14="http://schemas.microsoft.com/office/powerpoint/2010/main" val="178756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9174924-9D88-456B-9C2D-BDD62C04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26" y="1650380"/>
            <a:ext cx="6840001" cy="2953970"/>
          </a:xfrm>
        </p:spPr>
        <p:txBody>
          <a:bodyPr/>
          <a:lstStyle/>
          <a:p>
            <a:pPr marL="152400" indent="0"/>
            <a:r>
              <a:rPr lang="en-US" sz="1800" dirty="0">
                <a:solidFill>
                  <a:schemeClr val="accent2">
                    <a:lumMod val="50000"/>
                    <a:lumOff val="50000"/>
                  </a:schemeClr>
                </a:solidFill>
                <a:latin typeface="Google Sans"/>
              </a:rPr>
              <a:t>For Example this sentence :</a:t>
            </a:r>
          </a:p>
          <a:p>
            <a:pPr marL="152400" indent="0" algn="ctr"/>
            <a:r>
              <a:rPr lang="en-US" sz="2800" b="0" i="0" dirty="0">
                <a:solidFill>
                  <a:schemeClr val="bg2"/>
                </a:solidFill>
                <a:effectLst/>
                <a:latin typeface="Google Sans"/>
              </a:rPr>
              <a:t>"Green ideas sleep furiously.“</a:t>
            </a:r>
          </a:p>
          <a:p>
            <a:pPr marL="152400" indent="0"/>
            <a:endParaRPr lang="en-US" sz="14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Syntax</a:t>
            </a: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Google Sans"/>
              </a:rPr>
              <a:t> : Its correct as it follows the basic structure of subject-verb-object.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Semantics</a:t>
            </a: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I</a:t>
            </a:r>
            <a:r>
              <a:rPr lang="en-US" sz="2000" dirty="0">
                <a:solidFill>
                  <a:schemeClr val="accent2">
                    <a:lumMod val="50000"/>
                    <a:lumOff val="50000"/>
                  </a:schemeClr>
                </a:solidFill>
                <a:latin typeface="Google Sans"/>
              </a:rPr>
              <a:t>t </a:t>
            </a:r>
            <a:r>
              <a:rPr lang="en-US" sz="20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Google Sans"/>
              </a:rPr>
              <a:t>doesn't make any sense because the meanings of the words don't create a logical concept</a:t>
            </a:r>
            <a:r>
              <a:rPr lang="en-US" sz="1800" b="0" i="0" dirty="0"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Google Sans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868D-87D0-4CF5-A289-5DE71D64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706244"/>
            <a:ext cx="6840000" cy="335506"/>
          </a:xfrm>
        </p:spPr>
        <p:txBody>
          <a:bodyPr/>
          <a:lstStyle/>
          <a:p>
            <a:r>
              <a:rPr lang="en-US" dirty="0"/>
              <a:t>Natural Language Understanding (NLU)</a:t>
            </a:r>
          </a:p>
        </p:txBody>
      </p:sp>
    </p:spTree>
    <p:extLst>
      <p:ext uri="{BB962C8B-B14F-4D97-AF65-F5344CB8AC3E}">
        <p14:creationId xmlns:p14="http://schemas.microsoft.com/office/powerpoint/2010/main" val="22179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nguages Center by Slidesgo">
  <a:themeElements>
    <a:clrScheme name="Simple Light">
      <a:dk1>
        <a:srgbClr val="0093FC"/>
      </a:dk1>
      <a:lt1>
        <a:srgbClr val="FFFFFF"/>
      </a:lt1>
      <a:dk2>
        <a:srgbClr val="00477D"/>
      </a:dk2>
      <a:lt2>
        <a:srgbClr val="FF52A8"/>
      </a:lt2>
      <a:accent1>
        <a:srgbClr val="FFC2E0"/>
      </a:accent1>
      <a:accent2>
        <a:srgbClr val="002D4F"/>
      </a:accent2>
      <a:accent3>
        <a:srgbClr val="005EA6"/>
      </a:accent3>
      <a:accent4>
        <a:srgbClr val="0093FC"/>
      </a:accent4>
      <a:accent5>
        <a:srgbClr val="0093FC"/>
      </a:accent5>
      <a:accent6>
        <a:srgbClr val="0093FC"/>
      </a:accent6>
      <a:hlink>
        <a:srgbClr val="0047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1974</Words>
  <Application>Microsoft Office PowerPoint</Application>
  <PresentationFormat>On-screen Show (16:9)</PresentationFormat>
  <Paragraphs>336</Paragraphs>
  <Slides>50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Google Sans</vt:lpstr>
      <vt:lpstr>source-serif-pro</vt:lpstr>
      <vt:lpstr>Nunito</vt:lpstr>
      <vt:lpstr>Helvetica Neue</vt:lpstr>
      <vt:lpstr>Arial</vt:lpstr>
      <vt:lpstr>Studio-Feixen-Sans</vt:lpstr>
      <vt:lpstr>Nunito Black</vt:lpstr>
      <vt:lpstr>Figtree</vt:lpstr>
      <vt:lpstr>Inter-Regular</vt:lpstr>
      <vt:lpstr>Söhne</vt:lpstr>
      <vt:lpstr>Languages Center by Slidesgo</vt:lpstr>
      <vt:lpstr>Natural Language Processing</vt:lpstr>
      <vt:lpstr>Introduction</vt:lpstr>
      <vt:lpstr>ALL The Previous Are NLP Examples !</vt:lpstr>
      <vt:lpstr>What IS NLP?</vt:lpstr>
      <vt:lpstr>Bird's-eye View</vt:lpstr>
      <vt:lpstr>Examples</vt:lpstr>
      <vt:lpstr>NLP Tasks</vt:lpstr>
      <vt:lpstr>Natural Language Understanding (NLU)</vt:lpstr>
      <vt:lpstr>Natural Language Understanding (NLU)</vt:lpstr>
      <vt:lpstr>Natural Language Understanding (NLU)</vt:lpstr>
      <vt:lpstr>NLU Use Cases</vt:lpstr>
      <vt:lpstr>Natural Language Generating (NLG)</vt:lpstr>
      <vt:lpstr>NLG Use Cases</vt:lpstr>
      <vt:lpstr> NLP Lifecycle</vt:lpstr>
      <vt:lpstr>Common NLP Problems</vt:lpstr>
      <vt:lpstr>Text  Preprocessing</vt:lpstr>
      <vt:lpstr>Text Preprocessing Steps </vt:lpstr>
      <vt:lpstr> Tokenization</vt:lpstr>
      <vt:lpstr> Tokenization</vt:lpstr>
      <vt:lpstr> Tokenization</vt:lpstr>
      <vt:lpstr>Normalization</vt:lpstr>
      <vt:lpstr>Stop Words</vt:lpstr>
      <vt:lpstr>Stemming</vt:lpstr>
      <vt:lpstr>Stemming</vt:lpstr>
      <vt:lpstr>Lemmatization</vt:lpstr>
      <vt:lpstr>Lemmatization</vt:lpstr>
      <vt:lpstr>Part-of-Speech Tagging</vt:lpstr>
      <vt:lpstr>Text  Representation</vt:lpstr>
      <vt:lpstr>Text Representation (Vectorization)</vt:lpstr>
      <vt:lpstr>One-hot Encoding</vt:lpstr>
      <vt:lpstr>Bag-of-Words (BoW)</vt:lpstr>
      <vt:lpstr>Bag-of-Words (BoW)</vt:lpstr>
      <vt:lpstr>BoW Sentence Similarity Example</vt:lpstr>
      <vt:lpstr>How does BOW work?</vt:lpstr>
      <vt:lpstr>TF-IDF</vt:lpstr>
      <vt:lpstr>Term Frequency-Inverse Document Frequency (TF-IDF)</vt:lpstr>
      <vt:lpstr>Term Frequency-Inverse Document Frequency (TF-IDF)</vt:lpstr>
      <vt:lpstr>Term Frequency-Inverse Document Frequency (TF-IDF)</vt:lpstr>
      <vt:lpstr>TF-IDF</vt:lpstr>
      <vt:lpstr>Word Embedding</vt:lpstr>
      <vt:lpstr>Word Embedding</vt:lpstr>
      <vt:lpstr>Word Embedding </vt:lpstr>
      <vt:lpstr>Word Embedding</vt:lpstr>
      <vt:lpstr>Why Do We Use Word Embedding Instead of TF-IDF and BOW?</vt:lpstr>
      <vt:lpstr>Word Embedding</vt:lpstr>
      <vt:lpstr>CBOW</vt:lpstr>
      <vt:lpstr>Skip-gram</vt:lpstr>
      <vt:lpstr>CBOW Vs Skip-grams</vt:lpstr>
      <vt:lpstr>Important NLP libraries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Tamara Abu-hawele</cp:lastModifiedBy>
  <cp:revision>138</cp:revision>
  <dcterms:modified xsi:type="dcterms:W3CDTF">2024-05-07T15:29:16Z</dcterms:modified>
</cp:coreProperties>
</file>