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551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06474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2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33249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26047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53421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8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93078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E411B"/>
                </a:solidFill>
              </a:rPr>
              <a:t>OOP</a:t>
            </a:r>
            <a:r>
              <a:rPr lang="en-US" dirty="0"/>
              <a:t> </a:t>
            </a:r>
            <a:r>
              <a:rPr lang="en-US" dirty="0" smtClean="0"/>
              <a:t>PART 2</a:t>
            </a:r>
            <a:endParaRPr lang="en-GB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E411B"/>
                </a:solidFill>
              </a:rPr>
              <a:t>Encapsulation</a:t>
            </a:r>
          </a:p>
          <a:p>
            <a:r>
              <a:rPr lang="en-US" sz="2800" dirty="0" smtClean="0"/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58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Encapsulation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226548" y="2828386"/>
            <a:ext cx="4542486" cy="2359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Binding the data with the code that manipulates </a:t>
            </a:r>
            <a:r>
              <a:rPr lang="en-US" dirty="0" smtClean="0"/>
              <a:t>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Keeping the </a:t>
            </a:r>
            <a:r>
              <a:rPr lang="en-US" dirty="0"/>
              <a:t>data and the code safe from external </a:t>
            </a:r>
            <a:r>
              <a:rPr lang="en-US" dirty="0" smtClean="0"/>
              <a:t>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4" y="1866607"/>
            <a:ext cx="4790956" cy="424732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6275144" y="2828386"/>
            <a:ext cx="4542486" cy="2359249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Wrapping up data members (state) and methods (behavior) together into a single unit (i.e. Class)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private</a:t>
            </a:r>
            <a:r>
              <a:rPr lang="en-US" dirty="0" smtClean="0"/>
              <a:t> instance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public </a:t>
            </a:r>
            <a:r>
              <a:rPr lang="en-US" dirty="0" smtClean="0"/>
              <a:t>Getters and setters to access hidden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1854" y="1866607"/>
            <a:ext cx="4790956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171412" y="2659244"/>
            <a:ext cx="3149138" cy="2595069"/>
          </a:xfrm>
        </p:spPr>
        <p:txBody>
          <a:bodyPr>
            <a:normAutofit/>
          </a:bodyPr>
          <a:lstStyle/>
          <a:p>
            <a:r>
              <a:rPr lang="en-GB" dirty="0"/>
              <a:t>Class = blueprint</a:t>
            </a:r>
          </a:p>
          <a:p>
            <a:r>
              <a:rPr lang="en-GB" dirty="0"/>
              <a:t>Object = instance of a class</a:t>
            </a:r>
          </a:p>
          <a:p>
            <a:r>
              <a:rPr lang="en-GB" dirty="0"/>
              <a:t>State = instance variables</a:t>
            </a:r>
          </a:p>
          <a:p>
            <a:r>
              <a:rPr lang="en-GB" dirty="0" smtClean="0"/>
              <a:t>Behaviour </a:t>
            </a:r>
            <a:r>
              <a:rPr lang="en-GB" dirty="0"/>
              <a:t>= methods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933715" y="2414588"/>
            <a:ext cx="3547533" cy="26606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05992" y="2659244"/>
            <a:ext cx="2493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State</a:t>
            </a:r>
            <a:r>
              <a:rPr lang="en-US" sz="1600" dirty="0" smtClean="0"/>
              <a:t>: weight, color, nickname, number of stripes</a:t>
            </a:r>
          </a:p>
          <a:p>
            <a:endParaRPr lang="en-US" sz="1600" dirty="0"/>
          </a:p>
          <a:p>
            <a:r>
              <a:rPr lang="en-US" sz="1600" dirty="0" err="1" smtClean="0">
                <a:solidFill>
                  <a:schemeClr val="accent1"/>
                </a:solidFill>
              </a:rPr>
              <a:t>Behaviour</a:t>
            </a:r>
            <a:r>
              <a:rPr lang="en-US" sz="1600" dirty="0" smtClean="0"/>
              <a:t>: eat, trot, sleep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4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2" y="1524432"/>
            <a:ext cx="5311746" cy="48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>
                <a:solidFill>
                  <a:srgbClr val="DE411B"/>
                </a:solidFill>
              </a:rPr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135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68498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July2016" id="{40B1ABE2-0BCE-4A9E-94F9-0B4ECE406944}" vid="{986F3450-D3E7-4A90-95EB-285E0F70E1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OOP PART 2</vt:lpstr>
      <vt:lpstr>agenda</vt:lpstr>
      <vt:lpstr>Encapsulation</vt:lpstr>
      <vt:lpstr>Encapsulation</vt:lpstr>
      <vt:lpstr>Encapsulation</vt:lpstr>
      <vt:lpstr>agenda</vt:lpstr>
      <vt:lpstr>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PART 2</dc:title>
  <dc:creator>Tamara Dobinda</dc:creator>
  <cp:lastModifiedBy>Tamara Dobinda</cp:lastModifiedBy>
  <cp:revision>8</cp:revision>
  <dcterms:created xsi:type="dcterms:W3CDTF">2017-06-19T13:39:40Z</dcterms:created>
  <dcterms:modified xsi:type="dcterms:W3CDTF">2017-06-21T14:49:25Z</dcterms:modified>
</cp:coreProperties>
</file>