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26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38964" y="3698200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GIT &amp; GITHUB</a:t>
            </a:r>
            <a:endParaRPr lang="en-US" sz="524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794510" y="32011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SVN TO GIT MIGRATION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188601" y="4228743"/>
            <a:ext cx="712220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000" b="1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Preparing for SVN to Git Migration</a:t>
            </a:r>
            <a:r>
              <a:rPr lang="en-US" sz="2000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Ensure that your SVN repository is clean and up-to-date before migrating to Git.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20604" y="1484642"/>
            <a:ext cx="62804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PERFORCE TO GIT MIGRATION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188601" y="4028837"/>
            <a:ext cx="7122200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000" b="1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Reasons to Migrate from Perforce to Git</a:t>
            </a:r>
            <a:r>
              <a:rPr lang="en-US" sz="2000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Perforce to Git migration enables teams to leverage Git's distributed nature and better collaboration features.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0" y="2654022"/>
            <a:ext cx="914399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WORKING WITH GIT AND PERFORCE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188601" y="4376023"/>
            <a:ext cx="7122200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000" b="1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Integrating Git and Perforce Workflow</a:t>
            </a:r>
            <a:r>
              <a:rPr lang="en-US" sz="2000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Teams can work with both Git and Perforce repositories simultaneously using integration tools and workflows.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486401" y="2654022"/>
            <a:ext cx="914400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HOW TO MOVE A GIT REPOSITORY WITH HISTORY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333893" y="5123155"/>
            <a:ext cx="7705492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000" b="1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Importance of Preserving Repository History</a:t>
            </a:r>
            <a:r>
              <a:rPr lang="en-US" sz="2000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Maintaining the history ensures traceability and helps in understanding the evolution of the codebase.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280909" y="146363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CONCLUSION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675001" y="2553533"/>
            <a:ext cx="7122200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000" b="1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Recap of Key Concepts Covered</a:t>
            </a:r>
            <a:r>
              <a:rPr lang="en-US" sz="2000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Git provides powerful tools for version control and collaboration, essential for modern software development.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6319599" y="4002881"/>
            <a:ext cx="7477601" cy="3630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highlight>
                  <a:srgbClr val="ECEDF8"/>
                </a:highlight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git --help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6675001" y="4615815"/>
            <a:ext cx="712220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000" b="1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Encouragement to Start Using Git</a:t>
            </a:r>
            <a:r>
              <a:rPr lang="en-US" sz="2000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Start using Git today to streamline your development workflow and collaborate more efficiently.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6675000" y="5940266"/>
            <a:ext cx="7122200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000" b="1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Additional Resources for Further Learning</a:t>
            </a:r>
            <a:r>
              <a:rPr lang="en-US" sz="2000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Explore online tutorials, documentation, and communities to deepen your understanding of Git.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760220" y="83462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INTRODUCTION TO GIT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833199" y="1945005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b="1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Learn Git: Beginner's Guide</a:t>
            </a:r>
            <a:r>
              <a:rPr lang="en-US" sz="2000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Git is a distributed version control system used for tracking changes in source code during software development.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833199" y="2905720"/>
            <a:ext cx="7477601" cy="3630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git --version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833199" y="3518654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b="1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Understanding the Basics</a:t>
            </a:r>
            <a:r>
              <a:rPr lang="en-US" sz="2000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Git allows multiple developers to collaborate on a project simultaneously while keeping track of changes made to the codebase.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833199" y="4834771"/>
            <a:ext cx="7477601" cy="3630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 i</a:t>
            </a:r>
            <a:r>
              <a:rPr lang="en-US" sz="1750" kern="0" spc="-35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nit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833199" y="5447705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b="1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Getting Started with Git</a:t>
            </a:r>
            <a:r>
              <a:rPr lang="en-US" sz="2000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To start using Git, you need to install it on your system and configure your identity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1188601" y="6408420"/>
            <a:ext cx="7122200" cy="4074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149"/>
              </a:lnSpc>
              <a:buSzPct val="100000"/>
            </a:pPr>
            <a:r>
              <a:rPr lang="en-US" sz="1750" kern="0" spc="-35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git config --global user.name "Your Name"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188601" y="6904673"/>
            <a:ext cx="7122200" cy="4074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149"/>
              </a:lnSpc>
              <a:buSzPct val="100000"/>
            </a:pPr>
            <a:r>
              <a:rPr lang="en-US" sz="1750" kern="0" spc="-35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git config --global user.email "your.email@example.com"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692511" y="2230764"/>
            <a:ext cx="634353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COLLABORATING WORKFLOWS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5692511" y="4273153"/>
            <a:ext cx="855874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b="1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Exploring Collaborative Workflows</a:t>
            </a:r>
            <a:r>
              <a:rPr lang="en-US" sz="2000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Git facilitates collaboration through various workflows such as centralized, feature branch, Gitflow, etc.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280909" y="142284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SYNCING OPERATIONS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319599" y="2506623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b="1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Overview of git fetch, git push, and git pull</a:t>
            </a:r>
            <a:r>
              <a:rPr lang="en-US" sz="2000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6675001" y="3111937"/>
            <a:ext cx="7122200" cy="4074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000" kern="0" spc="-35" dirty="0">
                <a:solidFill>
                  <a:srgbClr val="272525"/>
                </a:solidFill>
                <a:highlight>
                  <a:srgbClr val="ECEDF8"/>
                </a:highlight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git fetch</a:t>
            </a:r>
            <a:r>
              <a:rPr lang="en-US" sz="2000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Fetches changes from a remote repository.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6675001" y="3608189"/>
            <a:ext cx="7122200" cy="4074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000" kern="0" spc="-35" dirty="0">
                <a:solidFill>
                  <a:srgbClr val="272525"/>
                </a:solidFill>
                <a:highlight>
                  <a:srgbClr val="ECEDF8"/>
                </a:highlight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git push</a:t>
            </a:r>
            <a:r>
              <a:rPr lang="en-US" sz="2000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Uploads local repository changes to a remote repository.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6675001" y="4104442"/>
            <a:ext cx="7122200" cy="8072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000" kern="0" spc="-35" dirty="0">
                <a:solidFill>
                  <a:srgbClr val="272525"/>
                </a:solidFill>
                <a:highlight>
                  <a:srgbClr val="ECEDF8"/>
                </a:highlight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git pull</a:t>
            </a:r>
            <a:r>
              <a:rPr lang="en-US" sz="2000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Fetches changes from a remote repository and merges them into the current branch.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6319599" y="5161598"/>
            <a:ext cx="7477601" cy="3630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highlight>
                  <a:srgbClr val="ECEDF8"/>
                </a:highlight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git fetch origin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6319599" y="5774531"/>
            <a:ext cx="7477601" cy="3630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highlight>
                  <a:srgbClr val="ECEDF8"/>
                </a:highlight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git push origin master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6319599" y="6387465"/>
            <a:ext cx="7477601" cy="3630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highlight>
                  <a:srgbClr val="ECEDF8"/>
                </a:highlight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git pull origin master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30235"/>
            <a:ext cx="561546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Making a Pull Request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833199" y="1957864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b="1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Step-by-Step Guide to Making a Pull Request</a:t>
            </a:r>
            <a:r>
              <a:rPr lang="en-US" sz="2000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After making changes in a feature branch, you create a pull request to merge those changes into the main branch.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833199" y="3273981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b="1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Assuming you've already committed changes git checkout main</a:t>
            </a:r>
            <a:r>
              <a:rPr lang="en-US" sz="2000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833199" y="3879294"/>
            <a:ext cx="7477601" cy="3630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highlight>
                  <a:srgbClr val="ECEDF8"/>
                </a:highlight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git pull origin main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833199" y="4492228"/>
            <a:ext cx="7477601" cy="3630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highlight>
                  <a:srgbClr val="ECEDF8"/>
                </a:highlight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git checkout -b feature-branch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833199" y="5105162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b="1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Make changes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833199" y="5710476"/>
            <a:ext cx="7477601" cy="3630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highlight>
                  <a:srgbClr val="ECEDF8"/>
                </a:highlight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git add 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833199" y="6323409"/>
            <a:ext cx="7477601" cy="3630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highlight>
                  <a:srgbClr val="ECEDF8"/>
                </a:highlight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git commit -m "Your message"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833199" y="6936343"/>
            <a:ext cx="7477601" cy="3630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highlight>
                  <a:srgbClr val="ECEDF8"/>
                </a:highlight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git push origin feature-branch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794509" y="150971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USING BRANCHES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833199" y="260306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b="1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Introduction to Git Branches</a:t>
            </a:r>
            <a:r>
              <a:rPr lang="en-US" sz="2000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Branches in Git are used to isolate work, experiment with new features, and make changes without affecting the main codebase.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833199" y="3919180"/>
            <a:ext cx="7477601" cy="3630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highlight>
                  <a:srgbClr val="ECEDF8"/>
                </a:highlight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git branch feature-branch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833199" y="4532114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b="1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Working with git branch and git checkout commands</a:t>
            </a:r>
            <a:r>
              <a:rPr lang="en-US" sz="2000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188601" y="5137428"/>
            <a:ext cx="7122200" cy="4074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000" kern="0" spc="-35" dirty="0">
                <a:solidFill>
                  <a:srgbClr val="272525"/>
                </a:solidFill>
                <a:highlight>
                  <a:srgbClr val="ECEDF8"/>
                </a:highlight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git branch</a:t>
            </a:r>
            <a:r>
              <a:rPr lang="en-US" sz="2000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Lists all existing branches.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188601" y="5633680"/>
            <a:ext cx="7122200" cy="4074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000" kern="0" spc="-35" dirty="0">
                <a:solidFill>
                  <a:srgbClr val="272525"/>
                </a:solidFill>
                <a:highlight>
                  <a:srgbClr val="ECEDF8"/>
                </a:highlight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git checkout</a:t>
            </a:r>
            <a:r>
              <a:rPr lang="en-US" sz="2000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Switches to a different branch.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833199" y="6291024"/>
            <a:ext cx="7477601" cy="3630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highlight>
                  <a:srgbClr val="ECEDF8"/>
                </a:highlight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git checkout feature-branch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1151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280909" y="166759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GIT MERGE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319599" y="3966686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b="1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Explaining git merge operation</a:t>
            </a:r>
            <a:r>
              <a:rPr lang="en-US" sz="2000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Merging integrates changes from one branch into another.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6319599" y="4927402"/>
            <a:ext cx="7477601" cy="3630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highlight>
                  <a:srgbClr val="ECEDF8"/>
                </a:highlight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git merge feature-branch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187087" y="2010013"/>
            <a:ext cx="57426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COMPARING WORKFLOWS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319599" y="3037642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b="1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Overview of Different Workflow Strategies</a:t>
            </a:r>
            <a:r>
              <a:rPr lang="en-US" sz="2000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6675001" y="3642955"/>
            <a:ext cx="7119058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000" b="1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Feature Branch Workflow</a:t>
            </a:r>
            <a:r>
              <a:rPr lang="en-US" sz="2000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Each feature is developed in a dedicated branch and merged into the main branch upon completion.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6675000" y="4862863"/>
            <a:ext cx="712220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000" b="1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Gitflow Workflow</a:t>
            </a:r>
            <a:r>
              <a:rPr lang="en-US" sz="2000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A branching model focused on release management.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6675001" y="5754681"/>
            <a:ext cx="712220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000" b="1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Forking Workflow</a:t>
            </a:r>
            <a:r>
              <a:rPr lang="en-US" sz="2000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Contributors work on their own forked copies of the repository.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794510" y="306788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MIGRATING TO GIT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833199" y="4095512"/>
            <a:ext cx="802086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b="1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Why Migrate to Git?</a:t>
            </a:r>
            <a:r>
              <a:rPr lang="en-US" sz="2000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Git offers advantages such as distributed development, better collaboration, and a rich ecosystem of tools and services.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616</Words>
  <Application>Microsoft Office PowerPoint</Application>
  <PresentationFormat>Custom</PresentationFormat>
  <Paragraphs>72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Inter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SHALINI R</cp:lastModifiedBy>
  <cp:revision>6</cp:revision>
  <dcterms:created xsi:type="dcterms:W3CDTF">2024-04-02T17:44:06Z</dcterms:created>
  <dcterms:modified xsi:type="dcterms:W3CDTF">2024-04-02T18:03:36Z</dcterms:modified>
</cp:coreProperties>
</file>