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2" r:id="rId4"/>
    <p:sldId id="261" r:id="rId5"/>
    <p:sldId id="263" r:id="rId6"/>
    <p:sldId id="265" r:id="rId7"/>
    <p:sldId id="266" r:id="rId8"/>
    <p:sldId id="264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800EEC-5408-4701-91A8-7BA4D3A7FEB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AF0AEDE-1EDD-49A2-92EF-0A67677F15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Camunda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Tamara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Mihajlovi</a:t>
            </a:r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ć, 16758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End-to-end Process Automation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6"/>
          <a:stretch/>
        </p:blipFill>
        <p:spPr>
          <a:xfrm>
            <a:off x="914400" y="2819400"/>
            <a:ext cx="7306067" cy="3103418"/>
          </a:xfrm>
        </p:spPr>
      </p:pic>
    </p:spTree>
    <p:extLst>
      <p:ext uri="{BB962C8B-B14F-4D97-AF65-F5344CB8AC3E}">
        <p14:creationId xmlns:p14="http://schemas.microsoft.com/office/powerpoint/2010/main" val="38386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žnji! </a:t>
            </a:r>
            <a:r>
              <a:rPr lang="sr-Latn-R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Pitanja?</a:t>
            </a:r>
            <a:b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Komentari?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Čime se bavi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Wokrflow</a:t>
            </a:r>
            <a:r>
              <a:rPr lang="en-US" dirty="0" smtClean="0"/>
              <a:t> and Decision Automation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895600"/>
            <a:ext cx="7630081" cy="35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Camunda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2895600"/>
            <a:ext cx="9144000" cy="28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Modeler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9" y="2249488"/>
            <a:ext cx="7073161" cy="4324350"/>
          </a:xfrm>
        </p:spPr>
      </p:pic>
    </p:spTree>
    <p:extLst>
      <p:ext uri="{BB962C8B-B14F-4D97-AF65-F5344CB8AC3E}">
        <p14:creationId xmlns:p14="http://schemas.microsoft.com/office/powerpoint/2010/main" val="33556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Cawemo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9" y="2249488"/>
            <a:ext cx="7073161" cy="4324350"/>
          </a:xfrm>
        </p:spPr>
      </p:pic>
    </p:spTree>
    <p:extLst>
      <p:ext uri="{BB962C8B-B14F-4D97-AF65-F5344CB8AC3E}">
        <p14:creationId xmlns:p14="http://schemas.microsoft.com/office/powerpoint/2010/main" val="18474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Cockpit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" y="2249488"/>
            <a:ext cx="7413171" cy="4324350"/>
          </a:xfrm>
        </p:spPr>
      </p:pic>
    </p:spTree>
    <p:extLst>
      <p:ext uri="{BB962C8B-B14F-4D97-AF65-F5344CB8AC3E}">
        <p14:creationId xmlns:p14="http://schemas.microsoft.com/office/powerpoint/2010/main" val="82747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Tasklist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2249488"/>
            <a:ext cx="6486525" cy="4324350"/>
          </a:xfrm>
        </p:spPr>
      </p:pic>
    </p:spTree>
    <p:extLst>
      <p:ext uri="{BB962C8B-B14F-4D97-AF65-F5344CB8AC3E}">
        <p14:creationId xmlns:p14="http://schemas.microsoft.com/office/powerpoint/2010/main" val="263816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Workflow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and Decision</a:t>
            </a:r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 engine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8070"/>
            <a:ext cx="8229600" cy="3187186"/>
          </a:xfrm>
        </p:spPr>
      </p:pic>
    </p:spTree>
    <p:extLst>
      <p:ext uri="{BB962C8B-B14F-4D97-AF65-F5344CB8AC3E}">
        <p14:creationId xmlns:p14="http://schemas.microsoft.com/office/powerpoint/2010/main" val="13186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>
                <a:solidFill>
                  <a:schemeClr val="bg2">
                    <a:lumMod val="50000"/>
                  </a:schemeClr>
                </a:solidFill>
              </a:rPr>
              <a:t>Optimize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834"/>
            <a:ext cx="8229600" cy="3973658"/>
          </a:xfrm>
        </p:spPr>
      </p:pic>
    </p:spTree>
    <p:extLst>
      <p:ext uri="{BB962C8B-B14F-4D97-AF65-F5344CB8AC3E}">
        <p14:creationId xmlns:p14="http://schemas.microsoft.com/office/powerpoint/2010/main" val="41670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8">
      <a:dk1>
        <a:sysClr val="windowText" lastClr="000000"/>
      </a:dk1>
      <a:lt1>
        <a:sysClr val="window" lastClr="FFFFFF"/>
      </a:lt1>
      <a:dk2>
        <a:srgbClr val="EF9511"/>
      </a:dk2>
      <a:lt2>
        <a:srgbClr val="C00000"/>
      </a:lt2>
      <a:accent1>
        <a:srgbClr val="FFC000"/>
      </a:accent1>
      <a:accent2>
        <a:srgbClr val="C00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FFC000"/>
      </a:accent6>
      <a:hlink>
        <a:srgbClr val="FFFF00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424</TotalTime>
  <Words>36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Camunda</vt:lpstr>
      <vt:lpstr>Čime se bavi</vt:lpstr>
      <vt:lpstr>Camunda</vt:lpstr>
      <vt:lpstr>Modeler</vt:lpstr>
      <vt:lpstr>Cawemo</vt:lpstr>
      <vt:lpstr>Cockpit</vt:lpstr>
      <vt:lpstr>Tasklist</vt:lpstr>
      <vt:lpstr>Workflow and Decision engines</vt:lpstr>
      <vt:lpstr>Optimize</vt:lpstr>
      <vt:lpstr>End-to-end Process Automation</vt:lpstr>
      <vt:lpstr>Hvala na pažnji!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</dc:title>
  <dc:creator>Dusan BoSS</dc:creator>
  <cp:lastModifiedBy>Dusan BoSS</cp:lastModifiedBy>
  <cp:revision>8</cp:revision>
  <dcterms:created xsi:type="dcterms:W3CDTF">2021-05-21T16:13:00Z</dcterms:created>
  <dcterms:modified xsi:type="dcterms:W3CDTF">2021-06-11T15:25:15Z</dcterms:modified>
</cp:coreProperties>
</file>