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verage" panose="020B060402020202020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whk8yN/v1wtNVM+t3Rt9bg2f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B8021-33B9-DADE-43B0-DC29BC39E746}" v="10" dt="2021-02-09T10:22:15.475"/>
    <p1510:client id="{7B4FA823-D45B-F8AB-3292-FF12B243512C}" v="37" dt="2021-02-03T12:41:47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d4528e23_5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d4528e23_5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ede50bd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ede50bd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73080b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73080b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d4528e2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9d4528e2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9d4528e23_5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9d4528e23_5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d4528e23_5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d4528e23_5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ede50bd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ede50bd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9d4528e23_5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9d4528e23_5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b9d4528e23_5_17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b9d4528e23_5_17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b9d4528e23_5_17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b9d4528e23_5_17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b9d4528e23_5_172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gb9d4528e23_5_17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b9d4528e23_5_17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9d4528e23_5_212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b9d4528e23_5_212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b9d4528e23_5_2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9d4528e23_5_21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9d4528e23_5_2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b9d4528e23_5_21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b9d4528e23_5_218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b9d4528e23_5_218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b9d4528e23_5_2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9d4528e23_5_180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b9d4528e23_5_18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b9d4528e23_5_1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b9d4528e23_5_1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b9d4528e23_5_18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9d4528e23_5_1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b9d4528e23_5_1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b9d4528e23_5_18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b9d4528e23_5_18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9d4528e23_5_1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b9d4528e23_5_19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9d4528e23_5_19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b9d4528e23_5_19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b9d4528e23_5_19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9d4528e23_5_19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b9d4528e23_5_19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9d4528e23_5_20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b9d4528e23_5_20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b9d4528e23_5_202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b9d4528e23_5_202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b9d4528e23_5_20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b9d4528e23_5_20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9d4528e23_5_20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b9d4528e23_5_20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9d4528e23_5_1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b9d4528e23_5_1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b9d4528e23_5_16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1154950" y="1447800"/>
            <a:ext cx="9723600" cy="2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sr-Latn-RS"/>
              <a:t>MREŽNA FORENZIKA</a:t>
            </a:r>
            <a:endParaRPr/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1207775" y="57633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sr-Latn-RS"/>
              <a:t>TAMARA DAVIDOVIĆ, 2019270996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9d4528e23_5_255"/>
          <p:cNvSpPr txBox="1">
            <a:spLocks noGrp="1"/>
          </p:cNvSpPr>
          <p:nvPr>
            <p:ph type="title"/>
          </p:nvPr>
        </p:nvSpPr>
        <p:spPr>
          <a:xfrm>
            <a:off x="225550" y="29404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u="sng" dirty="0"/>
              <a:t>Zaključak: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u="sng"/>
          </a:p>
        </p:txBody>
      </p:sp>
      <p:sp>
        <p:nvSpPr>
          <p:cNvPr id="160" name="Google Shape;160;gb9d4528e23_5_255"/>
          <p:cNvSpPr txBox="1"/>
          <p:nvPr/>
        </p:nvSpPr>
        <p:spPr>
          <a:xfrm>
            <a:off x="974050" y="1488175"/>
            <a:ext cx="9863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buClr>
                <a:srgbClr val="FFFFFF"/>
              </a:buClr>
              <a:buSzPts val="1600"/>
              <a:buFont typeface="Century Gothic"/>
              <a:buChar char="●"/>
            </a:pPr>
            <a:r>
              <a:rPr lang="sr-Latn-RS" sz="16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Wireshark</a:t>
            </a:r>
            <a:r>
              <a:rPr lang="sr-Latn-RS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(GUI) - 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pored pronalaska fajla koji sadrži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malver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možemo da nađemo URL i IP zaraženog sajta, takođe IP adresu, HOSTNAME, MAC adresu zaražene mašine. Pored ovih postoje i druge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funkiconalnosti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pa se osim u digitalnoj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forenzici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može primenjivati i u drugim računarskim poslovima. Podržava više protokola od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NetworkMiner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-a.</a:t>
            </a:r>
            <a:endParaRPr lang="sr-Latn-R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●"/>
            </a:pPr>
            <a:r>
              <a:rPr lang="sr-Latn-RS" sz="16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TShark</a:t>
            </a:r>
            <a:r>
              <a:rPr lang="sr-Latn-RS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Non-Gui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verzija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Wireharka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postaje dostupan kada se instalira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Wireshark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Dosta je zastupljen u digitalnoj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forenzici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●"/>
            </a:pPr>
            <a:r>
              <a:rPr lang="sr-Latn-RS" sz="16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NetworkMiner</a:t>
            </a:r>
            <a:r>
              <a:rPr lang="sr-Latn-RS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(GUI) - 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lakši i jednostavniji za upotrebu za ljude koji se ne bave digitalnom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forenzikom</a:t>
            </a:r>
            <a:endParaRPr lang="sr-Latn-RS" sz="1600">
              <a:solidFill>
                <a:srgbClr val="FFFFFF"/>
              </a:solidFill>
              <a:latin typeface="Century Gothic"/>
              <a:ea typeface="Century Gothic"/>
              <a:cs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Char char="●"/>
            </a:pPr>
            <a:r>
              <a:rPr lang="sr-Latn-RS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VirusTotal.com (</a:t>
            </a:r>
            <a:r>
              <a:rPr lang="sr-Latn-RS" sz="16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Onlline</a:t>
            </a:r>
            <a:r>
              <a:rPr lang="sr-Latn-RS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- 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brz i jednostavan način da se </a:t>
            </a:r>
            <a:r>
              <a:rPr lang="sr-Latn-RS" sz="16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pronadju</a:t>
            </a:r>
            <a:r>
              <a:rPr lang="sr-Latn-RS" sz="1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inficirani fajlovi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ede50bdc_0_61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-Latn-RS"/>
              <a:t>Hvala na pažnji 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100286" y="10936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sr-Latn-RS"/>
              <a:t>Mrežna forenzika</a:t>
            </a: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170700" y="943675"/>
            <a:ext cx="7733700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73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40"/>
              <a:buChar char="●"/>
            </a:pPr>
            <a:r>
              <a:rPr lang="sr-Latn-RS" sz="1660"/>
              <a:t>Mrežna forenzika je grana digitalne forenzike</a:t>
            </a:r>
            <a:endParaRPr sz="1660"/>
          </a:p>
          <a:p>
            <a:pPr marL="342900" lvl="0" indent="-30734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40"/>
              <a:buChar char="●"/>
            </a:pPr>
            <a:r>
              <a:rPr lang="sr-Latn-RS" sz="1660"/>
              <a:t>Mrežna forenzika odnosi se na istrage koje dobijaju i analiziraju informacije na mreži ili mrežnim događajima. </a:t>
            </a:r>
            <a:endParaRPr sz="1660"/>
          </a:p>
          <a:p>
            <a:pPr marL="342900" lvl="0" indent="-30734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40"/>
              <a:buChar char="●"/>
            </a:pPr>
            <a:r>
              <a:rPr lang="sr-Latn-RS" sz="1660" u="sng"/>
              <a:t>Mrežna forenzika može otkriti:</a:t>
            </a:r>
            <a:endParaRPr sz="1660" u="sng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40"/>
              <a:buNone/>
            </a:pPr>
            <a:r>
              <a:rPr lang="sr-Latn-RS" sz="1660"/>
              <a:t>	1. izvor ili mesto napada na mreži</a:t>
            </a:r>
            <a:endParaRPr sz="1660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40"/>
              <a:buNone/>
            </a:pPr>
            <a:r>
              <a:rPr lang="sr-Latn-RS" sz="1660"/>
              <a:t>	2. putanju napada</a:t>
            </a:r>
            <a:endParaRPr sz="1660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40"/>
              <a:buNone/>
            </a:pPr>
            <a:r>
              <a:rPr lang="sr-Latn-RS" sz="1660"/>
              <a:t>	3. način napada korišćen od strane napadača</a:t>
            </a:r>
            <a:endParaRPr sz="1660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40"/>
              <a:buNone/>
            </a:pPr>
            <a:r>
              <a:rPr lang="sr-Latn-RS" sz="1660"/>
              <a:t>	4. i drugo... </a:t>
            </a:r>
            <a:endParaRPr sz="1660"/>
          </a:p>
        </p:txBody>
      </p:sp>
      <p:pic>
        <p:nvPicPr>
          <p:cNvPr id="73" name="Google Shape;7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050" y="223850"/>
            <a:ext cx="3353125" cy="30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>
            <a:spLocks noGrp="1"/>
          </p:cNvSpPr>
          <p:nvPr>
            <p:ph type="body" idx="4294967295"/>
          </p:nvPr>
        </p:nvSpPr>
        <p:spPr>
          <a:xfrm>
            <a:off x="249925" y="3896803"/>
            <a:ext cx="8947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22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60"/>
              <a:buChar char="●"/>
            </a:pPr>
            <a:r>
              <a:rPr lang="sr-Latn-RS" sz="1640"/>
              <a:t>Neke istrage prate sav promet na mreži dok druge koriste posebna i ciljana promatranja prometa</a:t>
            </a:r>
            <a:endParaRPr sz="1540"/>
          </a:p>
        </p:txBody>
      </p:sp>
      <p:sp>
        <p:nvSpPr>
          <p:cNvPr id="75" name="Google Shape;75;p2"/>
          <p:cNvSpPr txBox="1"/>
          <p:nvPr/>
        </p:nvSpPr>
        <p:spPr>
          <a:xfrm>
            <a:off x="390050" y="4336675"/>
            <a:ext cx="115023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►"/>
            </a:pPr>
            <a:r>
              <a:rPr lang="sr-Latn-RS" sz="2000" b="0" i="0" u="sng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Kategorije mrežne forenzike:</a:t>
            </a:r>
            <a:endParaRPr u="sng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sr-Latn-R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sr-Latn-R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„catch-it-as-you-can“ – </a:t>
            </a:r>
            <a:r>
              <a:rPr lang="sr-Latn-R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svi pakteti koji prolaze kroz određeni promet se beleže i zapisuju, a analiza se obavlja naknadno u serijskom načinu rada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sr-Latn-RS"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2. „stop, looking and listen“ – </a:t>
            </a:r>
            <a:r>
              <a:rPr lang="sr-Latn-RS" sz="2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svaki paket se analizaira posebno u memoriji i samo se određeni podaci spremaju za buduću analizu</a:t>
            </a:r>
            <a:endParaRPr sz="20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292350" y="2588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sr-Latn-RS"/>
              <a:t>Alati:</a:t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88" y="1417750"/>
            <a:ext cx="42195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875" y="1427275"/>
            <a:ext cx="47625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6777450" y="398142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5">
            <a:alphaModFix/>
          </a:blip>
          <a:srcRect l="3420" r="-3420"/>
          <a:stretch/>
        </p:blipFill>
        <p:spPr>
          <a:xfrm>
            <a:off x="1988350" y="4035350"/>
            <a:ext cx="1030050" cy="10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/>
          <p:nvPr/>
        </p:nvSpPr>
        <p:spPr>
          <a:xfrm>
            <a:off x="2947975" y="4035350"/>
            <a:ext cx="5924700" cy="106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3669775" y="4381625"/>
            <a:ext cx="52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latin typeface="Average"/>
                <a:ea typeface="Average"/>
                <a:cs typeface="Average"/>
                <a:sym typeface="Average"/>
              </a:rPr>
              <a:t>PRONALAZAK FALA KOJI IMA MALVER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6">
            <a:alphaModFix/>
          </a:blip>
          <a:srcRect l="22655" t="4509" r="21828" b="-4509"/>
          <a:stretch/>
        </p:blipFill>
        <p:spPr>
          <a:xfrm>
            <a:off x="415600" y="1206450"/>
            <a:ext cx="16286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e73080b51_0_0"/>
          <p:cNvSpPr txBox="1">
            <a:spLocks noGrp="1"/>
          </p:cNvSpPr>
          <p:nvPr>
            <p:ph type="title"/>
          </p:nvPr>
        </p:nvSpPr>
        <p:spPr>
          <a:xfrm>
            <a:off x="172250" y="168472"/>
            <a:ext cx="9404700" cy="70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err="1"/>
              <a:t>Wireshark</a:t>
            </a:r>
            <a:r>
              <a:rPr lang="sr-Latn-RS" b="1" dirty="0"/>
              <a:t> - način korišćenja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gae73080b5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9993"/>
            <a:ext cx="11887200" cy="2956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e73080b51_0_0"/>
          <p:cNvSpPr txBox="1"/>
          <p:nvPr/>
        </p:nvSpPr>
        <p:spPr>
          <a:xfrm>
            <a:off x="172250" y="4884100"/>
            <a:ext cx="578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AutoNum type="arabicPeriod"/>
            </a:pPr>
            <a:r>
              <a:rPr lang="sr-Latn-R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moguće je snimiti mrežni saobraćaj i potom analizirati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AutoNum type="arabicPeriod"/>
            </a:pPr>
            <a:r>
              <a:rPr lang="sr-Latn-R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 već snimljenih podataka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gae73080b5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750" y="2349688"/>
            <a:ext cx="5716325" cy="441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d4528e23_0_4"/>
          <p:cNvSpPr txBox="1">
            <a:spLocks noGrp="1"/>
          </p:cNvSpPr>
          <p:nvPr>
            <p:ph type="title"/>
          </p:nvPr>
        </p:nvSpPr>
        <p:spPr>
          <a:xfrm>
            <a:off x="172250" y="168472"/>
            <a:ext cx="9404700" cy="70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/>
              <a:t>Wireshark - osnovne informacije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gb9d4528e2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88" y="976950"/>
            <a:ext cx="9955426" cy="53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b9d4528e23_0_4"/>
          <p:cNvSpPr/>
          <p:nvPr/>
        </p:nvSpPr>
        <p:spPr>
          <a:xfrm>
            <a:off x="408337" y="1488175"/>
            <a:ext cx="9955500" cy="147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b9d4528e23_0_4"/>
          <p:cNvSpPr/>
          <p:nvPr/>
        </p:nvSpPr>
        <p:spPr>
          <a:xfrm>
            <a:off x="1363350" y="1366825"/>
            <a:ext cx="886500" cy="1825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b9d4528e23_0_4"/>
          <p:cNvSpPr/>
          <p:nvPr/>
        </p:nvSpPr>
        <p:spPr>
          <a:xfrm>
            <a:off x="2419725" y="1366825"/>
            <a:ext cx="886500" cy="1825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b9d4528e23_0_4"/>
          <p:cNvSpPr/>
          <p:nvPr/>
        </p:nvSpPr>
        <p:spPr>
          <a:xfrm>
            <a:off x="3380475" y="1366825"/>
            <a:ext cx="607800" cy="1825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b9d4528e23_0_4"/>
          <p:cNvSpPr/>
          <p:nvPr/>
        </p:nvSpPr>
        <p:spPr>
          <a:xfrm>
            <a:off x="4332550" y="1366825"/>
            <a:ext cx="4227900" cy="1825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b9d4528e23_0_4"/>
          <p:cNvSpPr/>
          <p:nvPr/>
        </p:nvSpPr>
        <p:spPr>
          <a:xfrm>
            <a:off x="833125" y="1079975"/>
            <a:ext cx="252000" cy="286800"/>
          </a:xfrm>
          <a:prstGeom prst="flowChartConnector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gb9d4528e2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600" y="3022322"/>
            <a:ext cx="4171201" cy="33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d4528e23_5_227"/>
          <p:cNvSpPr txBox="1">
            <a:spLocks noGrp="1"/>
          </p:cNvSpPr>
          <p:nvPr>
            <p:ph type="title"/>
          </p:nvPr>
        </p:nvSpPr>
        <p:spPr>
          <a:xfrm>
            <a:off x="146175" y="90222"/>
            <a:ext cx="9404700" cy="70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/>
              <a:t>Wireshark - pronalazak fajla koji ima malver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gb9d4528e23_5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00" y="1170475"/>
            <a:ext cx="5445700" cy="29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b9d4528e23_5_227"/>
          <p:cNvSpPr txBox="1"/>
          <p:nvPr/>
        </p:nvSpPr>
        <p:spPr>
          <a:xfrm>
            <a:off x="328500" y="847350"/>
            <a:ext cx="447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latin typeface="Average"/>
                <a:ea typeface="Average"/>
                <a:cs typeface="Average"/>
                <a:sym typeface="Average"/>
              </a:rPr>
              <a:t>Statistic -&gt; Protocol Hierarcy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gb9d4528e23_5_227"/>
          <p:cNvSpPr txBox="1"/>
          <p:nvPr/>
        </p:nvSpPr>
        <p:spPr>
          <a:xfrm>
            <a:off x="6178800" y="1349150"/>
            <a:ext cx="51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gb9d4528e23_5_227"/>
          <p:cNvSpPr txBox="1"/>
          <p:nvPr/>
        </p:nvSpPr>
        <p:spPr>
          <a:xfrm>
            <a:off x="6495725" y="1340350"/>
            <a:ext cx="4472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●"/>
            </a:pPr>
            <a:r>
              <a:rPr lang="sr-Latn-R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 delu </a:t>
            </a:r>
            <a:r>
              <a:rPr lang="sr-Latn-RS" sz="160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Hypertext Transfer Protocol </a:t>
            </a:r>
            <a:r>
              <a:rPr lang="sr-Latn-R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nalazi se ono što je vezano za web, tu možemo videti sve U  vezi sa fjlovima koji su skinuti i sadrže malvere.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gb9d4528e23_5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512" y="2650900"/>
            <a:ext cx="7283913" cy="39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b9d4528e23_5_227"/>
          <p:cNvSpPr/>
          <p:nvPr/>
        </p:nvSpPr>
        <p:spPr>
          <a:xfrm>
            <a:off x="4462100" y="2907375"/>
            <a:ext cx="801300" cy="290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9d4528e23_5_227"/>
          <p:cNvSpPr txBox="1"/>
          <p:nvPr/>
        </p:nvSpPr>
        <p:spPr>
          <a:xfrm>
            <a:off x="830250" y="4511550"/>
            <a:ext cx="3468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sr-Latn-RS" sz="150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http.request</a:t>
            </a:r>
            <a:r>
              <a:rPr lang="sr-Latn-R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- vršimo filtriranje da bi imali manje posla za analizu,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sr-Latn-R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na taj način izdvajamo samo GET i POST zahteve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gb9d4528e23_5_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3500" y="4210563"/>
            <a:ext cx="7283924" cy="14636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b9d4528e23_5_227"/>
          <p:cNvSpPr txBox="1"/>
          <p:nvPr/>
        </p:nvSpPr>
        <p:spPr>
          <a:xfrm>
            <a:off x="1001850" y="5768575"/>
            <a:ext cx="31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Host name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gb9d4528e23_5_227"/>
          <p:cNvSpPr/>
          <p:nvPr/>
        </p:nvSpPr>
        <p:spPr>
          <a:xfrm>
            <a:off x="4664575" y="5011550"/>
            <a:ext cx="1170900" cy="290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9d4528e23_5_243"/>
          <p:cNvSpPr txBox="1">
            <a:spLocks noGrp="1"/>
          </p:cNvSpPr>
          <p:nvPr>
            <p:ph type="title"/>
          </p:nvPr>
        </p:nvSpPr>
        <p:spPr>
          <a:xfrm>
            <a:off x="172250" y="168472"/>
            <a:ext cx="9404700" cy="70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9" name="Google Shape;129;gb9d4528e23_5_243"/>
          <p:cNvSpPr txBox="1">
            <a:spLocks noGrp="1"/>
          </p:cNvSpPr>
          <p:nvPr>
            <p:ph type="title"/>
          </p:nvPr>
        </p:nvSpPr>
        <p:spPr>
          <a:xfrm>
            <a:off x="146175" y="90222"/>
            <a:ext cx="9404700" cy="70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/>
              <a:t>Wireshark - pronalazak fajla koji ima malver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gb9d4528e23_5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50" y="1014550"/>
            <a:ext cx="4216608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b9d4528e23_5_243"/>
          <p:cNvSpPr txBox="1"/>
          <p:nvPr/>
        </p:nvSpPr>
        <p:spPr>
          <a:xfrm>
            <a:off x="496150" y="667175"/>
            <a:ext cx="39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latin typeface="Average"/>
                <a:ea typeface="Average"/>
                <a:cs typeface="Average"/>
                <a:sym typeface="Average"/>
              </a:rPr>
              <a:t>File -&gt; Export object -&gt; HTTP...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gb9d4528e23_5_243"/>
          <p:cNvSpPr txBox="1"/>
          <p:nvPr/>
        </p:nvSpPr>
        <p:spPr>
          <a:xfrm>
            <a:off x="5879475" y="1067363"/>
            <a:ext cx="3468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Moguće je izvršiti sortiranje po sadržaju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Kada tražimo malver oznaka koju koristimo je </a:t>
            </a:r>
            <a:r>
              <a:rPr lang="sr-Latn-RS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content type</a:t>
            </a: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ili </a:t>
            </a:r>
            <a:r>
              <a:rPr lang="sr-Latn-RS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application type</a:t>
            </a:r>
            <a:endParaRPr b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gb9d4528e23_5_243"/>
          <p:cNvSpPr txBox="1"/>
          <p:nvPr/>
        </p:nvSpPr>
        <p:spPr>
          <a:xfrm>
            <a:off x="5879475" y="2735175"/>
            <a:ext cx="507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Potrebano je sačuvati fajl i dodati mu odgovarajuću ekstenziju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gb9d4528e23_5_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50" y="4276500"/>
            <a:ext cx="5513550" cy="2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b9d4528e23_5_243"/>
          <p:cNvSpPr txBox="1"/>
          <p:nvPr/>
        </p:nvSpPr>
        <p:spPr>
          <a:xfrm>
            <a:off x="5747475" y="4412775"/>
            <a:ext cx="5202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Preporučuje se korišćenje alata za dobijanje HASH-a, kako bi se upload-ovao HASH, a ne ceo fajl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9ede50bdc_0_27"/>
          <p:cNvSpPr txBox="1">
            <a:spLocks noGrp="1"/>
          </p:cNvSpPr>
          <p:nvPr>
            <p:ph type="title"/>
          </p:nvPr>
        </p:nvSpPr>
        <p:spPr>
          <a:xfrm>
            <a:off x="160325" y="1179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VirusTotal.com</a:t>
            </a:r>
            <a:endParaRPr/>
          </a:p>
        </p:txBody>
      </p:sp>
      <p:pic>
        <p:nvPicPr>
          <p:cNvPr id="141" name="Google Shape;141;gb9ede50bd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25" y="998649"/>
            <a:ext cx="3311050" cy="28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b9ede50bd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825" y="142474"/>
            <a:ext cx="6937576" cy="36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b9ede50bdc_0_27"/>
          <p:cNvSpPr txBox="1"/>
          <p:nvPr/>
        </p:nvSpPr>
        <p:spPr>
          <a:xfrm>
            <a:off x="201175" y="4395200"/>
            <a:ext cx="10634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sr-Latn-R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Moguće je ubaciti ceo fajl za skeniranje, hash ili neku drugu opciju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sr-Latn-R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VirusTotal pokazuje kolkko je ANTIVIRUS softvera fajl prepoznalo kao maliciozni i da li ga je uopšte prepoznat kao maliciozni fajl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sr-Latn-R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Postoji mogućnos da u fajlu postoji virus, a da nije otkivren, zbog toga treba proveriti  da li je izvor kompromitovan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4" name="Google Shape;144;gb9ede50bdc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500" y="180775"/>
            <a:ext cx="6817143" cy="36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d4528e23_5_237"/>
          <p:cNvSpPr txBox="1">
            <a:spLocks noGrp="1"/>
          </p:cNvSpPr>
          <p:nvPr>
            <p:ph type="title"/>
          </p:nvPr>
        </p:nvSpPr>
        <p:spPr>
          <a:xfrm>
            <a:off x="172250" y="168472"/>
            <a:ext cx="9404700" cy="70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/>
              <a:t>NetworkMiner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gb9d4528e23_5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00" y="819100"/>
            <a:ext cx="6524175" cy="35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b9d4528e23_5_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774" y="2895849"/>
            <a:ext cx="6765324" cy="362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b9d4528e23_5_237"/>
          <p:cNvSpPr txBox="1"/>
          <p:nvPr/>
        </p:nvSpPr>
        <p:spPr>
          <a:xfrm>
            <a:off x="7332075" y="917800"/>
            <a:ext cx="410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Alat koji je odličan za izvlačenje podataka sa snimka, i jednostavan za rukovanje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Dosta se koristi i za izvlačenje poruka kao što su email-ova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gb9d4528e23_5_237"/>
          <p:cNvSpPr txBox="1"/>
          <p:nvPr/>
        </p:nvSpPr>
        <p:spPr>
          <a:xfrm>
            <a:off x="773400" y="4615275"/>
            <a:ext cx="431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gb9d4528e23_5_237"/>
          <p:cNvSpPr txBox="1"/>
          <p:nvPr/>
        </p:nvSpPr>
        <p:spPr>
          <a:xfrm>
            <a:off x="975875" y="4817775"/>
            <a:ext cx="365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Bez dodatnih alata moze se izracunati </a:t>
            </a:r>
            <a:r>
              <a:rPr lang="sr-Latn-RS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hash </a:t>
            </a:r>
            <a:r>
              <a:rPr lang="sr-Latn-R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fajla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Široki ekran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2" baseType="lpstr">
      <vt:lpstr>Slate</vt:lpstr>
      <vt:lpstr>MREŽNA FORENZIKA</vt:lpstr>
      <vt:lpstr>Mrežna forenzika</vt:lpstr>
      <vt:lpstr>Alati:</vt:lpstr>
      <vt:lpstr>Wireshark - način korišćenja </vt:lpstr>
      <vt:lpstr>Wireshark - osnovne informacije </vt:lpstr>
      <vt:lpstr>Wireshark - pronalazak fajla koji ima malver </vt:lpstr>
      <vt:lpstr> </vt:lpstr>
      <vt:lpstr>VirusTotal.com</vt:lpstr>
      <vt:lpstr>NetworkMiner  </vt:lpstr>
      <vt:lpstr>Zaključak:  </vt:lpstr>
      <vt:lpstr>Hvala na pažnji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MREŽNA FORENZIKA</dc:title>
  <dc:creator>Nemanja</dc:creator>
  <cp:revision>29</cp:revision>
  <dcterms:created xsi:type="dcterms:W3CDTF">2021-01-21T13:14:08Z</dcterms:created>
  <dcterms:modified xsi:type="dcterms:W3CDTF">2021-09-21T17:03:25Z</dcterms:modified>
</cp:coreProperties>
</file>