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0"/>
  </p:notesMasterIdLst>
  <p:handoutMasterIdLst>
    <p:handoutMasterId r:id="rId21"/>
  </p:handoutMasterIdLst>
  <p:sldIdLst>
    <p:sldId id="256" r:id="rId5"/>
    <p:sldId id="258" r:id="rId6"/>
    <p:sldId id="260" r:id="rId7"/>
    <p:sldId id="264" r:id="rId8"/>
    <p:sldId id="278" r:id="rId9"/>
    <p:sldId id="279" r:id="rId10"/>
    <p:sldId id="274" r:id="rId11"/>
    <p:sldId id="275" r:id="rId12"/>
    <p:sldId id="276" r:id="rId13"/>
    <p:sldId id="283" r:id="rId14"/>
    <p:sldId id="280" r:id="rId15"/>
    <p:sldId id="281" r:id="rId16"/>
    <p:sldId id="282" r:id="rId17"/>
    <p:sldId id="277" r:id="rId18"/>
    <p:sldId id="28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64308A-BA1A-4507-AE46-D27B8407CE9E}" v="60" dt="2024-08-23T23:56:08.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5033" autoAdjust="0"/>
  </p:normalViewPr>
  <p:slideViewPr>
    <p:cSldViewPr snapToGrid="0" snapToObjects="1">
      <p:cViewPr>
        <p:scale>
          <a:sx n="50" d="100"/>
          <a:sy n="50" d="100"/>
        </p:scale>
        <p:origin x="1518" y="28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ara Whitfield" userId="16981dc42e47d5d6" providerId="LiveId" clId="{BA64308A-BA1A-4507-AE46-D27B8407CE9E}"/>
    <pc:docChg chg="undo custSel addSld modSld">
      <pc:chgData name="Tamara Whitfield" userId="16981dc42e47d5d6" providerId="LiveId" clId="{BA64308A-BA1A-4507-AE46-D27B8407CE9E}" dt="2024-08-23T23:56:10.197" v="4051"/>
      <pc:docMkLst>
        <pc:docMk/>
      </pc:docMkLst>
      <pc:sldChg chg="modSp mod modTransition">
        <pc:chgData name="Tamara Whitfield" userId="16981dc42e47d5d6" providerId="LiveId" clId="{BA64308A-BA1A-4507-AE46-D27B8407CE9E}" dt="2024-08-23T23:55:18.038" v="4036" actId="20577"/>
        <pc:sldMkLst>
          <pc:docMk/>
          <pc:sldMk cId="3417721485" sldId="256"/>
        </pc:sldMkLst>
        <pc:spChg chg="mod">
          <ac:chgData name="Tamara Whitfield" userId="16981dc42e47d5d6" providerId="LiveId" clId="{BA64308A-BA1A-4507-AE46-D27B8407CE9E}" dt="2024-08-23T23:55:18.038" v="4036" actId="20577"/>
          <ac:spMkLst>
            <pc:docMk/>
            <pc:sldMk cId="3417721485" sldId="256"/>
            <ac:spMk id="3" creationId="{AE584786-6548-4BB4-95FD-977AD1F362C6}"/>
          </ac:spMkLst>
        </pc:spChg>
      </pc:sldChg>
      <pc:sldChg chg="modSp mod modTransition">
        <pc:chgData name="Tamara Whitfield" userId="16981dc42e47d5d6" providerId="LiveId" clId="{BA64308A-BA1A-4507-AE46-D27B8407CE9E}" dt="2024-08-23T03:10:52.493" v="3889"/>
        <pc:sldMkLst>
          <pc:docMk/>
          <pc:sldMk cId="2913824905" sldId="258"/>
        </pc:sldMkLst>
        <pc:spChg chg="mod">
          <ac:chgData name="Tamara Whitfield" userId="16981dc42e47d5d6" providerId="LiveId" clId="{BA64308A-BA1A-4507-AE46-D27B8407CE9E}" dt="2024-08-22T14:58:38.552" v="1284" actId="255"/>
          <ac:spMkLst>
            <pc:docMk/>
            <pc:sldMk cId="2913824905" sldId="258"/>
            <ac:spMk id="2" creationId="{BE99F444-FCBD-B140-9C05-E443FA0805C4}"/>
          </ac:spMkLst>
        </pc:spChg>
        <pc:spChg chg="mod">
          <ac:chgData name="Tamara Whitfield" userId="16981dc42e47d5d6" providerId="LiveId" clId="{BA64308A-BA1A-4507-AE46-D27B8407CE9E}" dt="2024-08-22T14:58:29.432" v="1283" actId="255"/>
          <ac:spMkLst>
            <pc:docMk/>
            <pc:sldMk cId="2913824905" sldId="258"/>
            <ac:spMk id="9" creationId="{3FE374B8-B0CB-DC1E-B22C-4ECC7B5A4770}"/>
          </ac:spMkLst>
        </pc:spChg>
      </pc:sldChg>
      <pc:sldChg chg="modSp mod modTransition">
        <pc:chgData name="Tamara Whitfield" userId="16981dc42e47d5d6" providerId="LiveId" clId="{BA64308A-BA1A-4507-AE46-D27B8407CE9E}" dt="2024-08-23T03:10:54.914" v="3890"/>
        <pc:sldMkLst>
          <pc:docMk/>
          <pc:sldMk cId="1429390259" sldId="260"/>
        </pc:sldMkLst>
        <pc:spChg chg="mod">
          <ac:chgData name="Tamara Whitfield" userId="16981dc42e47d5d6" providerId="LiveId" clId="{BA64308A-BA1A-4507-AE46-D27B8407CE9E}" dt="2024-08-22T14:06:07.409" v="360" actId="20577"/>
          <ac:spMkLst>
            <pc:docMk/>
            <pc:sldMk cId="1429390259" sldId="260"/>
            <ac:spMk id="3" creationId="{609E02B5-3CD8-D3A3-4474-3609741723EC}"/>
          </ac:spMkLst>
        </pc:spChg>
      </pc:sldChg>
      <pc:sldChg chg="addSp delSp modSp mod modTransition setBg setClrOvrMap">
        <pc:chgData name="Tamara Whitfield" userId="16981dc42e47d5d6" providerId="LiveId" clId="{BA64308A-BA1A-4507-AE46-D27B8407CE9E}" dt="2024-08-23T03:10:57.474" v="3891"/>
        <pc:sldMkLst>
          <pc:docMk/>
          <pc:sldMk cId="1974828406" sldId="264"/>
        </pc:sldMkLst>
        <pc:spChg chg="mod">
          <ac:chgData name="Tamara Whitfield" userId="16981dc42e47d5d6" providerId="LiveId" clId="{BA64308A-BA1A-4507-AE46-D27B8407CE9E}" dt="2024-08-22T14:19:43.474" v="529" actId="26606"/>
          <ac:spMkLst>
            <pc:docMk/>
            <pc:sldMk cId="1974828406" sldId="264"/>
            <ac:spMk id="2" creationId="{144E241E-3110-4B1C-B9B0-F17B90FEEC1D}"/>
          </ac:spMkLst>
        </pc:spChg>
        <pc:spChg chg="add mod">
          <ac:chgData name="Tamara Whitfield" userId="16981dc42e47d5d6" providerId="LiveId" clId="{BA64308A-BA1A-4507-AE46-D27B8407CE9E}" dt="2024-08-22T14:19:43.474" v="529" actId="26606"/>
          <ac:spMkLst>
            <pc:docMk/>
            <pc:sldMk cId="1974828406" sldId="264"/>
            <ac:spMk id="3" creationId="{05BB8C87-F10A-891C-B8C8-EF7EE63A474A}"/>
          </ac:spMkLst>
        </pc:spChg>
        <pc:spChg chg="add mod">
          <ac:chgData name="Tamara Whitfield" userId="16981dc42e47d5d6" providerId="LiveId" clId="{BA64308A-BA1A-4507-AE46-D27B8407CE9E}" dt="2024-08-22T14:19:43.474" v="529" actId="26606"/>
          <ac:spMkLst>
            <pc:docMk/>
            <pc:sldMk cId="1974828406" sldId="264"/>
            <ac:spMk id="6" creationId="{052E0D21-FDF0-4571-05BB-436574EB8A73}"/>
          </ac:spMkLst>
        </pc:spChg>
        <pc:spChg chg="add mod">
          <ac:chgData name="Tamara Whitfield" userId="16981dc42e47d5d6" providerId="LiveId" clId="{BA64308A-BA1A-4507-AE46-D27B8407CE9E}" dt="2024-08-22T14:19:43.474" v="529" actId="26606"/>
          <ac:spMkLst>
            <pc:docMk/>
            <pc:sldMk cId="1974828406" sldId="264"/>
            <ac:spMk id="7" creationId="{A0313200-8717-410F-473E-02CDEB9B6386}"/>
          </ac:spMkLst>
        </pc:spChg>
        <pc:spChg chg="add del">
          <ac:chgData name="Tamara Whitfield" userId="16981dc42e47d5d6" providerId="LiveId" clId="{BA64308A-BA1A-4507-AE46-D27B8407CE9E}" dt="2024-08-22T14:19:43.395" v="528" actId="26606"/>
          <ac:spMkLst>
            <pc:docMk/>
            <pc:sldMk cId="1974828406" sldId="264"/>
            <ac:spMk id="15" creationId="{77580997-46DA-48C1-9929-FE4F5CE96256}"/>
          </ac:spMkLst>
        </pc:spChg>
        <pc:spChg chg="add del">
          <ac:chgData name="Tamara Whitfield" userId="16981dc42e47d5d6" providerId="LiveId" clId="{BA64308A-BA1A-4507-AE46-D27B8407CE9E}" dt="2024-08-22T14:19:43.395" v="528" actId="26606"/>
          <ac:spMkLst>
            <pc:docMk/>
            <pc:sldMk cId="1974828406" sldId="264"/>
            <ac:spMk id="19" creationId="{80A7F0DD-3DB5-48D0-A338-52932ECF5681}"/>
          </ac:spMkLst>
        </pc:spChg>
        <pc:picChg chg="add mod">
          <ac:chgData name="Tamara Whitfield" userId="16981dc42e47d5d6" providerId="LiveId" clId="{BA64308A-BA1A-4507-AE46-D27B8407CE9E}" dt="2024-08-22T14:19:43.474" v="529" actId="26606"/>
          <ac:picMkLst>
            <pc:docMk/>
            <pc:sldMk cId="1974828406" sldId="264"/>
            <ac:picMk id="4" creationId="{EFFF0910-96FD-C3A2-2771-0A680A5344C9}"/>
          </ac:picMkLst>
        </pc:picChg>
        <pc:picChg chg="add mod">
          <ac:chgData name="Tamara Whitfield" userId="16981dc42e47d5d6" providerId="LiveId" clId="{BA64308A-BA1A-4507-AE46-D27B8407CE9E}" dt="2024-08-22T14:19:43.474" v="529" actId="26606"/>
          <ac:picMkLst>
            <pc:docMk/>
            <pc:sldMk cId="1974828406" sldId="264"/>
            <ac:picMk id="5" creationId="{60831C4D-3C5A-C7DB-E078-78A04119206C}"/>
          </ac:picMkLst>
        </pc:picChg>
        <pc:picChg chg="add del">
          <ac:chgData name="Tamara Whitfield" userId="16981dc42e47d5d6" providerId="LiveId" clId="{BA64308A-BA1A-4507-AE46-D27B8407CE9E}" dt="2024-08-22T14:19:43.395" v="528" actId="26606"/>
          <ac:picMkLst>
            <pc:docMk/>
            <pc:sldMk cId="1974828406" sldId="264"/>
            <ac:picMk id="13" creationId="{42476583-CC33-45CE-B51B-215B5673CD22}"/>
          </ac:picMkLst>
        </pc:picChg>
        <pc:picChg chg="add del">
          <ac:chgData name="Tamara Whitfield" userId="16981dc42e47d5d6" providerId="LiveId" clId="{BA64308A-BA1A-4507-AE46-D27B8407CE9E}" dt="2024-08-22T14:19:43.395" v="528" actId="26606"/>
          <ac:picMkLst>
            <pc:docMk/>
            <pc:sldMk cId="1974828406" sldId="264"/>
            <ac:picMk id="17" creationId="{93F92867-10AA-410C-8AD1-2D2DBFE3FA0B}"/>
          </ac:picMkLst>
        </pc:picChg>
        <pc:picChg chg="add">
          <ac:chgData name="Tamara Whitfield" userId="16981dc42e47d5d6" providerId="LiveId" clId="{BA64308A-BA1A-4507-AE46-D27B8407CE9E}" dt="2024-08-22T14:19:43.474" v="529" actId="26606"/>
          <ac:picMkLst>
            <pc:docMk/>
            <pc:sldMk cId="1974828406" sldId="264"/>
            <ac:picMk id="21" creationId="{42476583-CC33-45CE-B51B-215B5673CD22}"/>
          </ac:picMkLst>
        </pc:picChg>
      </pc:sldChg>
      <pc:sldChg chg="addSp delSp modSp mod modTransition setBg">
        <pc:chgData name="Tamara Whitfield" userId="16981dc42e47d5d6" providerId="LiveId" clId="{BA64308A-BA1A-4507-AE46-D27B8407CE9E}" dt="2024-08-23T03:11:17.585" v="3895"/>
        <pc:sldMkLst>
          <pc:docMk/>
          <pc:sldMk cId="2939930866" sldId="274"/>
        </pc:sldMkLst>
        <pc:spChg chg="mod">
          <ac:chgData name="Tamara Whitfield" userId="16981dc42e47d5d6" providerId="LiveId" clId="{BA64308A-BA1A-4507-AE46-D27B8407CE9E}" dt="2024-08-23T02:42:56.096" v="1385" actId="1076"/>
          <ac:spMkLst>
            <pc:docMk/>
            <pc:sldMk cId="2939930866" sldId="274"/>
            <ac:spMk id="2" creationId="{D44BCB7C-A6FC-4118-9027-468ECFDE6455}"/>
          </ac:spMkLst>
        </pc:spChg>
        <pc:spChg chg="del mod">
          <ac:chgData name="Tamara Whitfield" userId="16981dc42e47d5d6" providerId="LiveId" clId="{BA64308A-BA1A-4507-AE46-D27B8407CE9E}" dt="2024-08-22T14:57:48.350" v="1271" actId="21"/>
          <ac:spMkLst>
            <pc:docMk/>
            <pc:sldMk cId="2939930866" sldId="274"/>
            <ac:spMk id="3" creationId="{4B64FA72-B055-4AE3-A6FD-8071BD687CBE}"/>
          </ac:spMkLst>
        </pc:spChg>
        <pc:spChg chg="add mod">
          <ac:chgData name="Tamara Whitfield" userId="16981dc42e47d5d6" providerId="LiveId" clId="{BA64308A-BA1A-4507-AE46-D27B8407CE9E}" dt="2024-08-23T02:49:36.819" v="2113" actId="20577"/>
          <ac:spMkLst>
            <pc:docMk/>
            <pc:sldMk cId="2939930866" sldId="274"/>
            <ac:spMk id="10" creationId="{19CDDA53-6CD5-A4CE-C470-9F8770567E5D}"/>
          </ac:spMkLst>
        </pc:spChg>
        <pc:picChg chg="add mod">
          <ac:chgData name="Tamara Whitfield" userId="16981dc42e47d5d6" providerId="LiveId" clId="{BA64308A-BA1A-4507-AE46-D27B8407CE9E}" dt="2024-08-22T14:39:23.041" v="973"/>
          <ac:picMkLst>
            <pc:docMk/>
            <pc:sldMk cId="2939930866" sldId="274"/>
            <ac:picMk id="4" creationId="{2FAE9DEA-07BA-D703-99EF-11980312EC1B}"/>
          </ac:picMkLst>
        </pc:picChg>
        <pc:picChg chg="del mod ord">
          <ac:chgData name="Tamara Whitfield" userId="16981dc42e47d5d6" providerId="LiveId" clId="{BA64308A-BA1A-4507-AE46-D27B8407CE9E}" dt="2024-08-23T02:42:13.307" v="1375" actId="21"/>
          <ac:picMkLst>
            <pc:docMk/>
            <pc:sldMk cId="2939930866" sldId="274"/>
            <ac:picMk id="5" creationId="{20A520D0-11CF-4639-8537-F56A8A2FDCFD}"/>
          </ac:picMkLst>
        </pc:picChg>
        <pc:picChg chg="add mod ord">
          <ac:chgData name="Tamara Whitfield" userId="16981dc42e47d5d6" providerId="LiveId" clId="{BA64308A-BA1A-4507-AE46-D27B8407CE9E}" dt="2024-08-23T02:42:39.247" v="1380" actId="26606"/>
          <ac:picMkLst>
            <pc:docMk/>
            <pc:sldMk cId="2939930866" sldId="274"/>
            <ac:picMk id="7" creationId="{7348BB04-A85E-0115-34E8-96ED0C0C03DF}"/>
          </ac:picMkLst>
        </pc:picChg>
        <pc:picChg chg="add mod ord">
          <ac:chgData name="Tamara Whitfield" userId="16981dc42e47d5d6" providerId="LiveId" clId="{BA64308A-BA1A-4507-AE46-D27B8407CE9E}" dt="2024-08-23T02:42:39.247" v="1380" actId="26606"/>
          <ac:picMkLst>
            <pc:docMk/>
            <pc:sldMk cId="2939930866" sldId="274"/>
            <ac:picMk id="9" creationId="{43942E1E-8ABD-4D47-82BD-6A84B580A2C8}"/>
          </ac:picMkLst>
        </pc:picChg>
        <pc:picChg chg="add del mod">
          <ac:chgData name="Tamara Whitfield" userId="16981dc42e47d5d6" providerId="LiveId" clId="{BA64308A-BA1A-4507-AE46-D27B8407CE9E}" dt="2024-08-23T02:42:25.620" v="1378" actId="21"/>
          <ac:picMkLst>
            <pc:docMk/>
            <pc:sldMk cId="2939930866" sldId="274"/>
            <ac:picMk id="12" creationId="{44D89EB7-F4DC-00C7-4671-8F5510F7DBF0}"/>
          </ac:picMkLst>
        </pc:picChg>
        <pc:picChg chg="add mod ord">
          <ac:chgData name="Tamara Whitfield" userId="16981dc42e47d5d6" providerId="LiveId" clId="{BA64308A-BA1A-4507-AE46-D27B8407CE9E}" dt="2024-08-23T02:42:39.247" v="1380" actId="26606"/>
          <ac:picMkLst>
            <pc:docMk/>
            <pc:sldMk cId="2939930866" sldId="274"/>
            <ac:picMk id="13" creationId="{44D89EB7-F4DC-00C7-4671-8F5510F7DBF0}"/>
          </ac:picMkLst>
        </pc:picChg>
        <pc:picChg chg="add del">
          <ac:chgData name="Tamara Whitfield" userId="16981dc42e47d5d6" providerId="LiveId" clId="{BA64308A-BA1A-4507-AE46-D27B8407CE9E}" dt="2024-08-23T02:42:39.247" v="1380" actId="26606"/>
          <ac:picMkLst>
            <pc:docMk/>
            <pc:sldMk cId="2939930866" sldId="274"/>
            <ac:picMk id="17" creationId="{5199221F-6662-4B53-A219-D9116A81E677}"/>
          </ac:picMkLst>
        </pc:picChg>
        <pc:picChg chg="add">
          <ac:chgData name="Tamara Whitfield" userId="16981dc42e47d5d6" providerId="LiveId" clId="{BA64308A-BA1A-4507-AE46-D27B8407CE9E}" dt="2024-08-23T02:42:39.247" v="1380" actId="26606"/>
          <ac:picMkLst>
            <pc:docMk/>
            <pc:sldMk cId="2939930866" sldId="274"/>
            <ac:picMk id="22" creationId="{E5AA88FA-FA9B-40A0-AB33-86E7729DA88E}"/>
          </ac:picMkLst>
        </pc:picChg>
      </pc:sldChg>
      <pc:sldChg chg="addSp delSp modSp mod modTransition setBg">
        <pc:chgData name="Tamara Whitfield" userId="16981dc42e47d5d6" providerId="LiveId" clId="{BA64308A-BA1A-4507-AE46-D27B8407CE9E}" dt="2024-08-23T03:11:25.222" v="3896"/>
        <pc:sldMkLst>
          <pc:docMk/>
          <pc:sldMk cId="3821309689" sldId="275"/>
        </pc:sldMkLst>
        <pc:spChg chg="mod">
          <ac:chgData name="Tamara Whitfield" userId="16981dc42e47d5d6" providerId="LiveId" clId="{BA64308A-BA1A-4507-AE46-D27B8407CE9E}" dt="2024-08-22T14:37:09.567" v="963" actId="1076"/>
          <ac:spMkLst>
            <pc:docMk/>
            <pc:sldMk cId="3821309689" sldId="275"/>
            <ac:spMk id="2" creationId="{76AF0D74-0997-2775-39DF-641E524C1718}"/>
          </ac:spMkLst>
        </pc:spChg>
        <pc:spChg chg="add del mod">
          <ac:chgData name="Tamara Whitfield" userId="16981dc42e47d5d6" providerId="LiveId" clId="{BA64308A-BA1A-4507-AE46-D27B8407CE9E}" dt="2024-08-22T14:37:52.443" v="970"/>
          <ac:spMkLst>
            <pc:docMk/>
            <pc:sldMk cId="3821309689" sldId="275"/>
            <ac:spMk id="6" creationId="{4DA51BD4-8DBA-EBE4-FE14-D258F18B14B0}"/>
          </ac:spMkLst>
        </pc:spChg>
        <pc:spChg chg="add del mod">
          <ac:chgData name="Tamara Whitfield" userId="16981dc42e47d5d6" providerId="LiveId" clId="{BA64308A-BA1A-4507-AE46-D27B8407CE9E}" dt="2024-08-22T14:55:49.962" v="1185"/>
          <ac:spMkLst>
            <pc:docMk/>
            <pc:sldMk cId="3821309689" sldId="275"/>
            <ac:spMk id="7" creationId="{1F4829E9-C51E-7426-517D-5FF296910940}"/>
          </ac:spMkLst>
        </pc:spChg>
        <pc:spChg chg="add mod">
          <ac:chgData name="Tamara Whitfield" userId="16981dc42e47d5d6" providerId="LiveId" clId="{BA64308A-BA1A-4507-AE46-D27B8407CE9E}" dt="2024-08-23T02:53:54.316" v="2652" actId="313"/>
          <ac:spMkLst>
            <pc:docMk/>
            <pc:sldMk cId="3821309689" sldId="275"/>
            <ac:spMk id="8" creationId="{BD7C75D4-D0C6-F0E6-61C0-A073C42BC35B}"/>
          </ac:spMkLst>
        </pc:spChg>
        <pc:spChg chg="add del">
          <ac:chgData name="Tamara Whitfield" userId="16981dc42e47d5d6" providerId="LiveId" clId="{BA64308A-BA1A-4507-AE46-D27B8407CE9E}" dt="2024-08-22T14:35:35.946" v="934" actId="26606"/>
          <ac:spMkLst>
            <pc:docMk/>
            <pc:sldMk cId="3821309689" sldId="275"/>
            <ac:spMk id="12" creationId="{F113AC04-7659-4C4D-AFEB-1FAE32A285F8}"/>
          </ac:spMkLst>
        </pc:spChg>
        <pc:spChg chg="add del">
          <ac:chgData name="Tamara Whitfield" userId="16981dc42e47d5d6" providerId="LiveId" clId="{BA64308A-BA1A-4507-AE46-D27B8407CE9E}" dt="2024-08-22T14:35:35.946" v="934" actId="26606"/>
          <ac:spMkLst>
            <pc:docMk/>
            <pc:sldMk cId="3821309689" sldId="275"/>
            <ac:spMk id="14" creationId="{54EA01AF-011D-421E-963F-040EB47DEED8}"/>
          </ac:spMkLst>
        </pc:spChg>
        <pc:spChg chg="add del">
          <ac:chgData name="Tamara Whitfield" userId="16981dc42e47d5d6" providerId="LiveId" clId="{BA64308A-BA1A-4507-AE46-D27B8407CE9E}" dt="2024-08-22T14:35:35.946" v="934" actId="26606"/>
          <ac:spMkLst>
            <pc:docMk/>
            <pc:sldMk cId="3821309689" sldId="275"/>
            <ac:spMk id="16" creationId="{A1676C45-64BB-443B-95DB-2D4823D2A2E8}"/>
          </ac:spMkLst>
        </pc:spChg>
        <pc:picChg chg="add mod ord">
          <ac:chgData name="Tamara Whitfield" userId="16981dc42e47d5d6" providerId="LiveId" clId="{BA64308A-BA1A-4507-AE46-D27B8407CE9E}" dt="2024-08-22T14:37:13.651" v="964" actId="1076"/>
          <ac:picMkLst>
            <pc:docMk/>
            <pc:sldMk cId="3821309689" sldId="275"/>
            <ac:picMk id="3" creationId="{C9F7E684-59CB-C6CC-B877-9D6D11600C09}"/>
          </ac:picMkLst>
        </pc:picChg>
        <pc:picChg chg="add mod ord">
          <ac:chgData name="Tamara Whitfield" userId="16981dc42e47d5d6" providerId="LiveId" clId="{BA64308A-BA1A-4507-AE46-D27B8407CE9E}" dt="2024-08-22T14:37:15.820" v="965" actId="1076"/>
          <ac:picMkLst>
            <pc:docMk/>
            <pc:sldMk cId="3821309689" sldId="275"/>
            <ac:picMk id="4" creationId="{FBE044DA-DA6A-87C8-0F39-54D1CFC3FA65}"/>
          </ac:picMkLst>
        </pc:picChg>
        <pc:picChg chg="add mod">
          <ac:chgData name="Tamara Whitfield" userId="16981dc42e47d5d6" providerId="LiveId" clId="{BA64308A-BA1A-4507-AE46-D27B8407CE9E}" dt="2024-08-22T14:37:17.830" v="966" actId="1076"/>
          <ac:picMkLst>
            <pc:docMk/>
            <pc:sldMk cId="3821309689" sldId="275"/>
            <ac:picMk id="5" creationId="{12A88B46-99EE-2AE8-7FBC-0ACE891A3467}"/>
          </ac:picMkLst>
        </pc:picChg>
        <pc:picChg chg="add del">
          <ac:chgData name="Tamara Whitfield" userId="16981dc42e47d5d6" providerId="LiveId" clId="{BA64308A-BA1A-4507-AE46-D27B8407CE9E}" dt="2024-08-22T14:35:35.946" v="934" actId="26606"/>
          <ac:picMkLst>
            <pc:docMk/>
            <pc:sldMk cId="3821309689" sldId="275"/>
            <ac:picMk id="10" creationId="{E5AA88FA-FA9B-40A0-AB33-86E7729DA88E}"/>
          </ac:picMkLst>
        </pc:picChg>
        <pc:picChg chg="add">
          <ac:chgData name="Tamara Whitfield" userId="16981dc42e47d5d6" providerId="LiveId" clId="{BA64308A-BA1A-4507-AE46-D27B8407CE9E}" dt="2024-08-22T14:35:35.946" v="934" actId="26606"/>
          <ac:picMkLst>
            <pc:docMk/>
            <pc:sldMk cId="3821309689" sldId="275"/>
            <ac:picMk id="21" creationId="{E5AA88FA-FA9B-40A0-AB33-86E7729DA88E}"/>
          </ac:picMkLst>
        </pc:picChg>
      </pc:sldChg>
      <pc:sldChg chg="addSp delSp modSp mod modTransition">
        <pc:chgData name="Tamara Whitfield" userId="16981dc42e47d5d6" providerId="LiveId" clId="{BA64308A-BA1A-4507-AE46-D27B8407CE9E}" dt="2024-08-23T03:11:30.585" v="3897"/>
        <pc:sldMkLst>
          <pc:docMk/>
          <pc:sldMk cId="2287393083" sldId="276"/>
        </pc:sldMkLst>
        <pc:spChg chg="mod">
          <ac:chgData name="Tamara Whitfield" userId="16981dc42e47d5d6" providerId="LiveId" clId="{BA64308A-BA1A-4507-AE46-D27B8407CE9E}" dt="2024-08-22T14:41:28" v="983" actId="1076"/>
          <ac:spMkLst>
            <pc:docMk/>
            <pc:sldMk cId="2287393083" sldId="276"/>
            <ac:spMk id="2" creationId="{914E17A5-E39B-41C5-E915-C0EEE15220B1}"/>
          </ac:spMkLst>
        </pc:spChg>
        <pc:spChg chg="add mod">
          <ac:chgData name="Tamara Whitfield" userId="16981dc42e47d5d6" providerId="LiveId" clId="{BA64308A-BA1A-4507-AE46-D27B8407CE9E}" dt="2024-08-22T14:42:14.596" v="993" actId="20577"/>
          <ac:spMkLst>
            <pc:docMk/>
            <pc:sldMk cId="2287393083" sldId="276"/>
            <ac:spMk id="4" creationId="{7665A768-481E-30A8-11D3-4C4F32C4D3B7}"/>
          </ac:spMkLst>
        </pc:spChg>
        <pc:spChg chg="add mod">
          <ac:chgData name="Tamara Whitfield" userId="16981dc42e47d5d6" providerId="LiveId" clId="{BA64308A-BA1A-4507-AE46-D27B8407CE9E}" dt="2024-08-22T14:44:45.981" v="1013" actId="14100"/>
          <ac:spMkLst>
            <pc:docMk/>
            <pc:sldMk cId="2287393083" sldId="276"/>
            <ac:spMk id="6" creationId="{EE06FBDD-6078-E679-10CB-DED541CCABB7}"/>
          </ac:spMkLst>
        </pc:spChg>
        <pc:spChg chg="add del mod">
          <ac:chgData name="Tamara Whitfield" userId="16981dc42e47d5d6" providerId="LiveId" clId="{BA64308A-BA1A-4507-AE46-D27B8407CE9E}" dt="2024-08-22T14:55:59.379" v="1188"/>
          <ac:spMkLst>
            <pc:docMk/>
            <pc:sldMk cId="2287393083" sldId="276"/>
            <ac:spMk id="7" creationId="{CC612988-E6F9-10A5-27A6-81D0E41C68D6}"/>
          </ac:spMkLst>
        </pc:spChg>
        <pc:spChg chg="add mod">
          <ac:chgData name="Tamara Whitfield" userId="16981dc42e47d5d6" providerId="LiveId" clId="{BA64308A-BA1A-4507-AE46-D27B8407CE9E}" dt="2024-08-23T02:57:14.198" v="2816" actId="20577"/>
          <ac:spMkLst>
            <pc:docMk/>
            <pc:sldMk cId="2287393083" sldId="276"/>
            <ac:spMk id="8" creationId="{E33B847F-D656-5E6A-8D1E-943585FF2334}"/>
          </ac:spMkLst>
        </pc:spChg>
        <pc:picChg chg="add mod">
          <ac:chgData name="Tamara Whitfield" userId="16981dc42e47d5d6" providerId="LiveId" clId="{BA64308A-BA1A-4507-AE46-D27B8407CE9E}" dt="2024-08-22T14:41:52.176" v="985" actId="1076"/>
          <ac:picMkLst>
            <pc:docMk/>
            <pc:sldMk cId="2287393083" sldId="276"/>
            <ac:picMk id="3" creationId="{C2DA90FD-1421-A166-9B6B-4A09966A6280}"/>
          </ac:picMkLst>
        </pc:picChg>
        <pc:picChg chg="add mod">
          <ac:chgData name="Tamara Whitfield" userId="16981dc42e47d5d6" providerId="LiveId" clId="{BA64308A-BA1A-4507-AE46-D27B8407CE9E}" dt="2024-08-22T14:44:18.067" v="998" actId="14100"/>
          <ac:picMkLst>
            <pc:docMk/>
            <pc:sldMk cId="2287393083" sldId="276"/>
            <ac:picMk id="5" creationId="{7D6A85D3-2E93-DD3C-A4FE-CBEECDA15033}"/>
          </ac:picMkLst>
        </pc:picChg>
      </pc:sldChg>
      <pc:sldChg chg="addSp delSp modSp mod setBg addAnim delAnim setClrOvrMap">
        <pc:chgData name="Tamara Whitfield" userId="16981dc42e47d5d6" providerId="LiveId" clId="{BA64308A-BA1A-4507-AE46-D27B8407CE9E}" dt="2024-08-22T14:52:28.940" v="1182"/>
        <pc:sldMkLst>
          <pc:docMk/>
          <pc:sldMk cId="3899155767" sldId="277"/>
        </pc:sldMkLst>
        <pc:spChg chg="mod">
          <ac:chgData name="Tamara Whitfield" userId="16981dc42e47d5d6" providerId="LiveId" clId="{BA64308A-BA1A-4507-AE46-D27B8407CE9E}" dt="2024-08-22T14:52:28.840" v="1179" actId="26606"/>
          <ac:spMkLst>
            <pc:docMk/>
            <pc:sldMk cId="3899155767" sldId="277"/>
            <ac:spMk id="2" creationId="{51796296-E74B-FE80-E7AD-7D16F1DFA189}"/>
          </ac:spMkLst>
        </pc:spChg>
        <pc:spChg chg="add del">
          <ac:chgData name="Tamara Whitfield" userId="16981dc42e47d5d6" providerId="LiveId" clId="{BA64308A-BA1A-4507-AE46-D27B8407CE9E}" dt="2024-08-22T14:52:28.940" v="1180" actId="26606"/>
          <ac:spMkLst>
            <pc:docMk/>
            <pc:sldMk cId="3899155767" sldId="277"/>
            <ac:spMk id="186" creationId="{1F94DC1C-47D1-41D7-8B1B-9A036D614027}"/>
          </ac:spMkLst>
        </pc:spChg>
        <pc:spChg chg="add del">
          <ac:chgData name="Tamara Whitfield" userId="16981dc42e47d5d6" providerId="LiveId" clId="{BA64308A-BA1A-4507-AE46-D27B8407CE9E}" dt="2024-08-22T14:52:28.940" v="1180" actId="26606"/>
          <ac:spMkLst>
            <pc:docMk/>
            <pc:sldMk cId="3899155767" sldId="277"/>
            <ac:spMk id="190" creationId="{AC12A592-C02D-46EF-8E1F-9335DB8D71DF}"/>
          </ac:spMkLst>
        </pc:spChg>
        <pc:spChg chg="add del">
          <ac:chgData name="Tamara Whitfield" userId="16981dc42e47d5d6" providerId="LiveId" clId="{BA64308A-BA1A-4507-AE46-D27B8407CE9E}" dt="2024-08-22T14:52:28.940" v="1180" actId="26606"/>
          <ac:spMkLst>
            <pc:docMk/>
            <pc:sldMk cId="3899155767" sldId="277"/>
            <ac:spMk id="192" creationId="{24005816-5BCA-4665-8A58-5580F8E9C84A}"/>
          </ac:spMkLst>
        </pc:spChg>
        <pc:spChg chg="add del">
          <ac:chgData name="Tamara Whitfield" userId="16981dc42e47d5d6" providerId="LiveId" clId="{BA64308A-BA1A-4507-AE46-D27B8407CE9E}" dt="2024-08-22T14:52:27.330" v="1177" actId="26606"/>
          <ac:spMkLst>
            <pc:docMk/>
            <pc:sldMk cId="3899155767" sldId="277"/>
            <ac:spMk id="281" creationId="{1F94DC1C-47D1-41D7-8B1B-9A036D614027}"/>
          </ac:spMkLst>
        </pc:spChg>
        <pc:spChg chg="add del">
          <ac:chgData name="Tamara Whitfield" userId="16981dc42e47d5d6" providerId="LiveId" clId="{BA64308A-BA1A-4507-AE46-D27B8407CE9E}" dt="2024-08-22T14:52:27.330" v="1177" actId="26606"/>
          <ac:spMkLst>
            <pc:docMk/>
            <pc:sldMk cId="3899155767" sldId="277"/>
            <ac:spMk id="285" creationId="{AC12A592-C02D-46EF-8E1F-9335DB8D71DF}"/>
          </ac:spMkLst>
        </pc:spChg>
        <pc:spChg chg="add del">
          <ac:chgData name="Tamara Whitfield" userId="16981dc42e47d5d6" providerId="LiveId" clId="{BA64308A-BA1A-4507-AE46-D27B8407CE9E}" dt="2024-08-22T14:52:27.330" v="1177" actId="26606"/>
          <ac:spMkLst>
            <pc:docMk/>
            <pc:sldMk cId="3899155767" sldId="277"/>
            <ac:spMk id="287" creationId="{24005816-5BCA-4665-8A58-5580F8E9C84A}"/>
          </ac:spMkLst>
        </pc:spChg>
        <pc:spChg chg="add">
          <ac:chgData name="Tamara Whitfield" userId="16981dc42e47d5d6" providerId="LiveId" clId="{BA64308A-BA1A-4507-AE46-D27B8407CE9E}" dt="2024-08-22T14:52:28.940" v="1180" actId="26606"/>
          <ac:spMkLst>
            <pc:docMk/>
            <pc:sldMk cId="3899155767" sldId="277"/>
            <ac:spMk id="373" creationId="{1F94DC1C-47D1-41D7-8B1B-9A036D614027}"/>
          </ac:spMkLst>
        </pc:spChg>
        <pc:spChg chg="add">
          <ac:chgData name="Tamara Whitfield" userId="16981dc42e47d5d6" providerId="LiveId" clId="{BA64308A-BA1A-4507-AE46-D27B8407CE9E}" dt="2024-08-22T14:52:28.940" v="1180" actId="26606"/>
          <ac:spMkLst>
            <pc:docMk/>
            <pc:sldMk cId="3899155767" sldId="277"/>
            <ac:spMk id="375" creationId="{AC12A592-C02D-46EF-8E1F-9335DB8D71DF}"/>
          </ac:spMkLst>
        </pc:spChg>
        <pc:spChg chg="add">
          <ac:chgData name="Tamara Whitfield" userId="16981dc42e47d5d6" providerId="LiveId" clId="{BA64308A-BA1A-4507-AE46-D27B8407CE9E}" dt="2024-08-22T14:52:28.940" v="1180" actId="26606"/>
          <ac:spMkLst>
            <pc:docMk/>
            <pc:sldMk cId="3899155767" sldId="277"/>
            <ac:spMk id="376" creationId="{24005816-5BCA-4665-8A58-5580F8E9C84A}"/>
          </ac:spMkLst>
        </pc:spChg>
        <pc:grpChg chg="add del">
          <ac:chgData name="Tamara Whitfield" userId="16981dc42e47d5d6" providerId="LiveId" clId="{BA64308A-BA1A-4507-AE46-D27B8407CE9E}" dt="2024-08-22T14:52:28.940" v="1180" actId="26606"/>
          <ac:grpSpMkLst>
            <pc:docMk/>
            <pc:sldMk cId="3899155767" sldId="277"/>
            <ac:grpSpMk id="194" creationId="{BF07F359-8CA3-4854-91E7-EE6004020511}"/>
          </ac:grpSpMkLst>
        </pc:grpChg>
        <pc:grpChg chg="add del">
          <ac:chgData name="Tamara Whitfield" userId="16981dc42e47d5d6" providerId="LiveId" clId="{BA64308A-BA1A-4507-AE46-D27B8407CE9E}" dt="2024-08-22T14:52:27.330" v="1177" actId="26606"/>
          <ac:grpSpMkLst>
            <pc:docMk/>
            <pc:sldMk cId="3899155767" sldId="277"/>
            <ac:grpSpMk id="289" creationId="{BF07F359-8CA3-4854-91E7-EE6004020511}"/>
          </ac:grpSpMkLst>
        </pc:grpChg>
        <pc:grpChg chg="add">
          <ac:chgData name="Tamara Whitfield" userId="16981dc42e47d5d6" providerId="LiveId" clId="{BA64308A-BA1A-4507-AE46-D27B8407CE9E}" dt="2024-08-22T14:52:28.940" v="1180" actId="26606"/>
          <ac:grpSpMkLst>
            <pc:docMk/>
            <pc:sldMk cId="3899155767" sldId="277"/>
            <ac:grpSpMk id="377" creationId="{BF07F359-8CA3-4854-91E7-EE6004020511}"/>
          </ac:grpSpMkLst>
        </pc:grpChg>
        <pc:picChg chg="del">
          <ac:chgData name="Tamara Whitfield" userId="16981dc42e47d5d6" providerId="LiveId" clId="{BA64308A-BA1A-4507-AE46-D27B8407CE9E}" dt="2024-08-22T14:40:37.611" v="980" actId="21"/>
          <ac:picMkLst>
            <pc:docMk/>
            <pc:sldMk cId="3899155767" sldId="277"/>
            <ac:picMk id="5" creationId="{0F89A3A3-DE57-9556-DD1B-EC6A2C2329B5}"/>
          </ac:picMkLst>
        </pc:picChg>
        <pc:picChg chg="add del">
          <ac:chgData name="Tamara Whitfield" userId="16981dc42e47d5d6" providerId="LiveId" clId="{BA64308A-BA1A-4507-AE46-D27B8407CE9E}" dt="2024-08-22T14:52:28.940" v="1180" actId="26606"/>
          <ac:picMkLst>
            <pc:docMk/>
            <pc:sldMk cId="3899155767" sldId="277"/>
            <ac:picMk id="184" creationId="{6AF6706C-CF07-43A1-BCC4-CBA5D33820DA}"/>
          </ac:picMkLst>
        </pc:picChg>
        <pc:picChg chg="add del">
          <ac:chgData name="Tamara Whitfield" userId="16981dc42e47d5d6" providerId="LiveId" clId="{BA64308A-BA1A-4507-AE46-D27B8407CE9E}" dt="2024-08-22T14:52:28.940" v="1180" actId="26606"/>
          <ac:picMkLst>
            <pc:docMk/>
            <pc:sldMk cId="3899155767" sldId="277"/>
            <ac:picMk id="188" creationId="{811383CE-CE86-4E1C-B289-798EB9E6E0E5}"/>
          </ac:picMkLst>
        </pc:picChg>
        <pc:picChg chg="add del">
          <ac:chgData name="Tamara Whitfield" userId="16981dc42e47d5d6" providerId="LiveId" clId="{BA64308A-BA1A-4507-AE46-D27B8407CE9E}" dt="2024-08-22T14:52:27.330" v="1177" actId="26606"/>
          <ac:picMkLst>
            <pc:docMk/>
            <pc:sldMk cId="3899155767" sldId="277"/>
            <ac:picMk id="276" creationId="{A985ED77-5CB2-9186-47C9-0482696C3D98}"/>
          </ac:picMkLst>
        </pc:picChg>
        <pc:picChg chg="add del">
          <ac:chgData name="Tamara Whitfield" userId="16981dc42e47d5d6" providerId="LiveId" clId="{BA64308A-BA1A-4507-AE46-D27B8407CE9E}" dt="2024-08-22T14:52:27.330" v="1177" actId="26606"/>
          <ac:picMkLst>
            <pc:docMk/>
            <pc:sldMk cId="3899155767" sldId="277"/>
            <ac:picMk id="279" creationId="{6AF6706C-CF07-43A1-BCC4-CBA5D33820DA}"/>
          </ac:picMkLst>
        </pc:picChg>
        <pc:picChg chg="add del">
          <ac:chgData name="Tamara Whitfield" userId="16981dc42e47d5d6" providerId="LiveId" clId="{BA64308A-BA1A-4507-AE46-D27B8407CE9E}" dt="2024-08-22T14:52:27.330" v="1177" actId="26606"/>
          <ac:picMkLst>
            <pc:docMk/>
            <pc:sldMk cId="3899155767" sldId="277"/>
            <ac:picMk id="283" creationId="{811383CE-CE86-4E1C-B289-798EB9E6E0E5}"/>
          </ac:picMkLst>
        </pc:picChg>
        <pc:picChg chg="add del">
          <ac:chgData name="Tamara Whitfield" userId="16981dc42e47d5d6" providerId="LiveId" clId="{BA64308A-BA1A-4507-AE46-D27B8407CE9E}" dt="2024-08-22T14:52:28.840" v="1179" actId="26606"/>
          <ac:picMkLst>
            <pc:docMk/>
            <pc:sldMk cId="3899155767" sldId="277"/>
            <ac:picMk id="369" creationId="{6AF6706C-CF07-43A1-BCC4-CBA5D33820DA}"/>
          </ac:picMkLst>
        </pc:picChg>
        <pc:picChg chg="add del">
          <ac:chgData name="Tamara Whitfield" userId="16981dc42e47d5d6" providerId="LiveId" clId="{BA64308A-BA1A-4507-AE46-D27B8407CE9E}" dt="2024-08-22T14:52:28.840" v="1179" actId="26606"/>
          <ac:picMkLst>
            <pc:docMk/>
            <pc:sldMk cId="3899155767" sldId="277"/>
            <ac:picMk id="370" creationId="{39A3C361-0616-9638-9B69-85C25773EFB1}"/>
          </ac:picMkLst>
        </pc:picChg>
        <pc:picChg chg="add">
          <ac:chgData name="Tamara Whitfield" userId="16981dc42e47d5d6" providerId="LiveId" clId="{BA64308A-BA1A-4507-AE46-D27B8407CE9E}" dt="2024-08-22T14:52:28.940" v="1180" actId="26606"/>
          <ac:picMkLst>
            <pc:docMk/>
            <pc:sldMk cId="3899155767" sldId="277"/>
            <ac:picMk id="372" creationId="{6AF6706C-CF07-43A1-BCC4-CBA5D33820DA}"/>
          </ac:picMkLst>
        </pc:picChg>
        <pc:picChg chg="add">
          <ac:chgData name="Tamara Whitfield" userId="16981dc42e47d5d6" providerId="LiveId" clId="{BA64308A-BA1A-4507-AE46-D27B8407CE9E}" dt="2024-08-22T14:52:28.940" v="1180" actId="26606"/>
          <ac:picMkLst>
            <pc:docMk/>
            <pc:sldMk cId="3899155767" sldId="277"/>
            <ac:picMk id="374" creationId="{811383CE-CE86-4E1C-B289-798EB9E6E0E5}"/>
          </ac:picMkLst>
        </pc:picChg>
        <pc:picChg chg="add">
          <ac:chgData name="Tamara Whitfield" userId="16981dc42e47d5d6" providerId="LiveId" clId="{BA64308A-BA1A-4507-AE46-D27B8407CE9E}" dt="2024-08-22T14:52:28.940" v="1180" actId="26606"/>
          <ac:picMkLst>
            <pc:docMk/>
            <pc:sldMk cId="3899155767" sldId="277"/>
            <ac:picMk id="378" creationId="{A985ED77-5CB2-9186-47C9-0482696C3D98}"/>
          </ac:picMkLst>
        </pc:picChg>
      </pc:sldChg>
      <pc:sldChg chg="addSp modSp new mod modTransition">
        <pc:chgData name="Tamara Whitfield" userId="16981dc42e47d5d6" providerId="LiveId" clId="{BA64308A-BA1A-4507-AE46-D27B8407CE9E}" dt="2024-08-23T03:11:05.960" v="3893"/>
        <pc:sldMkLst>
          <pc:docMk/>
          <pc:sldMk cId="1181988603" sldId="278"/>
        </pc:sldMkLst>
        <pc:spChg chg="mod">
          <ac:chgData name="Tamara Whitfield" userId="16981dc42e47d5d6" providerId="LiveId" clId="{BA64308A-BA1A-4507-AE46-D27B8407CE9E}" dt="2024-08-22T14:20:08.818" v="555" actId="20577"/>
          <ac:spMkLst>
            <pc:docMk/>
            <pc:sldMk cId="1181988603" sldId="278"/>
            <ac:spMk id="2" creationId="{C496CF95-8FC7-AA2C-1718-38C021B11490}"/>
          </ac:spMkLst>
        </pc:spChg>
        <pc:spChg chg="add mod">
          <ac:chgData name="Tamara Whitfield" userId="16981dc42e47d5d6" providerId="LiveId" clId="{BA64308A-BA1A-4507-AE46-D27B8407CE9E}" dt="2024-08-22T14:22:20.856" v="674" actId="20577"/>
          <ac:spMkLst>
            <pc:docMk/>
            <pc:sldMk cId="1181988603" sldId="278"/>
            <ac:spMk id="5" creationId="{74A9CB81-4521-10CE-414B-0420D2768603}"/>
          </ac:spMkLst>
        </pc:spChg>
        <pc:spChg chg="add mod">
          <ac:chgData name="Tamara Whitfield" userId="16981dc42e47d5d6" providerId="LiveId" clId="{BA64308A-BA1A-4507-AE46-D27B8407CE9E}" dt="2024-08-22T14:23:50.620" v="812" actId="20577"/>
          <ac:spMkLst>
            <pc:docMk/>
            <pc:sldMk cId="1181988603" sldId="278"/>
            <ac:spMk id="6" creationId="{91E18DD4-476B-A987-BCCD-37BF0CAB2560}"/>
          </ac:spMkLst>
        </pc:spChg>
        <pc:picChg chg="add mod">
          <ac:chgData name="Tamara Whitfield" userId="16981dc42e47d5d6" providerId="LiveId" clId="{BA64308A-BA1A-4507-AE46-D27B8407CE9E}" dt="2024-08-22T14:20:27.453" v="557" actId="1076"/>
          <ac:picMkLst>
            <pc:docMk/>
            <pc:sldMk cId="1181988603" sldId="278"/>
            <ac:picMk id="3" creationId="{C891C462-8A0A-8CA1-6F8A-7BC80BA82919}"/>
          </ac:picMkLst>
        </pc:picChg>
        <pc:picChg chg="add mod">
          <ac:chgData name="Tamara Whitfield" userId="16981dc42e47d5d6" providerId="LiveId" clId="{BA64308A-BA1A-4507-AE46-D27B8407CE9E}" dt="2024-08-22T14:20:48.554" v="562" actId="14100"/>
          <ac:picMkLst>
            <pc:docMk/>
            <pc:sldMk cId="1181988603" sldId="278"/>
            <ac:picMk id="4" creationId="{8F9BD2B9-816E-5A46-EFD8-D2E7F94A0407}"/>
          </ac:picMkLst>
        </pc:picChg>
      </pc:sldChg>
      <pc:sldChg chg="addSp modSp new mod modTransition">
        <pc:chgData name="Tamara Whitfield" userId="16981dc42e47d5d6" providerId="LiveId" clId="{BA64308A-BA1A-4507-AE46-D27B8407CE9E}" dt="2024-08-23T03:11:13.671" v="3894"/>
        <pc:sldMkLst>
          <pc:docMk/>
          <pc:sldMk cId="1936957827" sldId="279"/>
        </pc:sldMkLst>
        <pc:spChg chg="mod">
          <ac:chgData name="Tamara Whitfield" userId="16981dc42e47d5d6" providerId="LiveId" clId="{BA64308A-BA1A-4507-AE46-D27B8407CE9E}" dt="2024-08-22T14:24:09.947" v="835" actId="20577"/>
          <ac:spMkLst>
            <pc:docMk/>
            <pc:sldMk cId="1936957827" sldId="279"/>
            <ac:spMk id="2" creationId="{55A80DEC-A43F-8AC5-AA2C-5B8C38C1CC02}"/>
          </ac:spMkLst>
        </pc:spChg>
        <pc:spChg chg="add mod">
          <ac:chgData name="Tamara Whitfield" userId="16981dc42e47d5d6" providerId="LiveId" clId="{BA64308A-BA1A-4507-AE46-D27B8407CE9E}" dt="2024-08-22T14:25:36.799" v="924" actId="20577"/>
          <ac:spMkLst>
            <pc:docMk/>
            <pc:sldMk cId="1936957827" sldId="279"/>
            <ac:spMk id="4" creationId="{D61EC9AD-7122-8BF0-B17C-81538A36F567}"/>
          </ac:spMkLst>
        </pc:spChg>
        <pc:picChg chg="add mod">
          <ac:chgData name="Tamara Whitfield" userId="16981dc42e47d5d6" providerId="LiveId" clId="{BA64308A-BA1A-4507-AE46-D27B8407CE9E}" dt="2024-08-22T14:24:52.306" v="838" actId="1076"/>
          <ac:picMkLst>
            <pc:docMk/>
            <pc:sldMk cId="1936957827" sldId="279"/>
            <ac:picMk id="3" creationId="{56AFEC91-DD35-4EB6-0C1C-89E2FB892C5A}"/>
          </ac:picMkLst>
        </pc:picChg>
      </pc:sldChg>
      <pc:sldChg chg="addSp delSp modSp new mod modTransition">
        <pc:chgData name="Tamara Whitfield" userId="16981dc42e47d5d6" providerId="LiveId" clId="{BA64308A-BA1A-4507-AE46-D27B8407CE9E}" dt="2024-08-23T03:11:49.274" v="3899"/>
        <pc:sldMkLst>
          <pc:docMk/>
          <pc:sldMk cId="1032926325" sldId="280"/>
        </pc:sldMkLst>
        <pc:spChg chg="mod">
          <ac:chgData name="Tamara Whitfield" userId="16981dc42e47d5d6" providerId="LiveId" clId="{BA64308A-BA1A-4507-AE46-D27B8407CE9E}" dt="2024-08-22T14:45:39.482" v="1035" actId="1076"/>
          <ac:spMkLst>
            <pc:docMk/>
            <pc:sldMk cId="1032926325" sldId="280"/>
            <ac:spMk id="2" creationId="{A4FDF484-213E-AFFF-D498-396C7452CDFE}"/>
          </ac:spMkLst>
        </pc:spChg>
        <pc:spChg chg="add mod">
          <ac:chgData name="Tamara Whitfield" userId="16981dc42e47d5d6" providerId="LiveId" clId="{BA64308A-BA1A-4507-AE46-D27B8407CE9E}" dt="2024-08-22T14:46:17.365" v="1049" actId="20577"/>
          <ac:spMkLst>
            <pc:docMk/>
            <pc:sldMk cId="1032926325" sldId="280"/>
            <ac:spMk id="4" creationId="{DCA6C89D-1B78-3BB5-FFDB-6D9F40E94785}"/>
          </ac:spMkLst>
        </pc:spChg>
        <pc:spChg chg="add mod">
          <ac:chgData name="Tamara Whitfield" userId="16981dc42e47d5d6" providerId="LiveId" clId="{BA64308A-BA1A-4507-AE46-D27B8407CE9E}" dt="2024-08-22T14:47:39.408" v="1068" actId="1076"/>
          <ac:spMkLst>
            <pc:docMk/>
            <pc:sldMk cId="1032926325" sldId="280"/>
            <ac:spMk id="6" creationId="{2843D8F7-CEF9-00E9-3BB9-66A917361387}"/>
          </ac:spMkLst>
        </pc:spChg>
        <pc:spChg chg="add del mod">
          <ac:chgData name="Tamara Whitfield" userId="16981dc42e47d5d6" providerId="LiveId" clId="{BA64308A-BA1A-4507-AE46-D27B8407CE9E}" dt="2024-08-22T14:56:06.847" v="1191"/>
          <ac:spMkLst>
            <pc:docMk/>
            <pc:sldMk cId="1032926325" sldId="280"/>
            <ac:spMk id="7" creationId="{63C7776B-9B99-8D8F-90C5-3D93133AB82D}"/>
          </ac:spMkLst>
        </pc:spChg>
        <pc:spChg chg="add mod">
          <ac:chgData name="Tamara Whitfield" userId="16981dc42e47d5d6" providerId="LiveId" clId="{BA64308A-BA1A-4507-AE46-D27B8407CE9E}" dt="2024-08-23T03:00:57.002" v="3002" actId="20577"/>
          <ac:spMkLst>
            <pc:docMk/>
            <pc:sldMk cId="1032926325" sldId="280"/>
            <ac:spMk id="8" creationId="{58D87BC2-06B0-93B0-00D2-63934D7DB62E}"/>
          </ac:spMkLst>
        </pc:spChg>
        <pc:picChg chg="add mod">
          <ac:chgData name="Tamara Whitfield" userId="16981dc42e47d5d6" providerId="LiveId" clId="{BA64308A-BA1A-4507-AE46-D27B8407CE9E}" dt="2024-08-22T14:46:04.731" v="1039" actId="14100"/>
          <ac:picMkLst>
            <pc:docMk/>
            <pc:sldMk cId="1032926325" sldId="280"/>
            <ac:picMk id="3" creationId="{75567446-7C41-00E5-0D05-AA8AD34268CC}"/>
          </ac:picMkLst>
        </pc:picChg>
        <pc:picChg chg="add mod">
          <ac:chgData name="Tamara Whitfield" userId="16981dc42e47d5d6" providerId="LiveId" clId="{BA64308A-BA1A-4507-AE46-D27B8407CE9E}" dt="2024-08-22T14:47:35.415" v="1067" actId="1076"/>
          <ac:picMkLst>
            <pc:docMk/>
            <pc:sldMk cId="1032926325" sldId="280"/>
            <ac:picMk id="5" creationId="{5C527D43-6EE9-08C5-A274-655955D2BA9B}"/>
          </ac:picMkLst>
        </pc:picChg>
      </pc:sldChg>
      <pc:sldChg chg="addSp delSp modSp new mod modTransition">
        <pc:chgData name="Tamara Whitfield" userId="16981dc42e47d5d6" providerId="LiveId" clId="{BA64308A-BA1A-4507-AE46-D27B8407CE9E}" dt="2024-08-23T03:11:55.611" v="3900"/>
        <pc:sldMkLst>
          <pc:docMk/>
          <pc:sldMk cId="103645272" sldId="281"/>
        </pc:sldMkLst>
        <pc:spChg chg="mod">
          <ac:chgData name="Tamara Whitfield" userId="16981dc42e47d5d6" providerId="LiveId" clId="{BA64308A-BA1A-4507-AE46-D27B8407CE9E}" dt="2024-08-22T14:48:08.134" v="1087" actId="20577"/>
          <ac:spMkLst>
            <pc:docMk/>
            <pc:sldMk cId="103645272" sldId="281"/>
            <ac:spMk id="2" creationId="{A11D9127-AD18-E551-2C87-F61BEEFA24B1}"/>
          </ac:spMkLst>
        </pc:spChg>
        <pc:spChg chg="add mod">
          <ac:chgData name="Tamara Whitfield" userId="16981dc42e47d5d6" providerId="LiveId" clId="{BA64308A-BA1A-4507-AE46-D27B8407CE9E}" dt="2024-08-22T14:49:08.643" v="1108" actId="20577"/>
          <ac:spMkLst>
            <pc:docMk/>
            <pc:sldMk cId="103645272" sldId="281"/>
            <ac:spMk id="5" creationId="{2012DB21-B3F1-232C-832E-5A9EAECCBCAC}"/>
          </ac:spMkLst>
        </pc:spChg>
        <pc:spChg chg="add del mod">
          <ac:chgData name="Tamara Whitfield" userId="16981dc42e47d5d6" providerId="LiveId" clId="{BA64308A-BA1A-4507-AE46-D27B8407CE9E}" dt="2024-08-22T14:56:15.335" v="1194"/>
          <ac:spMkLst>
            <pc:docMk/>
            <pc:sldMk cId="103645272" sldId="281"/>
            <ac:spMk id="6" creationId="{87A4A494-3ADB-F108-D910-6461FE3D97FB}"/>
          </ac:spMkLst>
        </pc:spChg>
        <pc:spChg chg="add mod">
          <ac:chgData name="Tamara Whitfield" userId="16981dc42e47d5d6" providerId="LiveId" clId="{BA64308A-BA1A-4507-AE46-D27B8407CE9E}" dt="2024-08-23T03:02:53.151" v="3232" actId="20577"/>
          <ac:spMkLst>
            <pc:docMk/>
            <pc:sldMk cId="103645272" sldId="281"/>
            <ac:spMk id="7" creationId="{9D2D869F-76BB-CB41-6839-4DE5912A5247}"/>
          </ac:spMkLst>
        </pc:spChg>
        <pc:picChg chg="add mod">
          <ac:chgData name="Tamara Whitfield" userId="16981dc42e47d5d6" providerId="LiveId" clId="{BA64308A-BA1A-4507-AE46-D27B8407CE9E}" dt="2024-08-22T14:48:58.130" v="1096" actId="1076"/>
          <ac:picMkLst>
            <pc:docMk/>
            <pc:sldMk cId="103645272" sldId="281"/>
            <ac:picMk id="3" creationId="{42116132-7E78-82BB-5B51-C4A4D1B0C74A}"/>
          </ac:picMkLst>
        </pc:picChg>
        <pc:picChg chg="add mod">
          <ac:chgData name="Tamara Whitfield" userId="16981dc42e47d5d6" providerId="LiveId" clId="{BA64308A-BA1A-4507-AE46-D27B8407CE9E}" dt="2024-08-22T14:48:49.436" v="1093" actId="1076"/>
          <ac:picMkLst>
            <pc:docMk/>
            <pc:sldMk cId="103645272" sldId="281"/>
            <ac:picMk id="4" creationId="{EE860473-9B6B-FF6E-56B5-2DE5DE7DFEC8}"/>
          </ac:picMkLst>
        </pc:picChg>
      </pc:sldChg>
      <pc:sldChg chg="addSp delSp modSp new mod modTransition">
        <pc:chgData name="Tamara Whitfield" userId="16981dc42e47d5d6" providerId="LiveId" clId="{BA64308A-BA1A-4507-AE46-D27B8407CE9E}" dt="2024-08-23T03:12:00.423" v="3901"/>
        <pc:sldMkLst>
          <pc:docMk/>
          <pc:sldMk cId="4015500097" sldId="282"/>
        </pc:sldMkLst>
        <pc:spChg chg="mod">
          <ac:chgData name="Tamara Whitfield" userId="16981dc42e47d5d6" providerId="LiveId" clId="{BA64308A-BA1A-4507-AE46-D27B8407CE9E}" dt="2024-08-22T14:49:43.215" v="1128" actId="1076"/>
          <ac:spMkLst>
            <pc:docMk/>
            <pc:sldMk cId="4015500097" sldId="282"/>
            <ac:spMk id="2" creationId="{F7EC3D89-CA09-91B3-7F7F-0D1C7D71F841}"/>
          </ac:spMkLst>
        </pc:spChg>
        <pc:spChg chg="add mod">
          <ac:chgData name="Tamara Whitfield" userId="16981dc42e47d5d6" providerId="LiveId" clId="{BA64308A-BA1A-4507-AE46-D27B8407CE9E}" dt="2024-08-22T14:51:27.897" v="1143" actId="20577"/>
          <ac:spMkLst>
            <pc:docMk/>
            <pc:sldMk cId="4015500097" sldId="282"/>
            <ac:spMk id="7" creationId="{C5B8A041-B499-E527-2A46-675E326A0B64}"/>
          </ac:spMkLst>
        </pc:spChg>
        <pc:spChg chg="add mod">
          <ac:chgData name="Tamara Whitfield" userId="16981dc42e47d5d6" providerId="LiveId" clId="{BA64308A-BA1A-4507-AE46-D27B8407CE9E}" dt="2024-08-22T14:52:02.653" v="1173" actId="20577"/>
          <ac:spMkLst>
            <pc:docMk/>
            <pc:sldMk cId="4015500097" sldId="282"/>
            <ac:spMk id="8" creationId="{4F70801E-8FF1-7DD3-BB09-96DBBC483DE1}"/>
          </ac:spMkLst>
        </pc:spChg>
        <pc:spChg chg="add del mod">
          <ac:chgData name="Tamara Whitfield" userId="16981dc42e47d5d6" providerId="LiveId" clId="{BA64308A-BA1A-4507-AE46-D27B8407CE9E}" dt="2024-08-22T14:56:30.694" v="1197"/>
          <ac:spMkLst>
            <pc:docMk/>
            <pc:sldMk cId="4015500097" sldId="282"/>
            <ac:spMk id="9" creationId="{CBDF656E-6940-5728-2B7F-24635AA5640E}"/>
          </ac:spMkLst>
        </pc:spChg>
        <pc:spChg chg="add mod">
          <ac:chgData name="Tamara Whitfield" userId="16981dc42e47d5d6" providerId="LiveId" clId="{BA64308A-BA1A-4507-AE46-D27B8407CE9E}" dt="2024-08-23T03:06:02.642" v="3652" actId="20577"/>
          <ac:spMkLst>
            <pc:docMk/>
            <pc:sldMk cId="4015500097" sldId="282"/>
            <ac:spMk id="10" creationId="{3697FDB3-2C73-6048-8A30-8FC779C2EBE5}"/>
          </ac:spMkLst>
        </pc:spChg>
        <pc:picChg chg="add mod">
          <ac:chgData name="Tamara Whitfield" userId="16981dc42e47d5d6" providerId="LiveId" clId="{BA64308A-BA1A-4507-AE46-D27B8407CE9E}" dt="2024-08-22T14:50:17.761" v="1131" actId="1076"/>
          <ac:picMkLst>
            <pc:docMk/>
            <pc:sldMk cId="4015500097" sldId="282"/>
            <ac:picMk id="4" creationId="{BEA57A8D-BBAC-9BBF-419E-70EC309CCFD0}"/>
          </ac:picMkLst>
        </pc:picChg>
        <pc:picChg chg="add mod">
          <ac:chgData name="Tamara Whitfield" userId="16981dc42e47d5d6" providerId="LiveId" clId="{BA64308A-BA1A-4507-AE46-D27B8407CE9E}" dt="2024-08-22T14:50:45.311" v="1133" actId="1076"/>
          <ac:picMkLst>
            <pc:docMk/>
            <pc:sldMk cId="4015500097" sldId="282"/>
            <ac:picMk id="6" creationId="{F6589CEA-0334-6A8C-1B99-7838FB145017}"/>
          </ac:picMkLst>
        </pc:picChg>
      </pc:sldChg>
      <pc:sldChg chg="addSp modSp new mod modTransition">
        <pc:chgData name="Tamara Whitfield" userId="16981dc42e47d5d6" providerId="LiveId" clId="{BA64308A-BA1A-4507-AE46-D27B8407CE9E}" dt="2024-08-23T03:11:44.072" v="3898"/>
        <pc:sldMkLst>
          <pc:docMk/>
          <pc:sldMk cId="3977128849" sldId="283"/>
        </pc:sldMkLst>
        <pc:spChg chg="mod">
          <ac:chgData name="Tamara Whitfield" userId="16981dc42e47d5d6" providerId="LiveId" clId="{BA64308A-BA1A-4507-AE46-D27B8407CE9E}" dt="2024-08-23T03:06:27.433" v="3668" actId="20577"/>
          <ac:spMkLst>
            <pc:docMk/>
            <pc:sldMk cId="3977128849" sldId="283"/>
            <ac:spMk id="2" creationId="{11DEF430-BECA-44C0-A7F0-6A235F9AC032}"/>
          </ac:spMkLst>
        </pc:spChg>
        <pc:spChg chg="add mod">
          <ac:chgData name="Tamara Whitfield" userId="16981dc42e47d5d6" providerId="LiveId" clId="{BA64308A-BA1A-4507-AE46-D27B8407CE9E}" dt="2024-08-23T03:07:29.889" v="3682" actId="20577"/>
          <ac:spMkLst>
            <pc:docMk/>
            <pc:sldMk cId="3977128849" sldId="283"/>
            <ac:spMk id="5" creationId="{C4777BAD-A485-CB86-CBE9-7FC97A5D0D0C}"/>
          </ac:spMkLst>
        </pc:spChg>
        <pc:spChg chg="add mod">
          <ac:chgData name="Tamara Whitfield" userId="16981dc42e47d5d6" providerId="LiveId" clId="{BA64308A-BA1A-4507-AE46-D27B8407CE9E}" dt="2024-08-23T03:08:39.388" v="3886" actId="20577"/>
          <ac:spMkLst>
            <pc:docMk/>
            <pc:sldMk cId="3977128849" sldId="283"/>
            <ac:spMk id="6" creationId="{AFAB8CD5-FD75-52CB-9A41-BF4D631CA3A4}"/>
          </ac:spMkLst>
        </pc:spChg>
        <pc:picChg chg="add mod">
          <ac:chgData name="Tamara Whitfield" userId="16981dc42e47d5d6" providerId="LiveId" clId="{BA64308A-BA1A-4507-AE46-D27B8407CE9E}" dt="2024-08-23T03:07:12.751" v="3670" actId="1076"/>
          <ac:picMkLst>
            <pc:docMk/>
            <pc:sldMk cId="3977128849" sldId="283"/>
            <ac:picMk id="4" creationId="{1B2A045F-E355-B91E-32A5-07F572575EB1}"/>
          </ac:picMkLst>
        </pc:picChg>
      </pc:sldChg>
      <pc:sldChg chg="addSp modSp new mod">
        <pc:chgData name="Tamara Whitfield" userId="16981dc42e47d5d6" providerId="LiveId" clId="{BA64308A-BA1A-4507-AE46-D27B8407CE9E}" dt="2024-08-23T23:56:10.197" v="4051"/>
        <pc:sldMkLst>
          <pc:docMk/>
          <pc:sldMk cId="2518202115" sldId="284"/>
        </pc:sldMkLst>
        <pc:spChg chg="mod">
          <ac:chgData name="Tamara Whitfield" userId="16981dc42e47d5d6" providerId="LiveId" clId="{BA64308A-BA1A-4507-AE46-D27B8407CE9E}" dt="2024-08-23T23:55:40.346" v="4049" actId="20577"/>
          <ac:spMkLst>
            <pc:docMk/>
            <pc:sldMk cId="2518202115" sldId="284"/>
            <ac:spMk id="2" creationId="{5BC746F7-E1B9-4E29-DD3E-6991FEA660DB}"/>
          </ac:spMkLst>
        </pc:spChg>
        <pc:spChg chg="add mod">
          <ac:chgData name="Tamara Whitfield" userId="16981dc42e47d5d6" providerId="LiveId" clId="{BA64308A-BA1A-4507-AE46-D27B8407CE9E}" dt="2024-08-23T23:56:10.197" v="4051"/>
          <ac:spMkLst>
            <pc:docMk/>
            <pc:sldMk cId="2518202115" sldId="284"/>
            <ac:spMk id="3" creationId="{CAC43BF0-D651-CC07-2C95-0B2C2A8CBE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8/22/2024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8/22/2024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8/22/2024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8/22/2024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8/22/2024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9.svg"/></Relationships>
</file>

<file path=ppt/slides/_rels/slide15.xml.rels><?xml version="1.0" encoding="UTF-8" standalone="yes"?>
<Relationships xmlns="http://schemas.openxmlformats.org/package/2006/relationships"><Relationship Id="rId3" Type="http://schemas.openxmlformats.org/officeDocument/2006/relationships/hyperlink" Target="https://www.sitelock.com/blog/what-is-website-security/" TargetMode="External"/><Relationship Id="rId2" Type="http://schemas.openxmlformats.org/officeDocument/2006/relationships/hyperlink" Target="https://research.spec.org/icpe_proceedings/2015/proceedings/p245.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Final Software Project</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fontScale="92500" lnSpcReduction="10000"/>
          </a:bodyPr>
          <a:lstStyle/>
          <a:p>
            <a:r>
              <a:rPr lang="en-US" dirty="0">
                <a:solidFill>
                  <a:schemeClr val="accent1">
                    <a:lumMod val="40000"/>
                    <a:lumOff val="60000"/>
                  </a:schemeClr>
                </a:solidFill>
              </a:rPr>
              <a:t>By: Tamara Whitfield</a:t>
            </a:r>
          </a:p>
          <a:p>
            <a:r>
              <a:rPr lang="en-US" dirty="0">
                <a:solidFill>
                  <a:schemeClr val="accent1">
                    <a:lumMod val="40000"/>
                    <a:lumOff val="60000"/>
                  </a:schemeClr>
                </a:solidFill>
              </a:rPr>
              <a:t>Course: CST499 Capstone to Computer Software Technology</a:t>
            </a:r>
          </a:p>
          <a:p>
            <a:r>
              <a:rPr lang="en-US" dirty="0">
                <a:solidFill>
                  <a:schemeClr val="accent1">
                    <a:lumMod val="40000"/>
                    <a:lumOff val="60000"/>
                  </a:schemeClr>
                </a:solidFill>
              </a:rPr>
              <a:t>Prof. Joseph </a:t>
            </a:r>
            <a:r>
              <a:rPr lang="en-US" dirty="0" err="1">
                <a:solidFill>
                  <a:schemeClr val="accent1">
                    <a:lumMod val="40000"/>
                    <a:lumOff val="60000"/>
                  </a:schemeClr>
                </a:solidFill>
              </a:rPr>
              <a:t>Rangitsch</a:t>
            </a:r>
            <a:endParaRPr lang="en-US" dirty="0">
              <a:solidFill>
                <a:schemeClr val="accent1">
                  <a:lumMod val="40000"/>
                  <a:lumOff val="60000"/>
                </a:schemeClr>
              </a:solidFill>
            </a:endParaRPr>
          </a:p>
          <a:p>
            <a:r>
              <a:rPr lang="en-US" dirty="0">
                <a:solidFill>
                  <a:schemeClr val="accent1">
                    <a:lumMod val="40000"/>
                    <a:lumOff val="60000"/>
                  </a:schemeClr>
                </a:solidFill>
              </a:rPr>
              <a:t>August 23, 2024</a:t>
            </a:r>
          </a:p>
        </p:txBody>
      </p:sp>
    </p:spTree>
    <p:extLst>
      <p:ext uri="{BB962C8B-B14F-4D97-AF65-F5344CB8AC3E}">
        <p14:creationId xmlns:p14="http://schemas.microsoft.com/office/powerpoint/2010/main" val="34177214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F430-BECA-44C0-A7F0-6A235F9AC032}"/>
              </a:ext>
            </a:extLst>
          </p:cNvPr>
          <p:cNvSpPr>
            <a:spLocks noGrp="1"/>
          </p:cNvSpPr>
          <p:nvPr>
            <p:ph type="title"/>
          </p:nvPr>
        </p:nvSpPr>
        <p:spPr/>
        <p:txBody>
          <a:bodyPr/>
          <a:lstStyle/>
          <a:p>
            <a:r>
              <a:rPr lang="en-US" dirty="0"/>
              <a:t>PHP Code CONT. </a:t>
            </a:r>
          </a:p>
        </p:txBody>
      </p:sp>
      <p:pic>
        <p:nvPicPr>
          <p:cNvPr id="4" name="Picture 3">
            <a:extLst>
              <a:ext uri="{FF2B5EF4-FFF2-40B4-BE49-F238E27FC236}">
                <a16:creationId xmlns:a16="http://schemas.microsoft.com/office/drawing/2014/main" id="{1B2A045F-E355-B91E-32A5-07F572575EB1}"/>
              </a:ext>
            </a:extLst>
          </p:cNvPr>
          <p:cNvPicPr>
            <a:picLocks noChangeAspect="1"/>
          </p:cNvPicPr>
          <p:nvPr/>
        </p:nvPicPr>
        <p:blipFill>
          <a:blip r:embed="rId2"/>
          <a:stretch>
            <a:fillRect/>
          </a:stretch>
        </p:blipFill>
        <p:spPr>
          <a:xfrm>
            <a:off x="4444112" y="1981867"/>
            <a:ext cx="6373114" cy="2810267"/>
          </a:xfrm>
          <a:prstGeom prst="rect">
            <a:avLst/>
          </a:prstGeom>
        </p:spPr>
      </p:pic>
      <p:sp>
        <p:nvSpPr>
          <p:cNvPr id="5" name="TextBox 4">
            <a:extLst>
              <a:ext uri="{FF2B5EF4-FFF2-40B4-BE49-F238E27FC236}">
                <a16:creationId xmlns:a16="http://schemas.microsoft.com/office/drawing/2014/main" id="{C4777BAD-A485-CB86-CBE9-7FC97A5D0D0C}"/>
              </a:ext>
            </a:extLst>
          </p:cNvPr>
          <p:cNvSpPr txBox="1"/>
          <p:nvPr/>
        </p:nvSpPr>
        <p:spPr>
          <a:xfrm>
            <a:off x="8477250" y="1562100"/>
            <a:ext cx="2190750" cy="369332"/>
          </a:xfrm>
          <a:prstGeom prst="rect">
            <a:avLst/>
          </a:prstGeom>
          <a:noFill/>
        </p:spPr>
        <p:txBody>
          <a:bodyPr wrap="square" rtlCol="0">
            <a:spAutoFit/>
          </a:bodyPr>
          <a:lstStyle/>
          <a:p>
            <a:r>
              <a:rPr lang="en-US" dirty="0" err="1"/>
              <a:t>Landing.php</a:t>
            </a:r>
            <a:endParaRPr lang="en-US" dirty="0"/>
          </a:p>
        </p:txBody>
      </p:sp>
      <p:sp>
        <p:nvSpPr>
          <p:cNvPr id="6" name="TextBox 5">
            <a:extLst>
              <a:ext uri="{FF2B5EF4-FFF2-40B4-BE49-F238E27FC236}">
                <a16:creationId xmlns:a16="http://schemas.microsoft.com/office/drawing/2014/main" id="{AFAB8CD5-FD75-52CB-9A41-BF4D631CA3A4}"/>
              </a:ext>
            </a:extLst>
          </p:cNvPr>
          <p:cNvSpPr txBox="1"/>
          <p:nvPr/>
        </p:nvSpPr>
        <p:spPr>
          <a:xfrm>
            <a:off x="247650" y="2065867"/>
            <a:ext cx="3581400" cy="1477328"/>
          </a:xfrm>
          <a:prstGeom prst="rect">
            <a:avLst/>
          </a:prstGeom>
          <a:noFill/>
        </p:spPr>
        <p:txBody>
          <a:bodyPr wrap="square" rtlCol="0">
            <a:spAutoFit/>
          </a:bodyPr>
          <a:lstStyle/>
          <a:p>
            <a:r>
              <a:rPr lang="en-US" dirty="0"/>
              <a:t>For </a:t>
            </a:r>
            <a:r>
              <a:rPr lang="en-US" dirty="0" err="1"/>
              <a:t>landing.php</a:t>
            </a:r>
            <a:r>
              <a:rPr lang="en-US" dirty="0"/>
              <a:t>, the code contains data about the application and the call-to-action buttons to direct students to login or register an account. </a:t>
            </a:r>
          </a:p>
        </p:txBody>
      </p:sp>
    </p:spTree>
    <p:extLst>
      <p:ext uri="{BB962C8B-B14F-4D97-AF65-F5344CB8AC3E}">
        <p14:creationId xmlns:p14="http://schemas.microsoft.com/office/powerpoint/2010/main" val="3977128849"/>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F484-213E-AFFF-D498-396C7452CDFE}"/>
              </a:ext>
            </a:extLst>
          </p:cNvPr>
          <p:cNvSpPr>
            <a:spLocks noGrp="1"/>
          </p:cNvSpPr>
          <p:nvPr>
            <p:ph type="title"/>
          </p:nvPr>
        </p:nvSpPr>
        <p:spPr>
          <a:xfrm>
            <a:off x="3974434" y="280738"/>
            <a:ext cx="3485146" cy="657726"/>
          </a:xfrm>
        </p:spPr>
        <p:txBody>
          <a:bodyPr/>
          <a:lstStyle/>
          <a:p>
            <a:r>
              <a:rPr lang="en-US" dirty="0"/>
              <a:t>PHP Code Cont.</a:t>
            </a:r>
          </a:p>
        </p:txBody>
      </p:sp>
      <p:pic>
        <p:nvPicPr>
          <p:cNvPr id="3" name="Picture 2" descr="A screenshot of a computer program&#10;&#10;Description automatically generated">
            <a:extLst>
              <a:ext uri="{FF2B5EF4-FFF2-40B4-BE49-F238E27FC236}">
                <a16:creationId xmlns:a16="http://schemas.microsoft.com/office/drawing/2014/main" id="{75567446-7C41-00E5-0D05-AA8AD34268CC}"/>
              </a:ext>
            </a:extLst>
          </p:cNvPr>
          <p:cNvPicPr>
            <a:picLocks noChangeAspect="1"/>
          </p:cNvPicPr>
          <p:nvPr/>
        </p:nvPicPr>
        <p:blipFill>
          <a:blip r:embed="rId2"/>
          <a:stretch>
            <a:fillRect/>
          </a:stretch>
        </p:blipFill>
        <p:spPr>
          <a:xfrm>
            <a:off x="205288" y="1192363"/>
            <a:ext cx="3952875" cy="2786079"/>
          </a:xfrm>
          <a:prstGeom prst="rect">
            <a:avLst/>
          </a:prstGeom>
        </p:spPr>
      </p:pic>
      <p:sp>
        <p:nvSpPr>
          <p:cNvPr id="4" name="TextBox 3">
            <a:extLst>
              <a:ext uri="{FF2B5EF4-FFF2-40B4-BE49-F238E27FC236}">
                <a16:creationId xmlns:a16="http://schemas.microsoft.com/office/drawing/2014/main" id="{DCA6C89D-1B78-3BB5-FFDB-6D9F40E94785}"/>
              </a:ext>
            </a:extLst>
          </p:cNvPr>
          <p:cNvSpPr txBox="1"/>
          <p:nvPr/>
        </p:nvSpPr>
        <p:spPr>
          <a:xfrm>
            <a:off x="205288" y="818147"/>
            <a:ext cx="1142249" cy="374216"/>
          </a:xfrm>
          <a:prstGeom prst="rect">
            <a:avLst/>
          </a:prstGeom>
          <a:noFill/>
        </p:spPr>
        <p:txBody>
          <a:bodyPr wrap="square" rtlCol="0">
            <a:spAutoFit/>
          </a:bodyPr>
          <a:lstStyle/>
          <a:p>
            <a:r>
              <a:rPr lang="en-US" dirty="0" err="1"/>
              <a:t>Login.PHP</a:t>
            </a:r>
            <a:endParaRPr lang="en-US" dirty="0"/>
          </a:p>
        </p:txBody>
      </p:sp>
      <p:pic>
        <p:nvPicPr>
          <p:cNvPr id="5" name="Picture 4" descr="A screenshot of a computer program&#10;&#10;Description automatically generated">
            <a:extLst>
              <a:ext uri="{FF2B5EF4-FFF2-40B4-BE49-F238E27FC236}">
                <a16:creationId xmlns:a16="http://schemas.microsoft.com/office/drawing/2014/main" id="{5C527D43-6EE9-08C5-A274-655955D2BA9B}"/>
              </a:ext>
            </a:extLst>
          </p:cNvPr>
          <p:cNvPicPr>
            <a:picLocks noChangeAspect="1"/>
          </p:cNvPicPr>
          <p:nvPr/>
        </p:nvPicPr>
        <p:blipFill>
          <a:blip r:embed="rId3"/>
          <a:stretch>
            <a:fillRect/>
          </a:stretch>
        </p:blipFill>
        <p:spPr>
          <a:xfrm>
            <a:off x="6096000" y="1192363"/>
            <a:ext cx="4038600" cy="2879632"/>
          </a:xfrm>
          <a:prstGeom prst="rect">
            <a:avLst/>
          </a:prstGeom>
        </p:spPr>
      </p:pic>
      <p:sp>
        <p:nvSpPr>
          <p:cNvPr id="6" name="TextBox 5">
            <a:extLst>
              <a:ext uri="{FF2B5EF4-FFF2-40B4-BE49-F238E27FC236}">
                <a16:creationId xmlns:a16="http://schemas.microsoft.com/office/drawing/2014/main" id="{2843D8F7-CEF9-00E9-3BB9-66A917361387}"/>
              </a:ext>
            </a:extLst>
          </p:cNvPr>
          <p:cNvSpPr txBox="1"/>
          <p:nvPr/>
        </p:nvSpPr>
        <p:spPr>
          <a:xfrm>
            <a:off x="8999621" y="880748"/>
            <a:ext cx="1411705" cy="369332"/>
          </a:xfrm>
          <a:prstGeom prst="rect">
            <a:avLst/>
          </a:prstGeom>
          <a:noFill/>
        </p:spPr>
        <p:txBody>
          <a:bodyPr wrap="square" rtlCol="0">
            <a:spAutoFit/>
          </a:bodyPr>
          <a:lstStyle/>
          <a:p>
            <a:r>
              <a:rPr lang="en-US" dirty="0" err="1"/>
              <a:t>Logout.PHP</a:t>
            </a:r>
            <a:endParaRPr lang="en-US" dirty="0"/>
          </a:p>
        </p:txBody>
      </p:sp>
      <p:sp>
        <p:nvSpPr>
          <p:cNvPr id="8" name="TextBox 7">
            <a:extLst>
              <a:ext uri="{FF2B5EF4-FFF2-40B4-BE49-F238E27FC236}">
                <a16:creationId xmlns:a16="http://schemas.microsoft.com/office/drawing/2014/main" id="{58D87BC2-06B0-93B0-00D2-63934D7DB62E}"/>
              </a:ext>
            </a:extLst>
          </p:cNvPr>
          <p:cNvSpPr txBox="1"/>
          <p:nvPr/>
        </p:nvSpPr>
        <p:spPr>
          <a:xfrm>
            <a:off x="205288" y="5133474"/>
            <a:ext cx="10639175" cy="1200329"/>
          </a:xfrm>
          <a:prstGeom prst="rect">
            <a:avLst/>
          </a:prstGeom>
          <a:noFill/>
        </p:spPr>
        <p:txBody>
          <a:bodyPr wrap="square" rtlCol="0">
            <a:spAutoFit/>
          </a:bodyPr>
          <a:lstStyle/>
          <a:p>
            <a:r>
              <a:rPr lang="en-US" dirty="0"/>
              <a:t>In </a:t>
            </a:r>
            <a:r>
              <a:rPr lang="en-US" dirty="0" err="1"/>
              <a:t>login.php</a:t>
            </a:r>
            <a:r>
              <a:rPr lang="en-US" dirty="0"/>
              <a:t>, </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the code displays a simple structure for student authentication with secure password handling and session management. In </a:t>
            </a:r>
            <a:r>
              <a:rPr lang="en-US" sz="1800" kern="100" dirty="0" err="1">
                <a:effectLst/>
                <a:latin typeface="Aptos" panose="020B0004020202020204" pitchFamily="34" charset="0"/>
                <a:ea typeface="Times New Roman" panose="02020603050405020304" pitchFamily="18" charset="0"/>
                <a:cs typeface="Times New Roman" panose="02020603050405020304" pitchFamily="18" charset="0"/>
              </a:rPr>
              <a:t>logout.php</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the code used displays </a:t>
            </a:r>
            <a:r>
              <a:rPr lang="en-US" kern="100" dirty="0">
                <a:latin typeface="Aptos" panose="020B0004020202020204" pitchFamily="34" charset="0"/>
                <a:ea typeface="Times New Roman" panose="02020603050405020304" pitchFamily="18" charset="0"/>
                <a:cs typeface="Times New Roman" panose="02020603050405020304" pitchFamily="18" charset="0"/>
              </a:rPr>
              <a:t>a </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log out students out of a session and inform them that they have been logged out successfully. </a:t>
            </a:r>
          </a:p>
          <a:p>
            <a:endParaRPr lang="en-US" dirty="0"/>
          </a:p>
        </p:txBody>
      </p:sp>
    </p:spTree>
    <p:extLst>
      <p:ext uri="{BB962C8B-B14F-4D97-AF65-F5344CB8AC3E}">
        <p14:creationId xmlns:p14="http://schemas.microsoft.com/office/powerpoint/2010/main" val="103292632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9127-AD18-E551-2C87-F61BEEFA24B1}"/>
              </a:ext>
            </a:extLst>
          </p:cNvPr>
          <p:cNvSpPr>
            <a:spLocks noGrp="1"/>
          </p:cNvSpPr>
          <p:nvPr>
            <p:ph type="title"/>
          </p:nvPr>
        </p:nvSpPr>
        <p:spPr/>
        <p:txBody>
          <a:bodyPr/>
          <a:lstStyle/>
          <a:p>
            <a:r>
              <a:rPr lang="en-US" dirty="0"/>
              <a:t>PHP Code Cont. </a:t>
            </a:r>
          </a:p>
        </p:txBody>
      </p:sp>
      <p:pic>
        <p:nvPicPr>
          <p:cNvPr id="3" name="Picture 2" descr="A screenshot of a computer code&#10;&#10;Description automatically generated">
            <a:extLst>
              <a:ext uri="{FF2B5EF4-FFF2-40B4-BE49-F238E27FC236}">
                <a16:creationId xmlns:a16="http://schemas.microsoft.com/office/drawing/2014/main" id="{42116132-7E78-82BB-5B51-C4A4D1B0C74A}"/>
              </a:ext>
            </a:extLst>
          </p:cNvPr>
          <p:cNvPicPr>
            <a:picLocks noChangeAspect="1"/>
          </p:cNvPicPr>
          <p:nvPr/>
        </p:nvPicPr>
        <p:blipFill>
          <a:blip r:embed="rId2"/>
          <a:stretch>
            <a:fillRect/>
          </a:stretch>
        </p:blipFill>
        <p:spPr>
          <a:xfrm>
            <a:off x="7988215" y="1197977"/>
            <a:ext cx="3819525" cy="2971800"/>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EE860473-9B6B-FF6E-56B5-2DE5DE7DFEC8}"/>
              </a:ext>
            </a:extLst>
          </p:cNvPr>
          <p:cNvPicPr>
            <a:picLocks noChangeAspect="1"/>
          </p:cNvPicPr>
          <p:nvPr/>
        </p:nvPicPr>
        <p:blipFill>
          <a:blip r:embed="rId3"/>
          <a:stretch>
            <a:fillRect/>
          </a:stretch>
        </p:blipFill>
        <p:spPr>
          <a:xfrm>
            <a:off x="7988215" y="4169777"/>
            <a:ext cx="3819525" cy="2365375"/>
          </a:xfrm>
          <a:prstGeom prst="rect">
            <a:avLst/>
          </a:prstGeom>
        </p:spPr>
      </p:pic>
      <p:sp>
        <p:nvSpPr>
          <p:cNvPr id="5" name="TextBox 4">
            <a:extLst>
              <a:ext uri="{FF2B5EF4-FFF2-40B4-BE49-F238E27FC236}">
                <a16:creationId xmlns:a16="http://schemas.microsoft.com/office/drawing/2014/main" id="{2012DB21-B3F1-232C-832E-5A9EAECCBCAC}"/>
              </a:ext>
            </a:extLst>
          </p:cNvPr>
          <p:cNvSpPr txBox="1"/>
          <p:nvPr/>
        </p:nvSpPr>
        <p:spPr>
          <a:xfrm>
            <a:off x="8117305" y="609600"/>
            <a:ext cx="1684421" cy="369332"/>
          </a:xfrm>
          <a:prstGeom prst="rect">
            <a:avLst/>
          </a:prstGeom>
          <a:noFill/>
        </p:spPr>
        <p:txBody>
          <a:bodyPr wrap="square" rtlCol="0">
            <a:spAutoFit/>
          </a:bodyPr>
          <a:lstStyle/>
          <a:p>
            <a:r>
              <a:rPr lang="en-US" dirty="0" err="1"/>
              <a:t>Courses.PHP</a:t>
            </a:r>
            <a:endParaRPr lang="en-US" dirty="0"/>
          </a:p>
        </p:txBody>
      </p:sp>
      <p:sp>
        <p:nvSpPr>
          <p:cNvPr id="7" name="TextBox 6">
            <a:extLst>
              <a:ext uri="{FF2B5EF4-FFF2-40B4-BE49-F238E27FC236}">
                <a16:creationId xmlns:a16="http://schemas.microsoft.com/office/drawing/2014/main" id="{9D2D869F-76BB-CB41-6839-4DE5912A5247}"/>
              </a:ext>
            </a:extLst>
          </p:cNvPr>
          <p:cNvSpPr txBox="1"/>
          <p:nvPr/>
        </p:nvSpPr>
        <p:spPr>
          <a:xfrm>
            <a:off x="192505" y="2502568"/>
            <a:ext cx="6737684" cy="923330"/>
          </a:xfrm>
          <a:prstGeom prst="rect">
            <a:avLst/>
          </a:prstGeom>
          <a:noFill/>
        </p:spPr>
        <p:txBody>
          <a:bodyPr wrap="square" rtlCol="0">
            <a:spAutoFit/>
          </a:bodyPr>
          <a:lstStyle/>
          <a:p>
            <a:r>
              <a:rPr lang="en-US" dirty="0"/>
              <a:t> In </a:t>
            </a:r>
            <a:r>
              <a:rPr lang="en-US" dirty="0" err="1"/>
              <a:t>courses.php</a:t>
            </a:r>
            <a:r>
              <a:rPr lang="en-US" dirty="0"/>
              <a:t>, this is the web application script for students to manage their courses. It includes functionalities that will allow them to add, delete, and edit their courses. </a:t>
            </a:r>
          </a:p>
        </p:txBody>
      </p:sp>
    </p:spTree>
    <p:extLst>
      <p:ext uri="{BB962C8B-B14F-4D97-AF65-F5344CB8AC3E}">
        <p14:creationId xmlns:p14="http://schemas.microsoft.com/office/powerpoint/2010/main" val="10364527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3D89-CA09-91B3-7F7F-0D1C7D71F841}"/>
              </a:ext>
            </a:extLst>
          </p:cNvPr>
          <p:cNvSpPr>
            <a:spLocks noGrp="1"/>
          </p:cNvSpPr>
          <p:nvPr>
            <p:ph type="title"/>
          </p:nvPr>
        </p:nvSpPr>
        <p:spPr>
          <a:xfrm>
            <a:off x="3894223" y="0"/>
            <a:ext cx="3356810" cy="1058779"/>
          </a:xfrm>
        </p:spPr>
        <p:txBody>
          <a:bodyPr/>
          <a:lstStyle/>
          <a:p>
            <a:r>
              <a:rPr lang="en-US" dirty="0"/>
              <a:t>PHP Code Cont. </a:t>
            </a:r>
          </a:p>
        </p:txBody>
      </p:sp>
      <p:pic>
        <p:nvPicPr>
          <p:cNvPr id="4" name="Picture 3">
            <a:extLst>
              <a:ext uri="{FF2B5EF4-FFF2-40B4-BE49-F238E27FC236}">
                <a16:creationId xmlns:a16="http://schemas.microsoft.com/office/drawing/2014/main" id="{BEA57A8D-BBAC-9BBF-419E-70EC309CCFD0}"/>
              </a:ext>
            </a:extLst>
          </p:cNvPr>
          <p:cNvPicPr>
            <a:picLocks noChangeAspect="1"/>
          </p:cNvPicPr>
          <p:nvPr/>
        </p:nvPicPr>
        <p:blipFill>
          <a:blip r:embed="rId2"/>
          <a:stretch>
            <a:fillRect/>
          </a:stretch>
        </p:blipFill>
        <p:spPr>
          <a:xfrm>
            <a:off x="324954" y="1395589"/>
            <a:ext cx="4100881" cy="4066821"/>
          </a:xfrm>
          <a:prstGeom prst="rect">
            <a:avLst/>
          </a:prstGeom>
        </p:spPr>
      </p:pic>
      <p:pic>
        <p:nvPicPr>
          <p:cNvPr id="6" name="Picture 5">
            <a:extLst>
              <a:ext uri="{FF2B5EF4-FFF2-40B4-BE49-F238E27FC236}">
                <a16:creationId xmlns:a16="http://schemas.microsoft.com/office/drawing/2014/main" id="{F6589CEA-0334-6A8C-1B99-7838FB145017}"/>
              </a:ext>
            </a:extLst>
          </p:cNvPr>
          <p:cNvPicPr>
            <a:picLocks noChangeAspect="1"/>
          </p:cNvPicPr>
          <p:nvPr/>
        </p:nvPicPr>
        <p:blipFill>
          <a:blip r:embed="rId3"/>
          <a:stretch>
            <a:fillRect/>
          </a:stretch>
        </p:blipFill>
        <p:spPr>
          <a:xfrm>
            <a:off x="6471638" y="1395589"/>
            <a:ext cx="4991797" cy="2876951"/>
          </a:xfrm>
          <a:prstGeom prst="rect">
            <a:avLst/>
          </a:prstGeom>
        </p:spPr>
      </p:pic>
      <p:sp>
        <p:nvSpPr>
          <p:cNvPr id="7" name="TextBox 6">
            <a:extLst>
              <a:ext uri="{FF2B5EF4-FFF2-40B4-BE49-F238E27FC236}">
                <a16:creationId xmlns:a16="http://schemas.microsoft.com/office/drawing/2014/main" id="{C5B8A041-B499-E527-2A46-675E326A0B64}"/>
              </a:ext>
            </a:extLst>
          </p:cNvPr>
          <p:cNvSpPr txBox="1"/>
          <p:nvPr/>
        </p:nvSpPr>
        <p:spPr>
          <a:xfrm>
            <a:off x="324954" y="1058779"/>
            <a:ext cx="1343425" cy="369332"/>
          </a:xfrm>
          <a:prstGeom prst="rect">
            <a:avLst/>
          </a:prstGeom>
          <a:noFill/>
        </p:spPr>
        <p:txBody>
          <a:bodyPr wrap="square" rtlCol="0">
            <a:spAutoFit/>
          </a:bodyPr>
          <a:lstStyle/>
          <a:p>
            <a:r>
              <a:rPr lang="en-US" dirty="0"/>
              <a:t>Style.CSS</a:t>
            </a:r>
          </a:p>
        </p:txBody>
      </p:sp>
      <p:sp>
        <p:nvSpPr>
          <p:cNvPr id="8" name="TextBox 7">
            <a:extLst>
              <a:ext uri="{FF2B5EF4-FFF2-40B4-BE49-F238E27FC236}">
                <a16:creationId xmlns:a16="http://schemas.microsoft.com/office/drawing/2014/main" id="{4F70801E-8FF1-7DD3-BB09-96DBBC483DE1}"/>
              </a:ext>
            </a:extLst>
          </p:cNvPr>
          <p:cNvSpPr txBox="1"/>
          <p:nvPr/>
        </p:nvSpPr>
        <p:spPr>
          <a:xfrm>
            <a:off x="8976909" y="1058779"/>
            <a:ext cx="2486526" cy="369332"/>
          </a:xfrm>
          <a:prstGeom prst="rect">
            <a:avLst/>
          </a:prstGeom>
          <a:noFill/>
        </p:spPr>
        <p:txBody>
          <a:bodyPr wrap="square" rtlCol="0">
            <a:spAutoFit/>
          </a:bodyPr>
          <a:lstStyle/>
          <a:p>
            <a:r>
              <a:rPr lang="en-US" dirty="0" err="1"/>
              <a:t>Student_registration.sql</a:t>
            </a:r>
            <a:endParaRPr lang="en-US" dirty="0"/>
          </a:p>
        </p:txBody>
      </p:sp>
      <p:sp>
        <p:nvSpPr>
          <p:cNvPr id="10" name="TextBox 9">
            <a:extLst>
              <a:ext uri="{FF2B5EF4-FFF2-40B4-BE49-F238E27FC236}">
                <a16:creationId xmlns:a16="http://schemas.microsoft.com/office/drawing/2014/main" id="{3697FDB3-2C73-6048-8A30-8FC779C2EBE5}"/>
              </a:ext>
            </a:extLst>
          </p:cNvPr>
          <p:cNvSpPr txBox="1"/>
          <p:nvPr/>
        </p:nvSpPr>
        <p:spPr>
          <a:xfrm>
            <a:off x="324954" y="5775158"/>
            <a:ext cx="11289530" cy="923330"/>
          </a:xfrm>
          <a:prstGeom prst="rect">
            <a:avLst/>
          </a:prstGeom>
          <a:noFill/>
        </p:spPr>
        <p:txBody>
          <a:bodyPr wrap="square" rtlCol="0">
            <a:spAutoFit/>
          </a:bodyPr>
          <a:lstStyle/>
          <a:p>
            <a:r>
              <a:rPr lang="en-US" dirty="0"/>
              <a:t>I added a style.css stylesheet that gives the webpages a visual style. It defines margins, add body styles, headings, form elements, etc. Overall it gives the webpage a clean, finished design. </a:t>
            </a:r>
            <a:r>
              <a:rPr lang="en-US" dirty="0" err="1"/>
              <a:t>Student_registration.sql</a:t>
            </a:r>
            <a:r>
              <a:rPr lang="en-US" dirty="0"/>
              <a:t> is the database creation of the system. It sets up a foundational structure for managing students and their courses. </a:t>
            </a:r>
          </a:p>
        </p:txBody>
      </p:sp>
    </p:spTree>
    <p:extLst>
      <p:ext uri="{BB962C8B-B14F-4D97-AF65-F5344CB8AC3E}">
        <p14:creationId xmlns:p14="http://schemas.microsoft.com/office/powerpoint/2010/main" val="401550009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2" name="Picture 37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3" name="Rectangle 372">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74" name="Picture 373">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51796296-E74B-FE80-E7AD-7D16F1DFA189}"/>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Thank you!!!</a:t>
            </a:r>
          </a:p>
        </p:txBody>
      </p:sp>
      <p:sp useBgFill="1">
        <p:nvSpPr>
          <p:cNvPr id="37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76"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7" name="Group 376">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90" name="Straight Connector 28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378" name="Graphic 377" descr="Handshake">
            <a:extLst>
              <a:ext uri="{FF2B5EF4-FFF2-40B4-BE49-F238E27FC236}">
                <a16:creationId xmlns:a16="http://schemas.microsoft.com/office/drawing/2014/main" id="{A985ED77-5CB2-9186-47C9-0482696C3D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1263" y="2433919"/>
            <a:ext cx="3211160" cy="3211160"/>
          </a:xfrm>
          <a:prstGeom prst="rect">
            <a:avLst/>
          </a:prstGeom>
        </p:spPr>
      </p:pic>
    </p:spTree>
    <p:extLst>
      <p:ext uri="{BB962C8B-B14F-4D97-AF65-F5344CB8AC3E}">
        <p14:creationId xmlns:p14="http://schemas.microsoft.com/office/powerpoint/2010/main" val="38991557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378"/>
                                        </p:tgtEl>
                                        <p:attrNameLst>
                                          <p:attrName>style.visibility</p:attrName>
                                        </p:attrNameLst>
                                      </p:cBhvr>
                                      <p:to>
                                        <p:strVal val="visible"/>
                                      </p:to>
                                    </p:set>
                                    <p:animEffect transition="in" filter="fade">
                                      <p:cBhvr>
                                        <p:cTn id="10" dur="7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46F7-E1B9-4E29-DD3E-6991FEA660DB}"/>
              </a:ext>
            </a:extLst>
          </p:cNvPr>
          <p:cNvSpPr>
            <a:spLocks noGrp="1"/>
          </p:cNvSpPr>
          <p:nvPr>
            <p:ph type="title"/>
          </p:nvPr>
        </p:nvSpPr>
        <p:spPr/>
        <p:txBody>
          <a:bodyPr/>
          <a:lstStyle/>
          <a:p>
            <a:r>
              <a:rPr lang="en-US" dirty="0"/>
              <a:t>References</a:t>
            </a:r>
          </a:p>
        </p:txBody>
      </p:sp>
      <p:sp>
        <p:nvSpPr>
          <p:cNvPr id="3" name="TextBox 2">
            <a:extLst>
              <a:ext uri="{FF2B5EF4-FFF2-40B4-BE49-F238E27FC236}">
                <a16:creationId xmlns:a16="http://schemas.microsoft.com/office/drawing/2014/main" id="{CAC43BF0-D651-CC07-2C95-0B2C2A8CBE1F}"/>
              </a:ext>
            </a:extLst>
          </p:cNvPr>
          <p:cNvSpPr txBox="1"/>
          <p:nvPr/>
        </p:nvSpPr>
        <p:spPr>
          <a:xfrm>
            <a:off x="342900" y="2247900"/>
            <a:ext cx="6705600" cy="1600438"/>
          </a:xfrm>
          <a:prstGeom prst="rect">
            <a:avLst/>
          </a:prstGeom>
          <a:noFill/>
        </p:spPr>
        <p:txBody>
          <a:bodyPr wrap="square" rtlCol="0">
            <a:spAutoFit/>
          </a:bodyPr>
          <a:lstStyle/>
          <a:p>
            <a:pPr marL="0" marR="0" indent="457200">
              <a:lnSpc>
                <a:spcPts val="1200"/>
              </a:lnSpc>
              <a:spcBef>
                <a:spcPts val="0"/>
              </a:spcBef>
              <a:spcAft>
                <a:spcPts val="0"/>
              </a:spcAft>
            </a:pP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Rempel G. (2015).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Defining Standards for Web Page Performance in</a:t>
            </a:r>
            <a:endParaRPr lang="en-US" sz="1800" i="1"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Business Applications. </a:t>
            </a:r>
            <a:r>
              <a:rPr lang="en-US" sz="1800" i="0"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https://research.spec.org/icpe_proceedings/2015/proceedings/p245.pdf</a:t>
            </a:r>
            <a:endParaRPr lang="en-US" sz="1800" i="1"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i="1"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0" dirty="0" err="1">
                <a:effectLst/>
                <a:latin typeface="Times New Roman" panose="02020603050405020304" pitchFamily="18" charset="0"/>
                <a:ea typeface="Times New Roman" panose="02020603050405020304" pitchFamily="18" charset="0"/>
                <a:cs typeface="Times New Roman" panose="02020603050405020304" pitchFamily="18" charset="0"/>
              </a:rPr>
              <a:t>Sitelock</a:t>
            </a:r>
            <a:r>
              <a:rPr lang="en-US" sz="1800" i="0" dirty="0">
                <a:effectLst/>
                <a:latin typeface="Times New Roman" panose="02020603050405020304" pitchFamily="18" charset="0"/>
                <a:ea typeface="Times New Roman" panose="02020603050405020304" pitchFamily="18" charset="0"/>
                <a:cs typeface="Times New Roman" panose="02020603050405020304" pitchFamily="18" charset="0"/>
              </a:rPr>
              <a:t>. (2024).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Website Security Definition &amp; How to Keep Your Site Protected. </a:t>
            </a:r>
            <a:r>
              <a:rPr lang="en-US" sz="1800" i="0"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https://www.sitelock.com/blog/what-is-website-security</a:t>
            </a:r>
            <a:r>
              <a:rPr lang="en-US" sz="1800" i="1"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a:t>
            </a:r>
            <a:endParaRPr lang="en-US" sz="1800" i="1"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1820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0" y="0"/>
            <a:ext cx="6164653" cy="987046"/>
          </a:xfrm>
        </p:spPr>
        <p:txBody>
          <a:bodyPr>
            <a:normAutofit/>
          </a:bodyPr>
          <a:lstStyle/>
          <a:p>
            <a:r>
              <a:rPr lang="en-US" sz="3600" dirty="0"/>
              <a:t>Table of contents </a:t>
            </a:r>
            <a:endParaRPr lang="ru-RU" sz="3600" dirty="0"/>
          </a:p>
        </p:txBody>
      </p:sp>
      <p:sp>
        <p:nvSpPr>
          <p:cNvPr id="9" name="Text Placeholder 8">
            <a:extLst>
              <a:ext uri="{FF2B5EF4-FFF2-40B4-BE49-F238E27FC236}">
                <a16:creationId xmlns:a16="http://schemas.microsoft.com/office/drawing/2014/main" id="{3FE374B8-B0CB-DC1E-B22C-4ECC7B5A4770}"/>
              </a:ext>
            </a:extLst>
          </p:cNvPr>
          <p:cNvSpPr>
            <a:spLocks noGrp="1"/>
          </p:cNvSpPr>
          <p:nvPr>
            <p:ph type="body" sz="half" idx="2"/>
          </p:nvPr>
        </p:nvSpPr>
        <p:spPr>
          <a:xfrm>
            <a:off x="0" y="1289741"/>
            <a:ext cx="6096000" cy="3629304"/>
          </a:xfrm>
        </p:spPr>
        <p:txBody>
          <a:bodyPr>
            <a:normAutofit/>
          </a:bodyPr>
          <a:lstStyle/>
          <a:p>
            <a:pPr marL="285750" indent="-285750">
              <a:buFont typeface="Arial" panose="020B0604020202020204" pitchFamily="34" charset="0"/>
              <a:buChar char="•"/>
            </a:pPr>
            <a:r>
              <a:rPr lang="en-US" sz="2800" dirty="0"/>
              <a:t>SRS Document Summary </a:t>
            </a:r>
          </a:p>
          <a:p>
            <a:pPr marL="285750" indent="-285750">
              <a:buFont typeface="Arial" panose="020B0604020202020204" pitchFamily="34" charset="0"/>
              <a:buChar char="•"/>
            </a:pPr>
            <a:r>
              <a:rPr lang="en-US" sz="2800" dirty="0"/>
              <a:t>UML Design Models</a:t>
            </a:r>
          </a:p>
          <a:p>
            <a:pPr marL="285750" indent="-285750">
              <a:buFont typeface="Arial" panose="020B0604020202020204" pitchFamily="34" charset="0"/>
              <a:buChar char="•"/>
            </a:pPr>
            <a:r>
              <a:rPr lang="en-US" sz="2800" dirty="0"/>
              <a:t>Landing, Login, &amp; Enrollment Pages</a:t>
            </a:r>
          </a:p>
          <a:p>
            <a:pPr marL="285750" indent="-285750">
              <a:buFont typeface="Arial" panose="020B0604020202020204" pitchFamily="34" charset="0"/>
              <a:buChar char="•"/>
            </a:pPr>
            <a:r>
              <a:rPr lang="en-US" sz="2800" dirty="0"/>
              <a:t>SQL Database &amp; Class Registration </a:t>
            </a:r>
          </a:p>
          <a:p>
            <a:pPr marL="285750" indent="-285750">
              <a:buFont typeface="Arial" panose="020B0604020202020204" pitchFamily="34" charset="0"/>
              <a:buChar char="•"/>
            </a:pPr>
            <a:r>
              <a:rPr lang="en-US" sz="2800" dirty="0"/>
              <a:t>PHP Code</a:t>
            </a:r>
          </a:p>
        </p:txBody>
      </p:sp>
      <p:pic>
        <p:nvPicPr>
          <p:cNvPr id="12" name="Picture Placeholder 11">
            <a:extLst>
              <a:ext uri="{FF2B5EF4-FFF2-40B4-BE49-F238E27FC236}">
                <a16:creationId xmlns:a16="http://schemas.microsoft.com/office/drawing/2014/main" id="{152FC365-EE3C-5914-1D91-80EF22070CF8}"/>
              </a:ext>
            </a:extLst>
          </p:cNvPr>
          <p:cNvPicPr>
            <a:picLocks noGrp="1" noChangeAspect="1"/>
          </p:cNvPicPr>
          <p:nvPr>
            <p:ph type="pic" idx="1"/>
          </p:nvPr>
        </p:nvPicPr>
        <p:blipFill>
          <a:blip r:embed="rId4"/>
          <a:srcRect l="26076" r="26076"/>
          <a:stretch/>
        </p:blipFill>
        <p:spPr>
          <a:xfrm>
            <a:off x="6685596" y="914400"/>
            <a:ext cx="5001036" cy="4572000"/>
          </a:xfrm>
        </p:spPr>
      </p:pic>
    </p:spTree>
    <p:extLst>
      <p:ext uri="{BB962C8B-B14F-4D97-AF65-F5344CB8AC3E}">
        <p14:creationId xmlns:p14="http://schemas.microsoft.com/office/powerpoint/2010/main" val="2913824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dirty="0"/>
              <a:t>SRS DOCUMENT SUMMARY </a:t>
            </a:r>
          </a:p>
        </p:txBody>
      </p:sp>
      <p:sp>
        <p:nvSpPr>
          <p:cNvPr id="3" name="Content Placeholder 2">
            <a:extLst>
              <a:ext uri="{FF2B5EF4-FFF2-40B4-BE49-F238E27FC236}">
                <a16:creationId xmlns:a16="http://schemas.microsoft.com/office/drawing/2014/main" id="{609E02B5-3CD8-D3A3-4474-3609741723EC}"/>
              </a:ext>
            </a:extLst>
          </p:cNvPr>
          <p:cNvSpPr>
            <a:spLocks noGrp="1"/>
          </p:cNvSpPr>
          <p:nvPr>
            <p:ph sz="half" idx="2"/>
          </p:nvPr>
        </p:nvSpPr>
        <p:spPr>
          <a:xfrm>
            <a:off x="802178" y="2261420"/>
            <a:ext cx="4002936" cy="3637935"/>
          </a:xfrm>
        </p:spPr>
        <p:txBody>
          <a:bodyPr vert="horz" lIns="91440" tIns="45720" rIns="91440" bIns="45720" rtlCol="0" anchor="ctr">
            <a:normAutofit/>
          </a:bodyPr>
          <a:lstStyle/>
          <a:p>
            <a:r>
              <a:rPr lang="en-US" dirty="0"/>
              <a:t>My SRS document consists of addressing issues concerning to students enrolling in online courses. It outlines the purpose, conventions, audience, scope, external interface requirements, and nonfunctional requirements. </a:t>
            </a:r>
          </a:p>
        </p:txBody>
      </p:sp>
      <p:pic>
        <p:nvPicPr>
          <p:cNvPr id="7" name="Content Placeholder 6">
            <a:extLst>
              <a:ext uri="{FF2B5EF4-FFF2-40B4-BE49-F238E27FC236}">
                <a16:creationId xmlns:a16="http://schemas.microsoft.com/office/drawing/2014/main" id="{9F03CC3E-E3A1-FC27-C11D-DEEA578645FC}"/>
              </a:ext>
            </a:extLst>
          </p:cNvPr>
          <p:cNvPicPr>
            <a:picLocks noGrp="1" noChangeAspect="1"/>
          </p:cNvPicPr>
          <p:nvPr>
            <p:ph sz="half" idx="1"/>
          </p:nvPr>
        </p:nvPicPr>
        <p:blipFill>
          <a:blip r:embed="rId5"/>
          <a:stretch>
            <a:fillRect/>
          </a:stretch>
        </p:blipFill>
        <p:spPr>
          <a:xfrm>
            <a:off x="5571725" y="796413"/>
            <a:ext cx="5531647"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2939025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a:t>UML DESIGN MODELS</a:t>
            </a:r>
          </a:p>
        </p:txBody>
      </p:sp>
      <p:sp>
        <p:nvSpPr>
          <p:cNvPr id="3" name="TextBox 2">
            <a:extLst>
              <a:ext uri="{FF2B5EF4-FFF2-40B4-BE49-F238E27FC236}">
                <a16:creationId xmlns:a16="http://schemas.microsoft.com/office/drawing/2014/main" id="{05BB8C87-F10A-891C-B8C8-EF7EE63A474A}"/>
              </a:ext>
            </a:extLst>
          </p:cNvPr>
          <p:cNvSpPr txBox="1"/>
          <p:nvPr/>
        </p:nvSpPr>
        <p:spPr>
          <a:xfrm>
            <a:off x="2588949" y="2406400"/>
            <a:ext cx="6628491" cy="552202"/>
          </a:xfrm>
          <a:prstGeom prst="rect">
            <a:avLst/>
          </a:prstGeom>
          <a:noFill/>
        </p:spPr>
        <p:txBody>
          <a:bodyPr wrap="square" rtlCol="0">
            <a:spAutoFit/>
          </a:bodyPr>
          <a:lstStyle/>
          <a:p>
            <a:pPr defTabSz="379476">
              <a:spcAft>
                <a:spcPts val="600"/>
              </a:spcAft>
            </a:pPr>
            <a:r>
              <a:rPr lang="en-US" sz="1494" kern="1200">
                <a:solidFill>
                  <a:schemeClr val="tx1"/>
                </a:solidFill>
                <a:latin typeface="Times New Roman" panose="02020603050405020304" pitchFamily="18" charset="0"/>
                <a:ea typeface="+mn-ea"/>
                <a:cs typeface="+mn-cs"/>
              </a:rPr>
              <a:t>Unified Modeling Language (UML) is a fundamental approach to see the visualized design of the product. </a:t>
            </a:r>
            <a:endParaRPr lang="en-US"/>
          </a:p>
        </p:txBody>
      </p:sp>
      <p:pic>
        <p:nvPicPr>
          <p:cNvPr id="4" name="Picture 3">
            <a:extLst>
              <a:ext uri="{FF2B5EF4-FFF2-40B4-BE49-F238E27FC236}">
                <a16:creationId xmlns:a16="http://schemas.microsoft.com/office/drawing/2014/main" id="{EFFF0910-96FD-C3A2-2771-0A680A5344C9}"/>
              </a:ext>
            </a:extLst>
          </p:cNvPr>
          <p:cNvPicPr>
            <a:picLocks noChangeAspect="1"/>
          </p:cNvPicPr>
          <p:nvPr/>
        </p:nvPicPr>
        <p:blipFill>
          <a:blip r:embed="rId5"/>
          <a:stretch>
            <a:fillRect/>
          </a:stretch>
        </p:blipFill>
        <p:spPr>
          <a:xfrm>
            <a:off x="1134019" y="3260220"/>
            <a:ext cx="3799047" cy="1479683"/>
          </a:xfrm>
          <a:prstGeom prst="rect">
            <a:avLst/>
          </a:prstGeom>
        </p:spPr>
      </p:pic>
      <p:pic>
        <p:nvPicPr>
          <p:cNvPr id="5" name="Picture 4">
            <a:extLst>
              <a:ext uri="{FF2B5EF4-FFF2-40B4-BE49-F238E27FC236}">
                <a16:creationId xmlns:a16="http://schemas.microsoft.com/office/drawing/2014/main" id="{60831C4D-3C5A-C7DB-E078-78A04119206C}"/>
              </a:ext>
            </a:extLst>
          </p:cNvPr>
          <p:cNvPicPr>
            <a:picLocks noChangeAspect="1"/>
          </p:cNvPicPr>
          <p:nvPr/>
        </p:nvPicPr>
        <p:blipFill>
          <a:blip r:embed="rId6"/>
          <a:stretch>
            <a:fillRect/>
          </a:stretch>
        </p:blipFill>
        <p:spPr>
          <a:xfrm>
            <a:off x="6569958" y="3142574"/>
            <a:ext cx="3686407" cy="1714973"/>
          </a:xfrm>
          <a:prstGeom prst="rect">
            <a:avLst/>
          </a:prstGeom>
        </p:spPr>
      </p:pic>
      <p:sp>
        <p:nvSpPr>
          <p:cNvPr id="6" name="TextBox 5">
            <a:extLst>
              <a:ext uri="{FF2B5EF4-FFF2-40B4-BE49-F238E27FC236}">
                <a16:creationId xmlns:a16="http://schemas.microsoft.com/office/drawing/2014/main" id="{052E0D21-FDF0-4571-05BB-436574EB8A73}"/>
              </a:ext>
            </a:extLst>
          </p:cNvPr>
          <p:cNvSpPr txBox="1"/>
          <p:nvPr/>
        </p:nvSpPr>
        <p:spPr>
          <a:xfrm>
            <a:off x="1134019" y="5183310"/>
            <a:ext cx="3799047" cy="552202"/>
          </a:xfrm>
          <a:prstGeom prst="rect">
            <a:avLst/>
          </a:prstGeom>
          <a:noFill/>
        </p:spPr>
        <p:txBody>
          <a:bodyPr wrap="square" rtlCol="0">
            <a:spAutoFit/>
          </a:bodyPr>
          <a:lstStyle/>
          <a:p>
            <a:pPr defTabSz="379476">
              <a:spcAft>
                <a:spcPts val="600"/>
              </a:spcAft>
            </a:pPr>
            <a:r>
              <a:rPr lang="en-US" sz="1494" kern="1200">
                <a:solidFill>
                  <a:schemeClr val="tx1"/>
                </a:solidFill>
                <a:latin typeface="+mn-lt"/>
                <a:ea typeface="+mn-ea"/>
                <a:cs typeface="+mn-cs"/>
              </a:rPr>
              <a:t>Class Diagram: Represents the classes in the system and their correlation. </a:t>
            </a:r>
            <a:endParaRPr lang="en-US"/>
          </a:p>
        </p:txBody>
      </p:sp>
      <p:sp>
        <p:nvSpPr>
          <p:cNvPr id="7" name="TextBox 6">
            <a:extLst>
              <a:ext uri="{FF2B5EF4-FFF2-40B4-BE49-F238E27FC236}">
                <a16:creationId xmlns:a16="http://schemas.microsoft.com/office/drawing/2014/main" id="{A0313200-8717-410F-473E-02CDEB9B6386}"/>
              </a:ext>
            </a:extLst>
          </p:cNvPr>
          <p:cNvSpPr txBox="1"/>
          <p:nvPr/>
        </p:nvSpPr>
        <p:spPr>
          <a:xfrm>
            <a:off x="6569958" y="5248395"/>
            <a:ext cx="3799047" cy="552202"/>
          </a:xfrm>
          <a:prstGeom prst="rect">
            <a:avLst/>
          </a:prstGeom>
          <a:noFill/>
        </p:spPr>
        <p:txBody>
          <a:bodyPr wrap="square" rtlCol="0">
            <a:spAutoFit/>
          </a:bodyPr>
          <a:lstStyle/>
          <a:p>
            <a:pPr defTabSz="379476">
              <a:spcAft>
                <a:spcPts val="600"/>
              </a:spcAft>
            </a:pPr>
            <a:r>
              <a:rPr lang="en-US" sz="1494" kern="1200">
                <a:solidFill>
                  <a:schemeClr val="tx1"/>
                </a:solidFill>
                <a:latin typeface="+mn-lt"/>
                <a:ea typeface="+mn-ea"/>
                <a:cs typeface="+mn-cs"/>
              </a:rPr>
              <a:t>Sequence Diagram: Illustrates how objects interact in a scenario. </a:t>
            </a:r>
            <a:endParaRPr lang="en-US"/>
          </a:p>
        </p:txBody>
      </p:sp>
    </p:spTree>
    <p:extLst>
      <p:ext uri="{BB962C8B-B14F-4D97-AF65-F5344CB8AC3E}">
        <p14:creationId xmlns:p14="http://schemas.microsoft.com/office/powerpoint/2010/main" val="19748284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CF95-8FC7-AA2C-1718-38C021B11490}"/>
              </a:ext>
            </a:extLst>
          </p:cNvPr>
          <p:cNvSpPr>
            <a:spLocks noGrp="1"/>
          </p:cNvSpPr>
          <p:nvPr>
            <p:ph type="title"/>
          </p:nvPr>
        </p:nvSpPr>
        <p:spPr/>
        <p:txBody>
          <a:bodyPr/>
          <a:lstStyle/>
          <a:p>
            <a:r>
              <a:rPr lang="en-US" dirty="0"/>
              <a:t>UML Design Models Cont.</a:t>
            </a:r>
          </a:p>
        </p:txBody>
      </p:sp>
      <p:pic>
        <p:nvPicPr>
          <p:cNvPr id="3" name="Picture 2">
            <a:extLst>
              <a:ext uri="{FF2B5EF4-FFF2-40B4-BE49-F238E27FC236}">
                <a16:creationId xmlns:a16="http://schemas.microsoft.com/office/drawing/2014/main" id="{C891C462-8A0A-8CA1-6F8A-7BC80BA829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881" y="1833673"/>
            <a:ext cx="4476750" cy="2552700"/>
          </a:xfrm>
          <a:prstGeom prst="rect">
            <a:avLst/>
          </a:prstGeom>
          <a:noFill/>
        </p:spPr>
      </p:pic>
      <p:pic>
        <p:nvPicPr>
          <p:cNvPr id="4" name="Picture 3">
            <a:extLst>
              <a:ext uri="{FF2B5EF4-FFF2-40B4-BE49-F238E27FC236}">
                <a16:creationId xmlns:a16="http://schemas.microsoft.com/office/drawing/2014/main" id="{8F9BD2B9-816E-5A46-EFD8-D2E7F94A04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5740" y="1833673"/>
            <a:ext cx="4204977" cy="2552700"/>
          </a:xfrm>
          <a:prstGeom prst="rect">
            <a:avLst/>
          </a:prstGeom>
          <a:noFill/>
        </p:spPr>
      </p:pic>
      <p:sp>
        <p:nvSpPr>
          <p:cNvPr id="5" name="TextBox 4">
            <a:extLst>
              <a:ext uri="{FF2B5EF4-FFF2-40B4-BE49-F238E27FC236}">
                <a16:creationId xmlns:a16="http://schemas.microsoft.com/office/drawing/2014/main" id="{74A9CB81-4521-10CE-414B-0420D2768603}"/>
              </a:ext>
            </a:extLst>
          </p:cNvPr>
          <p:cNvSpPr txBox="1"/>
          <p:nvPr/>
        </p:nvSpPr>
        <p:spPr>
          <a:xfrm>
            <a:off x="389292" y="4792134"/>
            <a:ext cx="4436339" cy="923330"/>
          </a:xfrm>
          <a:prstGeom prst="rect">
            <a:avLst/>
          </a:prstGeom>
          <a:noFill/>
        </p:spPr>
        <p:txBody>
          <a:bodyPr wrap="square" rtlCol="0">
            <a:spAutoFit/>
          </a:bodyPr>
          <a:lstStyle/>
          <a:p>
            <a:r>
              <a:rPr lang="en-US" dirty="0"/>
              <a:t>Activity Diagram: Behavioral diagram that represents the workflow throughout the system. </a:t>
            </a:r>
          </a:p>
        </p:txBody>
      </p:sp>
      <p:sp>
        <p:nvSpPr>
          <p:cNvPr id="6" name="TextBox 5">
            <a:extLst>
              <a:ext uri="{FF2B5EF4-FFF2-40B4-BE49-F238E27FC236}">
                <a16:creationId xmlns:a16="http://schemas.microsoft.com/office/drawing/2014/main" id="{91E18DD4-476B-A987-BCCD-37BF0CAB2560}"/>
              </a:ext>
            </a:extLst>
          </p:cNvPr>
          <p:cNvSpPr txBox="1"/>
          <p:nvPr/>
        </p:nvSpPr>
        <p:spPr>
          <a:xfrm>
            <a:off x="6096000" y="4792134"/>
            <a:ext cx="4436339" cy="923330"/>
          </a:xfrm>
          <a:prstGeom prst="rect">
            <a:avLst/>
          </a:prstGeom>
          <a:noFill/>
        </p:spPr>
        <p:txBody>
          <a:bodyPr wrap="square" rtlCol="0">
            <a:spAutoFit/>
          </a:bodyPr>
          <a:lstStyle/>
          <a:p>
            <a:r>
              <a:rPr lang="en-US" dirty="0"/>
              <a:t>State Diagram: Behavioral diagram that describes the states the objects are in and its transitions between them. </a:t>
            </a:r>
          </a:p>
        </p:txBody>
      </p:sp>
    </p:spTree>
    <p:extLst>
      <p:ext uri="{BB962C8B-B14F-4D97-AF65-F5344CB8AC3E}">
        <p14:creationId xmlns:p14="http://schemas.microsoft.com/office/powerpoint/2010/main" val="118198860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0DEC-A43F-8AC5-AA2C-5B8C38C1CC02}"/>
              </a:ext>
            </a:extLst>
          </p:cNvPr>
          <p:cNvSpPr>
            <a:spLocks noGrp="1"/>
          </p:cNvSpPr>
          <p:nvPr>
            <p:ph type="title"/>
          </p:nvPr>
        </p:nvSpPr>
        <p:spPr/>
        <p:txBody>
          <a:bodyPr/>
          <a:lstStyle/>
          <a:p>
            <a:r>
              <a:rPr lang="en-US" dirty="0"/>
              <a:t>UML Design Model Cont.</a:t>
            </a:r>
          </a:p>
        </p:txBody>
      </p:sp>
      <p:pic>
        <p:nvPicPr>
          <p:cNvPr id="3" name="Picture 2" descr="A diagram of a diagram&#10;&#10;Description automatically generated">
            <a:extLst>
              <a:ext uri="{FF2B5EF4-FFF2-40B4-BE49-F238E27FC236}">
                <a16:creationId xmlns:a16="http://schemas.microsoft.com/office/drawing/2014/main" id="{56AFEC91-DD35-4EB6-0C1C-89E2FB892C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7481" y="2065867"/>
            <a:ext cx="3948064" cy="2591859"/>
          </a:xfrm>
          <a:prstGeom prst="rect">
            <a:avLst/>
          </a:prstGeom>
          <a:noFill/>
          <a:ln>
            <a:noFill/>
          </a:ln>
        </p:spPr>
      </p:pic>
      <p:sp>
        <p:nvSpPr>
          <p:cNvPr id="4" name="TextBox 3">
            <a:extLst>
              <a:ext uri="{FF2B5EF4-FFF2-40B4-BE49-F238E27FC236}">
                <a16:creationId xmlns:a16="http://schemas.microsoft.com/office/drawing/2014/main" id="{D61EC9AD-7122-8BF0-B17C-81538A36F567}"/>
              </a:ext>
            </a:extLst>
          </p:cNvPr>
          <p:cNvSpPr txBox="1"/>
          <p:nvPr/>
        </p:nvSpPr>
        <p:spPr>
          <a:xfrm>
            <a:off x="3593805" y="4997302"/>
            <a:ext cx="4131740" cy="646331"/>
          </a:xfrm>
          <a:prstGeom prst="rect">
            <a:avLst/>
          </a:prstGeom>
          <a:noFill/>
        </p:spPr>
        <p:txBody>
          <a:bodyPr wrap="square" rtlCol="0">
            <a:spAutoFit/>
          </a:bodyPr>
          <a:lstStyle/>
          <a:p>
            <a:r>
              <a:rPr lang="en-US" dirty="0"/>
              <a:t>Use Case Diagram: Visually represents the functional requirements of the system. </a:t>
            </a:r>
          </a:p>
        </p:txBody>
      </p:sp>
    </p:spTree>
    <p:extLst>
      <p:ext uri="{BB962C8B-B14F-4D97-AF65-F5344CB8AC3E}">
        <p14:creationId xmlns:p14="http://schemas.microsoft.com/office/powerpoint/2010/main" val="193695782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5AA88FA-FA9B-40A0-AB33-86E7729DA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title"/>
          </p:nvPr>
        </p:nvSpPr>
        <p:spPr>
          <a:xfrm>
            <a:off x="743550" y="343517"/>
            <a:ext cx="10132997" cy="744694"/>
          </a:xfrm>
        </p:spPr>
        <p:txBody>
          <a:bodyPr vert="horz" lIns="91440" tIns="45720" rIns="91440" bIns="45720" rtlCol="0" anchor="b">
            <a:normAutofit fontScale="90000"/>
          </a:bodyPr>
          <a:lstStyle/>
          <a:p>
            <a:pPr algn="r"/>
            <a:r>
              <a:rPr lang="en-US" sz="4800" dirty="0"/>
              <a:t>Landing, login, &amp; enrollment pages</a:t>
            </a:r>
          </a:p>
        </p:txBody>
      </p:sp>
      <p:sp>
        <p:nvSpPr>
          <p:cNvPr id="10" name="TextBox 9">
            <a:extLst>
              <a:ext uri="{FF2B5EF4-FFF2-40B4-BE49-F238E27FC236}">
                <a16:creationId xmlns:a16="http://schemas.microsoft.com/office/drawing/2014/main" id="{19CDDA53-6CD5-A4CE-C470-9F8770567E5D}"/>
              </a:ext>
            </a:extLst>
          </p:cNvPr>
          <p:cNvSpPr txBox="1"/>
          <p:nvPr/>
        </p:nvSpPr>
        <p:spPr>
          <a:xfrm>
            <a:off x="100043" y="1901615"/>
            <a:ext cx="5076230" cy="3135606"/>
          </a:xfrm>
          <a:prstGeom prst="rect">
            <a:avLst/>
          </a:prstGeom>
        </p:spPr>
        <p:txBody>
          <a:bodyPr vert="horz" lIns="91440" tIns="45720" rIns="91440" bIns="45720" rtlCol="0" anchor="t">
            <a:normAutofit/>
          </a:bodyPr>
          <a:lstStyle/>
          <a:p>
            <a:pPr algn="r">
              <a:spcAft>
                <a:spcPts val="1000"/>
              </a:spcAft>
              <a:buClr>
                <a:schemeClr val="tx1"/>
              </a:buClr>
              <a:buSzPct val="100000"/>
            </a:pPr>
            <a:r>
              <a:rPr lang="en-US" cap="all" dirty="0"/>
              <a:t> The landing page is the first point of contact for the students. They are greeted with  “Welcome student!” and have the option to login or register for an account. If they click on “login”, they are met with the login page as they can enter their username and password. If they need to register for an account, they can click “Enroll now” and will be met with the registration page.  </a:t>
            </a:r>
          </a:p>
        </p:txBody>
      </p:sp>
      <p:pic>
        <p:nvPicPr>
          <p:cNvPr id="13" name="Picture 12" descr="A screen shot of a computer screen&#10;&#10;Description automatically generated">
            <a:extLst>
              <a:ext uri="{FF2B5EF4-FFF2-40B4-BE49-F238E27FC236}">
                <a16:creationId xmlns:a16="http://schemas.microsoft.com/office/drawing/2014/main" id="{44D89EB7-F4DC-00C7-4671-8F5510F7DBF0}"/>
              </a:ext>
            </a:extLst>
          </p:cNvPr>
          <p:cNvPicPr>
            <a:picLocks noChangeAspect="1"/>
          </p:cNvPicPr>
          <p:nvPr/>
        </p:nvPicPr>
        <p:blipFill>
          <a:blip r:embed="rId5"/>
          <a:stretch>
            <a:fillRect/>
          </a:stretch>
        </p:blipFill>
        <p:spPr>
          <a:xfrm>
            <a:off x="6094411" y="1555696"/>
            <a:ext cx="2638161" cy="177582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descr="A screenshot of a login box&#10;&#10;Description automatically generated">
            <a:extLst>
              <a:ext uri="{FF2B5EF4-FFF2-40B4-BE49-F238E27FC236}">
                <a16:creationId xmlns:a16="http://schemas.microsoft.com/office/drawing/2014/main" id="{7348BB04-A85E-0115-34E8-96ED0C0C03DF}"/>
              </a:ext>
            </a:extLst>
          </p:cNvPr>
          <p:cNvPicPr>
            <a:picLocks noChangeAspect="1"/>
          </p:cNvPicPr>
          <p:nvPr/>
        </p:nvPicPr>
        <p:blipFill>
          <a:blip r:embed="rId6"/>
          <a:stretch>
            <a:fillRect/>
          </a:stretch>
        </p:blipFill>
        <p:spPr>
          <a:xfrm>
            <a:off x="8910371" y="2300516"/>
            <a:ext cx="2638161" cy="103100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descr="A computer screen shot of a password box&#10;&#10;Description automatically generated">
            <a:extLst>
              <a:ext uri="{FF2B5EF4-FFF2-40B4-BE49-F238E27FC236}">
                <a16:creationId xmlns:a16="http://schemas.microsoft.com/office/drawing/2014/main" id="{43942E1E-8ABD-4D47-82BD-6A84B580A2C8}"/>
              </a:ext>
            </a:extLst>
          </p:cNvPr>
          <p:cNvPicPr>
            <a:picLocks noChangeAspect="1"/>
          </p:cNvPicPr>
          <p:nvPr/>
        </p:nvPicPr>
        <p:blipFill>
          <a:blip r:embed="rId7"/>
          <a:stretch>
            <a:fillRect/>
          </a:stretch>
        </p:blipFill>
        <p:spPr>
          <a:xfrm>
            <a:off x="6094411" y="3522111"/>
            <a:ext cx="5454122" cy="1807769"/>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399308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5AA88FA-FA9B-40A0-AB33-86E7729DA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6AF0D74-0997-2775-39DF-641E524C1718}"/>
              </a:ext>
            </a:extLst>
          </p:cNvPr>
          <p:cNvSpPr>
            <a:spLocks noGrp="1"/>
          </p:cNvSpPr>
          <p:nvPr>
            <p:ph type="title"/>
          </p:nvPr>
        </p:nvSpPr>
        <p:spPr>
          <a:xfrm>
            <a:off x="1257717" y="184484"/>
            <a:ext cx="9673389" cy="818148"/>
          </a:xfrm>
        </p:spPr>
        <p:txBody>
          <a:bodyPr vert="horz" lIns="91440" tIns="45720" rIns="91440" bIns="45720" rtlCol="0" anchor="b">
            <a:normAutofit fontScale="90000"/>
          </a:bodyPr>
          <a:lstStyle/>
          <a:p>
            <a:pPr algn="r"/>
            <a:r>
              <a:rPr lang="en-US" sz="4800" dirty="0" err="1"/>
              <a:t>Sql</a:t>
            </a:r>
            <a:r>
              <a:rPr lang="en-US" sz="4800" dirty="0"/>
              <a:t> Database &amp; class registration </a:t>
            </a:r>
          </a:p>
        </p:txBody>
      </p:sp>
      <p:pic>
        <p:nvPicPr>
          <p:cNvPr id="5" name="Picture 4" descr="A screenshot of a computer&#10;&#10;Description automatically generated">
            <a:extLst>
              <a:ext uri="{FF2B5EF4-FFF2-40B4-BE49-F238E27FC236}">
                <a16:creationId xmlns:a16="http://schemas.microsoft.com/office/drawing/2014/main" id="{12A88B46-99EE-2AE8-7FBC-0ACE891A3467}"/>
              </a:ext>
            </a:extLst>
          </p:cNvPr>
          <p:cNvPicPr>
            <a:picLocks noChangeAspect="1"/>
          </p:cNvPicPr>
          <p:nvPr/>
        </p:nvPicPr>
        <p:blipFill>
          <a:blip r:embed="rId4"/>
          <a:stretch>
            <a:fillRect/>
          </a:stretch>
        </p:blipFill>
        <p:spPr>
          <a:xfrm>
            <a:off x="3391497" y="3155521"/>
            <a:ext cx="5405828" cy="202718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3" descr="A screenshot of a computer&#10;&#10;Description automatically generated">
            <a:extLst>
              <a:ext uri="{FF2B5EF4-FFF2-40B4-BE49-F238E27FC236}">
                <a16:creationId xmlns:a16="http://schemas.microsoft.com/office/drawing/2014/main" id="{FBE044DA-DA6A-87C8-0F39-54D1CFC3FA65}"/>
              </a:ext>
            </a:extLst>
          </p:cNvPr>
          <p:cNvPicPr>
            <a:picLocks noChangeAspect="1"/>
          </p:cNvPicPr>
          <p:nvPr/>
        </p:nvPicPr>
        <p:blipFill>
          <a:blip r:embed="rId5"/>
          <a:stretch>
            <a:fillRect/>
          </a:stretch>
        </p:blipFill>
        <p:spPr>
          <a:xfrm>
            <a:off x="6304549" y="1187116"/>
            <a:ext cx="5887451" cy="178392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3" name="Picture 2" descr="A screenshot of a computer&#10;&#10;Description automatically generated">
            <a:extLst>
              <a:ext uri="{FF2B5EF4-FFF2-40B4-BE49-F238E27FC236}">
                <a16:creationId xmlns:a16="http://schemas.microsoft.com/office/drawing/2014/main" id="{C9F7E684-59CB-C6CC-B877-9D6D11600C09}"/>
              </a:ext>
            </a:extLst>
          </p:cNvPr>
          <p:cNvPicPr>
            <a:picLocks noChangeAspect="1"/>
          </p:cNvPicPr>
          <p:nvPr/>
        </p:nvPicPr>
        <p:blipFill>
          <a:blip r:embed="rId6"/>
          <a:stretch>
            <a:fillRect/>
          </a:stretch>
        </p:blipFill>
        <p:spPr>
          <a:xfrm>
            <a:off x="160421" y="1187116"/>
            <a:ext cx="5727032" cy="178392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BD7C75D4-D0C6-F0E6-61C0-A073C42BC35B}"/>
              </a:ext>
            </a:extLst>
          </p:cNvPr>
          <p:cNvSpPr txBox="1"/>
          <p:nvPr/>
        </p:nvSpPr>
        <p:spPr>
          <a:xfrm>
            <a:off x="417095" y="5566611"/>
            <a:ext cx="11550316" cy="923330"/>
          </a:xfrm>
          <a:prstGeom prst="rect">
            <a:avLst/>
          </a:prstGeom>
          <a:noFill/>
        </p:spPr>
        <p:txBody>
          <a:bodyPr wrap="square" rtlCol="0">
            <a:spAutoFit/>
          </a:bodyPr>
          <a:lstStyle/>
          <a:p>
            <a:r>
              <a:rPr lang="en-US" dirty="0"/>
              <a:t>The SQL Database is a database utilized by SQL for managing data and querying. Tables are organized into columns and rows. Each table represents the entity, while each row corresponds to the record. In my database, I have two tables, courses and users. When a student registers for an account or course, their information is saved to the database. </a:t>
            </a:r>
          </a:p>
        </p:txBody>
      </p:sp>
    </p:spTree>
    <p:extLst>
      <p:ext uri="{BB962C8B-B14F-4D97-AF65-F5344CB8AC3E}">
        <p14:creationId xmlns:p14="http://schemas.microsoft.com/office/powerpoint/2010/main" val="382130968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17A5-E39B-41C5-E915-C0EEE15220B1}"/>
              </a:ext>
            </a:extLst>
          </p:cNvPr>
          <p:cNvSpPr>
            <a:spLocks noGrp="1"/>
          </p:cNvSpPr>
          <p:nvPr>
            <p:ph type="title"/>
          </p:nvPr>
        </p:nvSpPr>
        <p:spPr>
          <a:xfrm>
            <a:off x="4584033" y="208547"/>
            <a:ext cx="2314073" cy="802105"/>
          </a:xfrm>
        </p:spPr>
        <p:txBody>
          <a:bodyPr/>
          <a:lstStyle/>
          <a:p>
            <a:r>
              <a:rPr lang="en-US" dirty="0"/>
              <a:t>Php code</a:t>
            </a:r>
          </a:p>
        </p:txBody>
      </p:sp>
      <p:pic>
        <p:nvPicPr>
          <p:cNvPr id="3" name="Picture 2" descr="A screenshot of a computer code&#10;&#10;Description automatically generated">
            <a:extLst>
              <a:ext uri="{FF2B5EF4-FFF2-40B4-BE49-F238E27FC236}">
                <a16:creationId xmlns:a16="http://schemas.microsoft.com/office/drawing/2014/main" id="{C2DA90FD-1421-A166-9B6B-4A09966A6280}"/>
              </a:ext>
            </a:extLst>
          </p:cNvPr>
          <p:cNvPicPr>
            <a:picLocks noChangeAspect="1"/>
          </p:cNvPicPr>
          <p:nvPr/>
        </p:nvPicPr>
        <p:blipFill>
          <a:blip r:embed="rId2"/>
          <a:stretch>
            <a:fillRect/>
          </a:stretch>
        </p:blipFill>
        <p:spPr>
          <a:xfrm>
            <a:off x="254852" y="1130216"/>
            <a:ext cx="4591685" cy="2447925"/>
          </a:xfrm>
          <a:prstGeom prst="rect">
            <a:avLst/>
          </a:prstGeom>
        </p:spPr>
      </p:pic>
      <p:sp>
        <p:nvSpPr>
          <p:cNvPr id="4" name="TextBox 3">
            <a:extLst>
              <a:ext uri="{FF2B5EF4-FFF2-40B4-BE49-F238E27FC236}">
                <a16:creationId xmlns:a16="http://schemas.microsoft.com/office/drawing/2014/main" id="{7665A768-481E-30A8-11D3-4C4F32C4D3B7}"/>
              </a:ext>
            </a:extLst>
          </p:cNvPr>
          <p:cNvSpPr txBox="1"/>
          <p:nvPr/>
        </p:nvSpPr>
        <p:spPr>
          <a:xfrm>
            <a:off x="254852" y="701102"/>
            <a:ext cx="1524000" cy="369332"/>
          </a:xfrm>
          <a:prstGeom prst="rect">
            <a:avLst/>
          </a:prstGeom>
          <a:noFill/>
        </p:spPr>
        <p:txBody>
          <a:bodyPr wrap="square" rtlCol="0">
            <a:spAutoFit/>
          </a:bodyPr>
          <a:lstStyle/>
          <a:p>
            <a:r>
              <a:rPr lang="en-US" dirty="0"/>
              <a:t>DB.PHP</a:t>
            </a:r>
          </a:p>
        </p:txBody>
      </p:sp>
      <p:pic>
        <p:nvPicPr>
          <p:cNvPr id="5" name="Picture 4" descr="A screenshot of a computer program&#10;&#10;Description automatically generated">
            <a:extLst>
              <a:ext uri="{FF2B5EF4-FFF2-40B4-BE49-F238E27FC236}">
                <a16:creationId xmlns:a16="http://schemas.microsoft.com/office/drawing/2014/main" id="{7D6A85D3-2E93-DD3C-A4FE-CBEECDA15033}"/>
              </a:ext>
            </a:extLst>
          </p:cNvPr>
          <p:cNvPicPr>
            <a:picLocks noChangeAspect="1"/>
          </p:cNvPicPr>
          <p:nvPr/>
        </p:nvPicPr>
        <p:blipFill>
          <a:blip r:embed="rId3"/>
          <a:stretch>
            <a:fillRect/>
          </a:stretch>
        </p:blipFill>
        <p:spPr>
          <a:xfrm>
            <a:off x="6540801" y="1070433"/>
            <a:ext cx="4441490" cy="2507707"/>
          </a:xfrm>
          <a:prstGeom prst="rect">
            <a:avLst/>
          </a:prstGeom>
        </p:spPr>
      </p:pic>
      <p:sp>
        <p:nvSpPr>
          <p:cNvPr id="6" name="TextBox 5">
            <a:extLst>
              <a:ext uri="{FF2B5EF4-FFF2-40B4-BE49-F238E27FC236}">
                <a16:creationId xmlns:a16="http://schemas.microsoft.com/office/drawing/2014/main" id="{EE06FBDD-6078-E679-10CB-DED541CCABB7}"/>
              </a:ext>
            </a:extLst>
          </p:cNvPr>
          <p:cNvSpPr txBox="1"/>
          <p:nvPr/>
        </p:nvSpPr>
        <p:spPr>
          <a:xfrm>
            <a:off x="9703287" y="671211"/>
            <a:ext cx="1524000" cy="369332"/>
          </a:xfrm>
          <a:prstGeom prst="rect">
            <a:avLst/>
          </a:prstGeom>
          <a:noFill/>
        </p:spPr>
        <p:txBody>
          <a:bodyPr wrap="square" rtlCol="0">
            <a:spAutoFit/>
          </a:bodyPr>
          <a:lstStyle/>
          <a:p>
            <a:r>
              <a:rPr lang="en-US" dirty="0" err="1"/>
              <a:t>Register.PHP</a:t>
            </a:r>
            <a:endParaRPr lang="en-US" dirty="0"/>
          </a:p>
        </p:txBody>
      </p:sp>
      <p:sp>
        <p:nvSpPr>
          <p:cNvPr id="8" name="TextBox 7">
            <a:extLst>
              <a:ext uri="{FF2B5EF4-FFF2-40B4-BE49-F238E27FC236}">
                <a16:creationId xmlns:a16="http://schemas.microsoft.com/office/drawing/2014/main" id="{E33B847F-D656-5E6A-8D1E-943585FF2334}"/>
              </a:ext>
            </a:extLst>
          </p:cNvPr>
          <p:cNvSpPr txBox="1"/>
          <p:nvPr/>
        </p:nvSpPr>
        <p:spPr>
          <a:xfrm>
            <a:off x="254852" y="4700337"/>
            <a:ext cx="10972435" cy="1754326"/>
          </a:xfrm>
          <a:prstGeom prst="rect">
            <a:avLst/>
          </a:prstGeom>
          <a:noFill/>
        </p:spPr>
        <p:txBody>
          <a:bodyPr wrap="square" rtlCol="0">
            <a:spAutoFit/>
          </a:bodyPr>
          <a:lstStyle/>
          <a:p>
            <a:r>
              <a:rPr lang="en-US" dirty="0"/>
              <a:t>For </a:t>
            </a:r>
            <a:r>
              <a:rPr lang="en-US" dirty="0" err="1"/>
              <a:t>db.php</a:t>
            </a:r>
            <a:r>
              <a:rPr lang="en-US" dirty="0"/>
              <a:t>, </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the `</a:t>
            </a:r>
            <a:r>
              <a:rPr lang="en-US" sz="1800" kern="100" dirty="0" err="1">
                <a:effectLst/>
                <a:latin typeface="Aptos" panose="020B0004020202020204" pitchFamily="34" charset="0"/>
                <a:ea typeface="Times New Roman" panose="02020603050405020304" pitchFamily="18" charset="0"/>
                <a:cs typeface="Times New Roman" panose="02020603050405020304" pitchFamily="18" charset="0"/>
              </a:rPr>
              <a:t>mysqli</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class is created. A connection is established to the </a:t>
            </a:r>
            <a:r>
              <a:rPr lang="en-US" sz="1800" kern="100" dirty="0" err="1">
                <a:effectLst/>
                <a:latin typeface="Aptos" panose="020B0004020202020204" pitchFamily="34" charset="0"/>
                <a:ea typeface="Times New Roman" panose="02020603050405020304" pitchFamily="18" charset="0"/>
                <a:cs typeface="Times New Roman" panose="02020603050405020304" pitchFamily="18" charset="0"/>
              </a:rPr>
              <a:t>student_registration</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database using the provided credentials. There are four parameters: host, username, password, and database name. The resulting connection object is stored in the variable `$conn`. </a:t>
            </a:r>
            <a:r>
              <a:rPr lang="en-US" kern="100" dirty="0">
                <a:latin typeface="Aptos" panose="020B0004020202020204" pitchFamily="34" charset="0"/>
                <a:ea typeface="Times New Roman" panose="02020603050405020304" pitchFamily="18" charset="0"/>
                <a:cs typeface="Times New Roman" panose="02020603050405020304" pitchFamily="18" charset="0"/>
              </a:rPr>
              <a:t>For </a:t>
            </a:r>
            <a:r>
              <a:rPr lang="en-US" kern="100" dirty="0" err="1">
                <a:latin typeface="Aptos" panose="020B0004020202020204" pitchFamily="34" charset="0"/>
                <a:ea typeface="Times New Roman" panose="02020603050405020304" pitchFamily="18" charset="0"/>
                <a:cs typeface="Times New Roman" panose="02020603050405020304" pitchFamily="18" charset="0"/>
              </a:rPr>
              <a:t>register.php</a:t>
            </a:r>
            <a:r>
              <a:rPr lang="en-US" kern="100" dirty="0">
                <a:latin typeface="Aptos" panose="020B0004020202020204" pitchFamily="34" charset="0"/>
                <a:ea typeface="Times New Roman" panose="02020603050405020304" pitchFamily="18" charset="0"/>
                <a:cs typeface="Times New Roman" panose="02020603050405020304" pitchFamily="18" charset="0"/>
              </a:rPr>
              <a:t>, </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the code </a:t>
            </a:r>
            <a:r>
              <a:rPr lang="en-US" kern="100" dirty="0">
                <a:latin typeface="Aptos" panose="020B0004020202020204" pitchFamily="34" charset="0"/>
                <a:ea typeface="Times New Roman" panose="02020603050405020304" pitchFamily="18" charset="0"/>
                <a:cs typeface="Times New Roman" panose="02020603050405020304" pitchFamily="18" charset="0"/>
              </a:rPr>
              <a:t>give</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s a simple user registration feature with secure password handling and database interaction.</a:t>
            </a:r>
          </a:p>
          <a:p>
            <a:endParaRPr lang="en-US" sz="1800" kern="1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873930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2035</TotalTime>
  <Words>719</Words>
  <Application>Microsoft Office PowerPoint</Application>
  <PresentationFormat>Widescreen</PresentationFormat>
  <Paragraphs>55</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Calibri Light</vt:lpstr>
      <vt:lpstr>Times New Roman</vt:lpstr>
      <vt:lpstr>Celestial</vt:lpstr>
      <vt:lpstr>Final Software Project</vt:lpstr>
      <vt:lpstr>Table of contents </vt:lpstr>
      <vt:lpstr>SRS DOCUMENT SUMMARY </vt:lpstr>
      <vt:lpstr>UML DESIGN MODELS</vt:lpstr>
      <vt:lpstr>UML Design Models Cont.</vt:lpstr>
      <vt:lpstr>UML Design Model Cont.</vt:lpstr>
      <vt:lpstr>Landing, login, &amp; enrollment pages</vt:lpstr>
      <vt:lpstr>Sql Database &amp; class registration </vt:lpstr>
      <vt:lpstr>Php code</vt:lpstr>
      <vt:lpstr>PHP Code CONT. </vt:lpstr>
      <vt:lpstr>PHP Code Cont.</vt:lpstr>
      <vt:lpstr>PHP Code Cont. </vt:lpstr>
      <vt:lpstr>PHP Code Cont. </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Software Project</dc:title>
  <dc:creator>Tamara Whitfield</dc:creator>
  <cp:lastModifiedBy>Tamara Whitfield</cp:lastModifiedBy>
  <cp:revision>2</cp:revision>
  <dcterms:created xsi:type="dcterms:W3CDTF">2024-08-20T23:16:24Z</dcterms:created>
  <dcterms:modified xsi:type="dcterms:W3CDTF">2024-08-23T23:56:17Z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