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4" r:id="rId9"/>
    <p:sldId id="265" r:id="rId10"/>
    <p:sldId id="268" r:id="rId11"/>
    <p:sldId id="263" r:id="rId12"/>
    <p:sldId id="258" r:id="rId13"/>
    <p:sldId id="271" r:id="rId14"/>
    <p:sldId id="267" r:id="rId15"/>
    <p:sldId id="269" r:id="rId16"/>
    <p:sldId id="273" r:id="rId17"/>
    <p:sldId id="270" r:id="rId18"/>
    <p:sldId id="274" r:id="rId19"/>
    <p:sldId id="272" r:id="rId20"/>
  </p:sldIdLst>
  <p:sldSz cx="9144000" cy="5143500" type="screen16x9"/>
  <p:notesSz cx="6858000" cy="9144000"/>
  <p:embeddedFontLs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B"/>
    <a:srgbClr val="FCFCFC"/>
    <a:srgbClr val="FFFFFF"/>
    <a:srgbClr val="F8FCFF"/>
    <a:srgbClr val="00640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93"/>
  </p:normalViewPr>
  <p:slideViewPr>
    <p:cSldViewPr snapToGrid="0">
      <p:cViewPr>
        <p:scale>
          <a:sx n="99" d="100"/>
          <a:sy n="99" d="100"/>
        </p:scale>
        <p:origin x="1176" y="1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8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5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9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5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4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8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7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02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09060ec0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09060ec0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5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899160" y="3095100"/>
            <a:ext cx="3612000" cy="9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Positional Info Fetcher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Object Value Fetcher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13"/>
          <p:cNvCxnSpPr>
            <a:stCxn id="57" idx="3"/>
            <a:endCxn id="59" idx="1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7835375" y="2892106"/>
            <a:ext cx="8118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Logits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899160" y="358055"/>
            <a:ext cx="5952600" cy="3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6843066" y="356616"/>
            <a:ext cx="8400" cy="2532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2687300" y="2433750"/>
            <a:ext cx="10545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Duplicate Token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 flipH="1">
            <a:off x="896112" y="2621267"/>
            <a:ext cx="1773900" cy="4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62" idx="0"/>
          </p:cNvCxnSpPr>
          <p:nvPr/>
        </p:nvCxnSpPr>
        <p:spPr>
          <a:xfrm>
            <a:off x="3214550" y="2433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/>
          <p:nvPr/>
        </p:nvSpPr>
        <p:spPr>
          <a:xfrm>
            <a:off x="3754100" y="2433750"/>
            <a:ext cx="8676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 Heads</a:t>
            </a:r>
            <a:endParaRPr sz="1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4617720" y="2634900"/>
            <a:ext cx="512100" cy="45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 flipH="1">
            <a:off x="5125462" y="2637950"/>
            <a:ext cx="3000" cy="255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3224784" y="1245023"/>
            <a:ext cx="0" cy="11802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3096768" y="1246400"/>
            <a:ext cx="129000" cy="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899160" y="1518500"/>
            <a:ext cx="3273600" cy="21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 rot="10800000" flipH="1">
            <a:off x="4187900" y="1519350"/>
            <a:ext cx="4500" cy="914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72" name="Google Shape;72;p13"/>
          <p:cNvSpPr txBox="1"/>
          <p:nvPr/>
        </p:nvSpPr>
        <p:spPr>
          <a:xfrm>
            <a:off x="926592" y="127650"/>
            <a:ext cx="138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Correct Object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908690" y="827150"/>
            <a:ext cx="97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Previous Query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0" y="32889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0" y="37457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926600" y="2420025"/>
            <a:ext cx="1115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5400000">
            <a:off x="5387898" y="2506002"/>
            <a:ext cx="1088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Q-Composition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 rot="5400000">
            <a:off x="4425180" y="2067060"/>
            <a:ext cx="996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V-Composition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 rot="5400000">
            <a:off x="2861556" y="1829316"/>
            <a:ext cx="996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V-Composition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7351700" y="264350"/>
            <a:ext cx="159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Positional Information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351700" y="508400"/>
            <a:ext cx="135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Value Information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906425" y="1042850"/>
            <a:ext cx="1193400" cy="40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Content Gatherer Heads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 rot="10800000" flipH="1">
            <a:off x="896112" y="1244000"/>
            <a:ext cx="996600" cy="10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926600" y="2904700"/>
            <a:ext cx="74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54082C-0C1E-2845-A8EB-574E4A865B8F}"/>
              </a:ext>
            </a:extLst>
          </p:cNvPr>
          <p:cNvGrpSpPr/>
          <p:nvPr/>
        </p:nvGrpSpPr>
        <p:grpSpPr>
          <a:xfrm>
            <a:off x="4376978" y="177966"/>
            <a:ext cx="3837416" cy="1981201"/>
            <a:chOff x="-65362" y="177967"/>
            <a:chExt cx="3837416" cy="1981201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BA5B1D85-F1BC-6648-ABF0-9FC4FCB8989B}"/>
                </a:ext>
              </a:extLst>
            </p:cNvPr>
            <p:cNvSpPr/>
            <p:nvPr/>
          </p:nvSpPr>
          <p:spPr>
            <a:xfrm rot="16200000">
              <a:off x="1116255" y="-351870"/>
              <a:ext cx="1981201" cy="3040875"/>
            </a:xfrm>
            <a:prstGeom prst="roundRect">
              <a:avLst>
                <a:gd name="adj" fmla="val 0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Google Shape;54;p13">
              <a:extLst>
                <a:ext uri="{FF2B5EF4-FFF2-40B4-BE49-F238E27FC236}">
                  <a16:creationId xmlns:a16="http://schemas.microsoft.com/office/drawing/2014/main" id="{03AB6311-31C8-C746-9D4B-0940C2A7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1908703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6;p13">
              <a:extLst>
                <a:ext uri="{FF2B5EF4-FFF2-40B4-BE49-F238E27FC236}">
                  <a16:creationId xmlns:a16="http://schemas.microsoft.com/office/drawing/2014/main" id="{0A981585-58A3-6545-B6B5-6650745EA924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2709737" y="1931791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" name="Google Shape;57;p13">
              <a:extLst>
                <a:ext uri="{FF2B5EF4-FFF2-40B4-BE49-F238E27FC236}">
                  <a16:creationId xmlns:a16="http://schemas.microsoft.com/office/drawing/2014/main" id="{F7C48B68-F65A-4C4E-B16D-071CD6C20D10}"/>
                </a:ext>
              </a:extLst>
            </p:cNvPr>
            <p:cNvSpPr/>
            <p:nvPr/>
          </p:nvSpPr>
          <p:spPr>
            <a:xfrm>
              <a:off x="2870855" y="1791404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121" name="Google Shape;58;p13">
              <a:extLst>
                <a:ext uri="{FF2B5EF4-FFF2-40B4-BE49-F238E27FC236}">
                  <a16:creationId xmlns:a16="http://schemas.microsoft.com/office/drawing/2014/main" id="{A65B00B2-8918-A544-AA1F-9B0ACF91603E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3528791" y="1902535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60;p13">
              <a:extLst>
                <a:ext uri="{FF2B5EF4-FFF2-40B4-BE49-F238E27FC236}">
                  <a16:creationId xmlns:a16="http://schemas.microsoft.com/office/drawing/2014/main" id="{A98451CA-1F6B-9A40-A7D8-D5773C1BD379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389158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61;p13">
              <a:extLst>
                <a:ext uri="{FF2B5EF4-FFF2-40B4-BE49-F238E27FC236}">
                  <a16:creationId xmlns:a16="http://schemas.microsoft.com/office/drawing/2014/main" id="{21D1A517-1C21-2F4C-991F-6B0811D3AB9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3199823" y="388368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4" name="Google Shape;63;p13">
              <a:extLst>
                <a:ext uri="{FF2B5EF4-FFF2-40B4-BE49-F238E27FC236}">
                  <a16:creationId xmlns:a16="http://schemas.microsoft.com/office/drawing/2014/main" id="{35B82406-50A6-644C-BD26-26519DC5C7DF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2" y="1649399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64;p13">
              <a:extLst>
                <a:ext uri="{FF2B5EF4-FFF2-40B4-BE49-F238E27FC236}">
                  <a16:creationId xmlns:a16="http://schemas.microsoft.com/office/drawing/2014/main" id="{82642A60-0F56-EF4A-9565-B67352DC73A8}"/>
                </a:ext>
              </a:extLst>
            </p:cNvPr>
            <p:cNvCxnSpPr>
              <a:cxnSpLocks/>
            </p:cNvCxnSpPr>
            <p:nvPr/>
          </p:nvCxnSpPr>
          <p:spPr>
            <a:xfrm>
              <a:off x="1616720" y="1516096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65;p13">
              <a:extLst>
                <a:ext uri="{FF2B5EF4-FFF2-40B4-BE49-F238E27FC236}">
                  <a16:creationId xmlns:a16="http://schemas.microsoft.com/office/drawing/2014/main" id="{710795D1-16AA-814E-AAA5-C8C86F8C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644" y="1654380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66;p13">
              <a:extLst>
                <a:ext uri="{FF2B5EF4-FFF2-40B4-BE49-F238E27FC236}">
                  <a16:creationId xmlns:a16="http://schemas.microsoft.com/office/drawing/2014/main" id="{D67C0A07-3B21-5441-8746-37FD4FE5979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35534" y="1655203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Google Shape;67;p13">
              <a:extLst>
                <a:ext uri="{FF2B5EF4-FFF2-40B4-BE49-F238E27FC236}">
                  <a16:creationId xmlns:a16="http://schemas.microsoft.com/office/drawing/2014/main" id="{325B6CAB-82CD-8541-A877-EAAC6D5AC426}"/>
                </a:ext>
              </a:extLst>
            </p:cNvPr>
            <p:cNvCxnSpPr/>
            <p:nvPr/>
          </p:nvCxnSpPr>
          <p:spPr>
            <a:xfrm rot="10800000" flipH="1">
              <a:off x="1642790" y="874059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Google Shape;68;p13">
              <a:extLst>
                <a:ext uri="{FF2B5EF4-FFF2-40B4-BE49-F238E27FC236}">
                  <a16:creationId xmlns:a16="http://schemas.microsoft.com/office/drawing/2014/main" id="{8ADDF39E-E1C5-3840-BD02-3F2FF4D869D5}"/>
                </a:ext>
              </a:extLst>
            </p:cNvPr>
            <p:cNvCxnSpPr/>
            <p:nvPr/>
          </p:nvCxnSpPr>
          <p:spPr>
            <a:xfrm rot="10800000" flipH="1">
              <a:off x="1533524" y="874058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" name="Google Shape;71;p13">
              <a:extLst>
                <a:ext uri="{FF2B5EF4-FFF2-40B4-BE49-F238E27FC236}">
                  <a16:creationId xmlns:a16="http://schemas.microsoft.com/office/drawing/2014/main" id="{B7B2C470-D60D-0849-808E-049EA3B5EDB6}"/>
                </a:ext>
              </a:extLst>
            </p:cNvPr>
            <p:cNvGrpSpPr/>
            <p:nvPr/>
          </p:nvGrpSpPr>
          <p:grpSpPr>
            <a:xfrm>
              <a:off x="-65362" y="204080"/>
              <a:ext cx="736940" cy="1771609"/>
              <a:chOff x="-8371" y="1690192"/>
              <a:chExt cx="775869" cy="3201914"/>
            </a:xfrm>
          </p:grpSpPr>
          <p:sp>
            <p:nvSpPr>
              <p:cNvPr id="153" name="Google Shape;72;p13">
                <a:extLst>
                  <a:ext uri="{FF2B5EF4-FFF2-40B4-BE49-F238E27FC236}">
                    <a16:creationId xmlns:a16="http://schemas.microsoft.com/office/drawing/2014/main" id="{B7E39BA3-5DA3-7E45-8982-A03832BCF5C4}"/>
                  </a:ext>
                </a:extLst>
              </p:cNvPr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4" name="Google Shape;73;p13">
                <a:extLst>
                  <a:ext uri="{FF2B5EF4-FFF2-40B4-BE49-F238E27FC236}">
                    <a16:creationId xmlns:a16="http://schemas.microsoft.com/office/drawing/2014/main" id="{FF6CBB1B-E9B8-4746-9D24-38AC3A92F088}"/>
                  </a:ext>
                </a:extLst>
              </p:cNvPr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5" name="Google Shape;74;p13">
                <a:extLst>
                  <a:ext uri="{FF2B5EF4-FFF2-40B4-BE49-F238E27FC236}">
                    <a16:creationId xmlns:a16="http://schemas.microsoft.com/office/drawing/2014/main" id="{C856D187-D625-CF4D-B1E0-1DEC261DB2E6}"/>
                  </a:ext>
                </a:extLst>
              </p:cNvPr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6" name="Google Shape;75;p13">
                <a:extLst>
                  <a:ext uri="{FF2B5EF4-FFF2-40B4-BE49-F238E27FC236}">
                    <a16:creationId xmlns:a16="http://schemas.microsoft.com/office/drawing/2014/main" id="{48C942E1-D569-EB44-8739-0D20676CF33B}"/>
                  </a:ext>
                </a:extLst>
              </p:cNvPr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7" name="Google Shape;76;p13">
                <a:extLst>
                  <a:ext uri="{FF2B5EF4-FFF2-40B4-BE49-F238E27FC236}">
                    <a16:creationId xmlns:a16="http://schemas.microsoft.com/office/drawing/2014/main" id="{C093DD66-105B-8A41-B13C-11437FC7E937}"/>
                  </a:ext>
                </a:extLst>
              </p:cNvPr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158" name="Google Shape;77;p13">
                <a:extLst>
                  <a:ext uri="{FF2B5EF4-FFF2-40B4-BE49-F238E27FC236}">
                    <a16:creationId xmlns:a16="http://schemas.microsoft.com/office/drawing/2014/main" id="{2A3DA8B0-CE30-7842-AFF5-B1AE04AA9CD7}"/>
                  </a:ext>
                </a:extLst>
              </p:cNvPr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9" name="Google Shape;78;p13">
                <a:extLst>
                  <a:ext uri="{FF2B5EF4-FFF2-40B4-BE49-F238E27FC236}">
                    <a16:creationId xmlns:a16="http://schemas.microsoft.com/office/drawing/2014/main" id="{0367C4BE-E11A-884D-AE71-67B1D38A9241}"/>
                  </a:ext>
                </a:extLst>
              </p:cNvPr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0" name="Google Shape;79;p13">
                <a:extLst>
                  <a:ext uri="{FF2B5EF4-FFF2-40B4-BE49-F238E27FC236}">
                    <a16:creationId xmlns:a16="http://schemas.microsoft.com/office/drawing/2014/main" id="{607584BA-D6A5-8C4D-A938-10189AFA57E0}"/>
                  </a:ext>
                </a:extLst>
              </p:cNvPr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4" name="Google Shape;80;p13">
                <a:extLst>
                  <a:ext uri="{FF2B5EF4-FFF2-40B4-BE49-F238E27FC236}">
                    <a16:creationId xmlns:a16="http://schemas.microsoft.com/office/drawing/2014/main" id="{A8102006-5113-954E-AD19-74F566A34A95}"/>
                  </a:ext>
                </a:extLst>
              </p:cNvPr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4" name="Google Shape;81;p13">
                <a:extLst>
                  <a:ext uri="{FF2B5EF4-FFF2-40B4-BE49-F238E27FC236}">
                    <a16:creationId xmlns:a16="http://schemas.microsoft.com/office/drawing/2014/main" id="{6D118054-7041-FB4F-B5AB-779E2011C302}"/>
                  </a:ext>
                </a:extLst>
              </p:cNvPr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5" name="Google Shape;82;p13">
                <a:extLst>
                  <a:ext uri="{FF2B5EF4-FFF2-40B4-BE49-F238E27FC236}">
                    <a16:creationId xmlns:a16="http://schemas.microsoft.com/office/drawing/2014/main" id="{88531308-2C43-1B4D-B91F-1E48FA130740}"/>
                  </a:ext>
                </a:extLst>
              </p:cNvPr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6" name="Google Shape;83;p13">
                <a:extLst>
                  <a:ext uri="{FF2B5EF4-FFF2-40B4-BE49-F238E27FC236}">
                    <a16:creationId xmlns:a16="http://schemas.microsoft.com/office/drawing/2014/main" id="{98B7B25A-83FD-434A-A4E1-24834218BE9D}"/>
                  </a:ext>
                </a:extLst>
              </p:cNvPr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7" name="Google Shape;84;p13">
                <a:extLst>
                  <a:ext uri="{FF2B5EF4-FFF2-40B4-BE49-F238E27FC236}">
                    <a16:creationId xmlns:a16="http://schemas.microsoft.com/office/drawing/2014/main" id="{3883DC20-DE21-F945-A4B3-F8E434358B2B}"/>
                  </a:ext>
                </a:extLst>
              </p:cNvPr>
              <p:cNvSpPr txBox="1"/>
              <p:nvPr/>
            </p:nvSpPr>
            <p:spPr>
              <a:xfrm>
                <a:off x="-8371" y="4430909"/>
                <a:ext cx="775869" cy="27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8" name="Google Shape;85;p13">
                <a:extLst>
                  <a:ext uri="{FF2B5EF4-FFF2-40B4-BE49-F238E27FC236}">
                    <a16:creationId xmlns:a16="http://schemas.microsoft.com/office/drawing/2014/main" id="{4C2635DE-7A79-724D-A262-B57E6D7ECDFC}"/>
                  </a:ext>
                </a:extLst>
              </p:cNvPr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31" name="Google Shape;94;p13">
              <a:extLst>
                <a:ext uri="{FF2B5EF4-FFF2-40B4-BE49-F238E27FC236}">
                  <a16:creationId xmlns:a16="http://schemas.microsoft.com/office/drawing/2014/main" id="{E828CAE2-BF19-1F4A-978E-4FE912F07994}"/>
                </a:ext>
              </a:extLst>
            </p:cNvPr>
            <p:cNvSpPr/>
            <p:nvPr/>
          </p:nvSpPr>
          <p:spPr>
            <a:xfrm>
              <a:off x="833763" y="731109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132" name="Google Shape;95;p13">
              <a:extLst>
                <a:ext uri="{FF2B5EF4-FFF2-40B4-BE49-F238E27FC236}">
                  <a16:creationId xmlns:a16="http://schemas.microsoft.com/office/drawing/2014/main" id="{4C037E7D-1B5B-2F4B-ADF9-9C2743773E9F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874059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DB7C870-9C48-1A41-899F-EC6FD3FCEA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763" y="731109"/>
              <a:ext cx="695043" cy="282469"/>
              <a:chOff x="769027" y="731109"/>
              <a:chExt cx="1530076" cy="621830"/>
            </a:xfrm>
          </p:grpSpPr>
          <p:sp>
            <p:nvSpPr>
              <p:cNvPr id="149" name="Google Shape;94;p13">
                <a:extLst>
                  <a:ext uri="{FF2B5EF4-FFF2-40B4-BE49-F238E27FC236}">
                    <a16:creationId xmlns:a16="http://schemas.microsoft.com/office/drawing/2014/main" id="{7833F7D0-C1DD-E946-8728-3EFDED3B2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3BF4853-9021-5C43-9728-D50A23258FAB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C0E81E8-CD9D-5940-8381-0C501EF9C1CC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EFD794B-B2E9-134B-B8E5-0270DD8126B0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26EA9DB-F82A-8D41-BC0A-FDF8B6C0E4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200" y="1515535"/>
              <a:ext cx="695043" cy="282469"/>
              <a:chOff x="769027" y="731109"/>
              <a:chExt cx="1530076" cy="621830"/>
            </a:xfrm>
          </p:grpSpPr>
          <p:sp>
            <p:nvSpPr>
              <p:cNvPr id="145" name="Google Shape;94;p13">
                <a:extLst>
                  <a:ext uri="{FF2B5EF4-FFF2-40B4-BE49-F238E27FC236}">
                    <a16:creationId xmlns:a16="http://schemas.microsoft.com/office/drawing/2014/main" id="{92B2578A-181A-8141-B6F4-C3BFDA06B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E04DF31-C2E6-324D-B158-B3476492D6A5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B68507A-8B43-E549-B428-247B17D47B23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23013D1-3333-3A46-986B-99E4CF25036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FE3412A-8290-264D-B4C5-D1CF924FCA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74" y="1791364"/>
              <a:ext cx="695043" cy="282469"/>
              <a:chOff x="769027" y="731109"/>
              <a:chExt cx="1530076" cy="621830"/>
            </a:xfrm>
          </p:grpSpPr>
          <p:sp>
            <p:nvSpPr>
              <p:cNvPr id="141" name="Google Shape;94;p13">
                <a:extLst>
                  <a:ext uri="{FF2B5EF4-FFF2-40B4-BE49-F238E27FC236}">
                    <a16:creationId xmlns:a16="http://schemas.microsoft.com/office/drawing/2014/main" id="{A72E4598-6A52-EE48-899A-81640C659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B10F84-D2AE-9241-9EF8-6A7E625B84B0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D1182D8-9FDB-EE45-A006-96B7C959979D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DABBD41-D8A0-3149-A954-16B039C1CD40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A7D0858-5507-B94B-B1E6-69EA9875F4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7094" y="1790235"/>
              <a:ext cx="695043" cy="282469"/>
              <a:chOff x="769027" y="731109"/>
              <a:chExt cx="1530076" cy="621830"/>
            </a:xfrm>
          </p:grpSpPr>
          <p:sp>
            <p:nvSpPr>
              <p:cNvPr id="137" name="Google Shape;94;p13">
                <a:extLst>
                  <a:ext uri="{FF2B5EF4-FFF2-40B4-BE49-F238E27FC236}">
                    <a16:creationId xmlns:a16="http://schemas.microsoft.com/office/drawing/2014/main" id="{ED1FBC2E-16AA-9B4F-A5DB-D5805F477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362B147-B74C-D943-8768-6959DA353BA7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5217EE0-1B5C-4F4B-A98A-64F7A83C5AFB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0F044B-7D98-A345-9BC3-A0B1D9F9A09E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DE00B-5960-FA4B-B690-DA720309CD5A}"/>
              </a:ext>
            </a:extLst>
          </p:cNvPr>
          <p:cNvSpPr txBox="1"/>
          <p:nvPr/>
        </p:nvSpPr>
        <p:spPr>
          <a:xfrm>
            <a:off x="597511" y="-38207"/>
            <a:ext cx="300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Goat-7B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007726-01E0-3343-8430-6E6C59586007}"/>
              </a:ext>
            </a:extLst>
          </p:cNvPr>
          <p:cNvGrpSpPr/>
          <p:nvPr/>
        </p:nvGrpSpPr>
        <p:grpSpPr>
          <a:xfrm>
            <a:off x="-65362" y="177967"/>
            <a:ext cx="3837416" cy="1981201"/>
            <a:chOff x="-65362" y="177967"/>
            <a:chExt cx="3837416" cy="198120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50779D7-82A9-E84F-9964-225FD4C578E8}"/>
                </a:ext>
              </a:extLst>
            </p:cNvPr>
            <p:cNvSpPr/>
            <p:nvPr/>
          </p:nvSpPr>
          <p:spPr>
            <a:xfrm rot="16200000">
              <a:off x="1116255" y="-351870"/>
              <a:ext cx="1981201" cy="3040875"/>
            </a:xfrm>
            <a:prstGeom prst="roundRect">
              <a:avLst>
                <a:gd name="adj" fmla="val 0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Google Shape;54;p13"/>
            <p:cNvCxnSpPr>
              <a:cxnSpLocks/>
            </p:cNvCxnSpPr>
            <p:nvPr/>
          </p:nvCxnSpPr>
          <p:spPr>
            <a:xfrm>
              <a:off x="633232" y="1908703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56;p13"/>
            <p:cNvCxnSpPr>
              <a:cxnSpLocks/>
              <a:endCxn id="57" idx="1"/>
            </p:cNvCxnSpPr>
            <p:nvPr/>
          </p:nvCxnSpPr>
          <p:spPr>
            <a:xfrm>
              <a:off x="2709737" y="1931791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2870855" y="1791404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58" name="Google Shape;58;p13"/>
            <p:cNvCxnSpPr>
              <a:cxnSpLocks/>
              <a:stCxn id="57" idx="3"/>
            </p:cNvCxnSpPr>
            <p:nvPr/>
          </p:nvCxnSpPr>
          <p:spPr>
            <a:xfrm flipV="1">
              <a:off x="3528791" y="1902535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cxnSpLocks/>
            </p:cNvCxnSpPr>
            <p:nvPr/>
          </p:nvCxnSpPr>
          <p:spPr>
            <a:xfrm>
              <a:off x="633232" y="389158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>
              <a:cxnSpLocks/>
              <a:stCxn id="57" idx="0"/>
            </p:cNvCxnSpPr>
            <p:nvPr/>
          </p:nvCxnSpPr>
          <p:spPr>
            <a:xfrm flipV="1">
              <a:off x="3199823" y="388368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3" name="Google Shape;63;p13"/>
            <p:cNvCxnSpPr>
              <a:cxnSpLocks/>
            </p:cNvCxnSpPr>
            <p:nvPr/>
          </p:nvCxnSpPr>
          <p:spPr>
            <a:xfrm>
              <a:off x="597512" y="1649399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64;p13"/>
            <p:cNvCxnSpPr>
              <a:cxnSpLocks/>
            </p:cNvCxnSpPr>
            <p:nvPr/>
          </p:nvCxnSpPr>
          <p:spPr>
            <a:xfrm>
              <a:off x="1616720" y="1516096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>
              <a:cxnSpLocks/>
            </p:cNvCxnSpPr>
            <p:nvPr/>
          </p:nvCxnSpPr>
          <p:spPr>
            <a:xfrm flipV="1">
              <a:off x="1989644" y="1654380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>
              <a:cxnSpLocks/>
            </p:cNvCxnSpPr>
            <p:nvPr/>
          </p:nvCxnSpPr>
          <p:spPr>
            <a:xfrm rot="10800000" flipH="1">
              <a:off x="2335534" y="1655203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 flipH="1">
              <a:off x="1642790" y="874059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 flipH="1">
              <a:off x="1533524" y="874058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" name="Google Shape;71;p13"/>
            <p:cNvGrpSpPr/>
            <p:nvPr/>
          </p:nvGrpSpPr>
          <p:grpSpPr>
            <a:xfrm>
              <a:off x="-65362" y="204080"/>
              <a:ext cx="736940" cy="1771609"/>
              <a:chOff x="-8371" y="1690192"/>
              <a:chExt cx="775869" cy="3201914"/>
            </a:xfrm>
          </p:grpSpPr>
          <p:sp>
            <p:nvSpPr>
              <p:cNvPr id="72" name="Google Shape;72;p13"/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3" name="Google Shape;73;p13"/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4" name="Google Shape;74;p13"/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5" name="Google Shape;75;p13"/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" name="Google Shape;76;p13"/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77" name="Google Shape;77;p13"/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8" name="Google Shape;78;p13"/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0" name="Google Shape;80;p13"/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1" name="Google Shape;81;p13"/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3" name="Google Shape;83;p13"/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4" name="Google Shape;84;p13"/>
              <p:cNvSpPr txBox="1"/>
              <p:nvPr/>
            </p:nvSpPr>
            <p:spPr>
              <a:xfrm>
                <a:off x="-8371" y="4430909"/>
                <a:ext cx="775869" cy="27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5" name="Google Shape;85;p13"/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4" name="Google Shape;94;p13"/>
            <p:cNvSpPr/>
            <p:nvPr/>
          </p:nvSpPr>
          <p:spPr>
            <a:xfrm>
              <a:off x="833763" y="731109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95" name="Google Shape;95;p13"/>
            <p:cNvCxnSpPr>
              <a:cxnSpLocks/>
            </p:cNvCxnSpPr>
            <p:nvPr/>
          </p:nvCxnSpPr>
          <p:spPr>
            <a:xfrm>
              <a:off x="633232" y="874059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49A42C-3440-974C-BDE9-DFFEF41FA2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763" y="731109"/>
              <a:ext cx="695043" cy="282469"/>
              <a:chOff x="769027" y="731109"/>
              <a:chExt cx="1530076" cy="621830"/>
            </a:xfrm>
          </p:grpSpPr>
          <p:sp>
            <p:nvSpPr>
              <p:cNvPr id="87" name="Google Shape;94;p13">
                <a:extLst>
                  <a:ext uri="{FF2B5EF4-FFF2-40B4-BE49-F238E27FC236}">
                    <a16:creationId xmlns:a16="http://schemas.microsoft.com/office/drawing/2014/main" id="{9C131105-0C30-0E4F-8579-6863D3B6B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1D7BE4-F300-EA49-8A29-3A805590B745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043A17D-37DF-9341-BAC8-5E232E3974E1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1F0CAA5-6D45-F044-9BD8-BDF9B32D2AC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62669C-CAC1-874B-8080-D11F56B51C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200" y="1515535"/>
              <a:ext cx="695043" cy="282469"/>
              <a:chOff x="769027" y="731109"/>
              <a:chExt cx="1530076" cy="621830"/>
            </a:xfrm>
          </p:grpSpPr>
          <p:sp>
            <p:nvSpPr>
              <p:cNvPr id="92" name="Google Shape;94;p13">
                <a:extLst>
                  <a:ext uri="{FF2B5EF4-FFF2-40B4-BE49-F238E27FC236}">
                    <a16:creationId xmlns:a16="http://schemas.microsoft.com/office/drawing/2014/main" id="{690EF3D5-A6DC-7442-9105-619530798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63A169-29B4-E044-A2EE-7E763DC2F0C0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6833B5-ECA8-E743-9647-055F395E8D32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991342-86DE-EE4C-9BFA-708BBE77DF24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8CEBB3-6C6D-BF4C-82EA-94F6A52C83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74" y="1791364"/>
              <a:ext cx="695043" cy="282469"/>
              <a:chOff x="769027" y="731109"/>
              <a:chExt cx="1530076" cy="621830"/>
            </a:xfrm>
          </p:grpSpPr>
          <p:sp>
            <p:nvSpPr>
              <p:cNvPr id="99" name="Google Shape;94;p13">
                <a:extLst>
                  <a:ext uri="{FF2B5EF4-FFF2-40B4-BE49-F238E27FC236}">
                    <a16:creationId xmlns:a16="http://schemas.microsoft.com/office/drawing/2014/main" id="{71D8F17A-BAA5-3A47-B2F4-2C5589C1C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74FA48E-C04C-EC43-B26C-09D91B9B3C3E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D442338-C527-5B40-A2F6-6552E495F2C5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EB721AF-D7EB-8D41-9602-871D0ED1B4A8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3636A7-2338-5B42-825B-396ADC1CE3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7094" y="1790235"/>
              <a:ext cx="695043" cy="282469"/>
              <a:chOff x="769027" y="731109"/>
              <a:chExt cx="1530076" cy="621830"/>
            </a:xfrm>
          </p:grpSpPr>
          <p:sp>
            <p:nvSpPr>
              <p:cNvPr id="104" name="Google Shape;94;p13">
                <a:extLst>
                  <a:ext uri="{FF2B5EF4-FFF2-40B4-BE49-F238E27FC236}">
                    <a16:creationId xmlns:a16="http://schemas.microsoft.com/office/drawing/2014/main" id="{663BE49B-2B03-7644-BC16-FFB0B921E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DEB2FF8-1033-AE4A-A0BF-C2774F861708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6FAEFFD-0F11-B049-92F1-B3B9C29ADF07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DDD82E3-F3F7-774D-91FA-E75B9157874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19C5FE9-1282-4140-999A-C13166D3D4AD}"/>
              </a:ext>
            </a:extLst>
          </p:cNvPr>
          <p:cNvSpPr txBox="1"/>
          <p:nvPr/>
        </p:nvSpPr>
        <p:spPr>
          <a:xfrm>
            <a:off x="5028757" y="-40708"/>
            <a:ext cx="3040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Llama-7B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711843-34D2-F941-A6C3-EC9395298841}"/>
              </a:ext>
            </a:extLst>
          </p:cNvPr>
          <p:cNvSpPr/>
          <p:nvPr/>
        </p:nvSpPr>
        <p:spPr>
          <a:xfrm rot="10800000">
            <a:off x="2993152" y="1769811"/>
            <a:ext cx="4451824" cy="610398"/>
          </a:xfrm>
          <a:prstGeom prst="arc">
            <a:avLst>
              <a:gd name="adj1" fmla="val 10759522"/>
              <a:gd name="adj2" fmla="val 22061"/>
            </a:avLst>
          </a:prstGeom>
          <a:ln w="3492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3681FA-F119-3849-B588-5D2391065B6E}"/>
              </a:ext>
            </a:extLst>
          </p:cNvPr>
          <p:cNvSpPr txBox="1"/>
          <p:nvPr/>
        </p:nvSpPr>
        <p:spPr>
          <a:xfrm>
            <a:off x="4232195" y="2086895"/>
            <a:ext cx="125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patching</a:t>
            </a:r>
          </a:p>
        </p:txBody>
      </p:sp>
      <p:sp>
        <p:nvSpPr>
          <p:cNvPr id="223" name="Arc 222">
            <a:extLst>
              <a:ext uri="{FF2B5EF4-FFF2-40B4-BE49-F238E27FC236}">
                <a16:creationId xmlns:a16="http://schemas.microsoft.com/office/drawing/2014/main" id="{836971E6-1266-A04F-8670-6EAC832FD68C}"/>
              </a:ext>
            </a:extLst>
          </p:cNvPr>
          <p:cNvSpPr/>
          <p:nvPr/>
        </p:nvSpPr>
        <p:spPr>
          <a:xfrm>
            <a:off x="361194" y="1012655"/>
            <a:ext cx="7043759" cy="1341423"/>
          </a:xfrm>
          <a:prstGeom prst="arc">
            <a:avLst>
              <a:gd name="adj1" fmla="val 11590270"/>
              <a:gd name="adj2" fmla="val 20773782"/>
            </a:avLst>
          </a:prstGeom>
          <a:ln w="34925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EF2D2D4-D0A4-444A-90CA-630FCBD519B5}"/>
              </a:ext>
            </a:extLst>
          </p:cNvPr>
          <p:cNvSpPr txBox="1"/>
          <p:nvPr/>
        </p:nvSpPr>
        <p:spPr>
          <a:xfrm>
            <a:off x="3255915" y="738014"/>
            <a:ext cx="1435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Output patching </a:t>
            </a:r>
          </a:p>
        </p:txBody>
      </p:sp>
    </p:spTree>
    <p:extLst>
      <p:ext uri="{BB962C8B-B14F-4D97-AF65-F5344CB8AC3E}">
        <p14:creationId xmlns:p14="http://schemas.microsoft.com/office/powerpoint/2010/main" val="386538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Annotated Transformer">
            <a:extLst>
              <a:ext uri="{FF2B5EF4-FFF2-40B4-BE49-F238E27FC236}">
                <a16:creationId xmlns:a16="http://schemas.microsoft.com/office/drawing/2014/main" id="{4EA5FE22-7916-F740-9DBE-E409E508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2650" y="806450"/>
            <a:ext cx="22987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1D3DA7F-F6A4-EC42-8345-032E88D8A11D}"/>
              </a:ext>
            </a:extLst>
          </p:cNvPr>
          <p:cNvGrpSpPr/>
          <p:nvPr/>
        </p:nvGrpSpPr>
        <p:grpSpPr>
          <a:xfrm>
            <a:off x="769027" y="731109"/>
            <a:ext cx="1530076" cy="621830"/>
            <a:chOff x="769027" y="731109"/>
            <a:chExt cx="1530076" cy="621830"/>
          </a:xfrm>
        </p:grpSpPr>
        <p:sp>
          <p:nvSpPr>
            <p:cNvPr id="5" name="Google Shape;94;p13">
              <a:extLst>
                <a:ext uri="{FF2B5EF4-FFF2-40B4-BE49-F238E27FC236}">
                  <a16:creationId xmlns:a16="http://schemas.microsoft.com/office/drawing/2014/main" id="{7D19B9DF-7880-E047-957B-E006DB9B9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027" y="731109"/>
              <a:ext cx="1530076" cy="62183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F14149-7A01-5E42-A1AF-80545E66D7E5}"/>
                </a:ext>
              </a:extLst>
            </p:cNvPr>
            <p:cNvSpPr/>
            <p:nvPr/>
          </p:nvSpPr>
          <p:spPr>
            <a:xfrm>
              <a:off x="909871" y="822754"/>
              <a:ext cx="367970" cy="4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9D9F4A-E68A-DF42-A86A-5AB7B4599E06}"/>
                </a:ext>
              </a:extLst>
            </p:cNvPr>
            <p:cNvSpPr/>
            <p:nvPr/>
          </p:nvSpPr>
          <p:spPr>
            <a:xfrm>
              <a:off x="1352961" y="822754"/>
              <a:ext cx="365760" cy="4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4F9842-DB03-E44C-8073-CCA954DCC75D}"/>
                </a:ext>
              </a:extLst>
            </p:cNvPr>
            <p:cNvSpPr/>
            <p:nvPr/>
          </p:nvSpPr>
          <p:spPr>
            <a:xfrm>
              <a:off x="1793841" y="822753"/>
              <a:ext cx="365760" cy="4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9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09F58F-536D-FF4B-9BEB-6B36D7B35687}"/>
              </a:ext>
            </a:extLst>
          </p:cNvPr>
          <p:cNvSpPr txBox="1"/>
          <p:nvPr/>
        </p:nvSpPr>
        <p:spPr>
          <a:xfrm>
            <a:off x="386643" y="146"/>
            <a:ext cx="966698" cy="261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Montserrat" pitchFamily="2" charset="77"/>
              </a:rPr>
              <a:t>Desiderata </a:t>
            </a:r>
            <a:endParaRPr lang="en-US" sz="1100" dirty="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C85C-9AEE-774D-80D1-C670A2C01231}"/>
              </a:ext>
            </a:extLst>
          </p:cNvPr>
          <p:cNvSpPr txBox="1"/>
          <p:nvPr/>
        </p:nvSpPr>
        <p:spPr>
          <a:xfrm>
            <a:off x="5039705" y="146"/>
            <a:ext cx="31501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O</a:t>
            </a:r>
            <a:r>
              <a:rPr lang="en-US" sz="1100" b="0" i="0" dirty="0">
                <a:effectLst/>
                <a:latin typeface="Montserrat" pitchFamily="2" charset="77"/>
              </a:rPr>
              <a:t>riginal</a:t>
            </a:r>
            <a:endParaRPr lang="en-US" sz="1100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E4473-4512-AC4D-9625-CDCA87005E96}"/>
              </a:ext>
            </a:extLst>
          </p:cNvPr>
          <p:cNvSpPr txBox="1"/>
          <p:nvPr/>
        </p:nvSpPr>
        <p:spPr>
          <a:xfrm>
            <a:off x="1488961" y="146"/>
            <a:ext cx="3287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A</a:t>
            </a:r>
            <a:r>
              <a:rPr lang="en-US" sz="1100" b="0" i="0" dirty="0">
                <a:effectLst/>
                <a:latin typeface="Montserrat" pitchFamily="2" charset="77"/>
              </a:rPr>
              <a:t>lternate</a:t>
            </a:r>
            <a:endParaRPr lang="en-US" sz="1100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CCDDC-7D58-7142-96FC-A5EC5894584E}"/>
              </a:ext>
            </a:extLst>
          </p:cNvPr>
          <p:cNvSpPr txBox="1"/>
          <p:nvPr/>
        </p:nvSpPr>
        <p:spPr>
          <a:xfrm>
            <a:off x="8354891" y="16443"/>
            <a:ext cx="815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Montserrat" pitchFamily="2" charset="77"/>
              </a:rPr>
              <a:t>Target</a:t>
            </a:r>
          </a:p>
        </p:txBody>
      </p:sp>
      <p:sp>
        <p:nvSpPr>
          <p:cNvPr id="3" name="Google Shape;146;p14">
            <a:extLst>
              <a:ext uri="{FF2B5EF4-FFF2-40B4-BE49-F238E27FC236}">
                <a16:creationId xmlns:a16="http://schemas.microsoft.com/office/drawing/2014/main" id="{41EAE78D-5E85-5249-8B5D-86126E2E3138}"/>
              </a:ext>
            </a:extLst>
          </p:cNvPr>
          <p:cNvSpPr txBox="1"/>
          <p:nvPr/>
        </p:nvSpPr>
        <p:spPr>
          <a:xfrm>
            <a:off x="354838" y="576405"/>
            <a:ext cx="130785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(a) Object</a:t>
            </a:r>
            <a:endParaRPr sz="1100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1E6E6-84DE-EF45-BCAE-869BE1BEB1A1}"/>
              </a:ext>
            </a:extLst>
          </p:cNvPr>
          <p:cNvSpPr txBox="1"/>
          <p:nvPr/>
        </p:nvSpPr>
        <p:spPr>
          <a:xfrm>
            <a:off x="8372024" y="530238"/>
            <a:ext cx="781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8E6FE-042C-C346-AD93-59ACC0D05FE9}"/>
              </a:ext>
            </a:extLst>
          </p:cNvPr>
          <p:cNvSpPr txBox="1"/>
          <p:nvPr/>
        </p:nvSpPr>
        <p:spPr>
          <a:xfrm>
            <a:off x="4938703" y="360961"/>
            <a:ext cx="338666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document is in Box X, the pot is in Box T, the magnet is in Box A, … Box X contains the ____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2F3002-4C7C-E048-93AA-F2AC1807B7B5}"/>
              </a:ext>
            </a:extLst>
          </p:cNvPr>
          <p:cNvCxnSpPr>
            <a:cxnSpLocks/>
          </p:cNvCxnSpPr>
          <p:nvPr/>
        </p:nvCxnSpPr>
        <p:spPr>
          <a:xfrm flipH="1">
            <a:off x="3513970" y="130951"/>
            <a:ext cx="2775474" cy="0"/>
          </a:xfrm>
          <a:prstGeom prst="straightConnector1">
            <a:avLst/>
          </a:prstGeom>
          <a:ln w="19050">
            <a:solidFill>
              <a:schemeClr val="accent4">
                <a:lumMod val="75000"/>
                <a:alpha val="7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AF555F-6A54-874B-AF95-3C2E1334DDA7}"/>
              </a:ext>
            </a:extLst>
          </p:cNvPr>
          <p:cNvSpPr txBox="1"/>
          <p:nvPr/>
        </p:nvSpPr>
        <p:spPr>
          <a:xfrm>
            <a:off x="1467705" y="360961"/>
            <a:ext cx="33260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book is in Box C,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the boat is in Box 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the creature is in Box P, …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Box 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</a:t>
            </a:r>
            <a:r>
              <a:rPr lang="en-US" sz="1100" dirty="0">
                <a:latin typeface="Courier New"/>
                <a:cs typeface="Courier New"/>
              </a:rPr>
              <a:t>____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5BAF6-6786-3646-9103-15B48299B8CD}"/>
              </a:ext>
            </a:extLst>
          </p:cNvPr>
          <p:cNvSpPr/>
          <p:nvPr/>
        </p:nvSpPr>
        <p:spPr>
          <a:xfrm>
            <a:off x="386642" y="1004065"/>
            <a:ext cx="8720493" cy="747133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146;p14">
            <a:extLst>
              <a:ext uri="{FF2B5EF4-FFF2-40B4-BE49-F238E27FC236}">
                <a16:creationId xmlns:a16="http://schemas.microsoft.com/office/drawing/2014/main" id="{0B268A7A-4828-F945-B5EF-363CEBBD8AF0}"/>
              </a:ext>
            </a:extLst>
          </p:cNvPr>
          <p:cNvSpPr txBox="1"/>
          <p:nvPr/>
        </p:nvSpPr>
        <p:spPr>
          <a:xfrm>
            <a:off x="354838" y="1292993"/>
            <a:ext cx="160808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(b) Label</a:t>
            </a:r>
            <a:endParaRPr sz="1100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6EDA8C-D47D-CB49-857C-89A4E50A0C70}"/>
              </a:ext>
            </a:extLst>
          </p:cNvPr>
          <p:cNvSpPr txBox="1"/>
          <p:nvPr/>
        </p:nvSpPr>
        <p:spPr>
          <a:xfrm>
            <a:off x="8372024" y="1246826"/>
            <a:ext cx="781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6AA98-C4DC-F448-AE0A-B8F51D0D2B53}"/>
              </a:ext>
            </a:extLst>
          </p:cNvPr>
          <p:cNvSpPr txBox="1"/>
          <p:nvPr/>
        </p:nvSpPr>
        <p:spPr>
          <a:xfrm>
            <a:off x="4921570" y="1077549"/>
            <a:ext cx="338666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document is in Box X, the magnet is in Box A,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the cross is in Box 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…  Box A contain the 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38813-C72C-574B-825A-BA50B8C45EB1}"/>
              </a:ext>
            </a:extLst>
          </p:cNvPr>
          <p:cNvSpPr txBox="1"/>
          <p:nvPr/>
        </p:nvSpPr>
        <p:spPr>
          <a:xfrm>
            <a:off x="1450572" y="1077549"/>
            <a:ext cx="33260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stone is in Box X, the engine is in Box I, the bread is in Box H, …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Box 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</a:t>
            </a:r>
            <a:r>
              <a:rPr lang="en-US" sz="1100" dirty="0">
                <a:latin typeface="Courier New"/>
                <a:cs typeface="Courier New"/>
              </a:rPr>
              <a:t>____</a:t>
            </a:r>
            <a:endParaRPr lang="en-US" sz="1100" dirty="0">
              <a:highlight>
                <a:srgbClr val="F9CB9C"/>
              </a:highlight>
              <a:latin typeface="Courier New"/>
              <a:cs typeface="Courier New"/>
            </a:endParaRPr>
          </a:p>
        </p:txBody>
      </p:sp>
      <p:sp>
        <p:nvSpPr>
          <p:cNvPr id="33" name="Google Shape;146;p14">
            <a:extLst>
              <a:ext uri="{FF2B5EF4-FFF2-40B4-BE49-F238E27FC236}">
                <a16:creationId xmlns:a16="http://schemas.microsoft.com/office/drawing/2014/main" id="{A4FA3631-18EC-7F4B-919D-64D5860F2183}"/>
              </a:ext>
            </a:extLst>
          </p:cNvPr>
          <p:cNvSpPr txBox="1"/>
          <p:nvPr/>
        </p:nvSpPr>
        <p:spPr>
          <a:xfrm>
            <a:off x="354838" y="2009912"/>
            <a:ext cx="1151068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(c) Position</a:t>
            </a:r>
            <a:endParaRPr sz="1100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48157-8051-1A41-B8AF-B88E126D212C}"/>
              </a:ext>
            </a:extLst>
          </p:cNvPr>
          <p:cNvSpPr txBox="1"/>
          <p:nvPr/>
        </p:nvSpPr>
        <p:spPr>
          <a:xfrm>
            <a:off x="8372024" y="1963707"/>
            <a:ext cx="781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F7C2F9-48CA-464D-A47D-6D637E4B0DE3}"/>
              </a:ext>
            </a:extLst>
          </p:cNvPr>
          <p:cNvSpPr txBox="1"/>
          <p:nvPr/>
        </p:nvSpPr>
        <p:spPr>
          <a:xfrm>
            <a:off x="4938703" y="1794430"/>
            <a:ext cx="338666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document is in Box X, the pot is in </a:t>
            </a:r>
            <a:r>
              <a:rPr lang="en-US" sz="1100" dirty="0">
                <a:latin typeface="Courier New"/>
                <a:cs typeface="Courier New"/>
              </a:rPr>
              <a:t>Box T, the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bill</a:t>
            </a:r>
            <a:r>
              <a:rPr lang="en-US" sz="1100" dirty="0">
                <a:latin typeface="Courier New"/>
                <a:cs typeface="Courier New"/>
              </a:rPr>
              <a:t> is in Box 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…   Box A contains the 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13DD23-B4E7-2848-8BB5-D42277356975}"/>
              </a:ext>
            </a:extLst>
          </p:cNvPr>
          <p:cNvSpPr txBox="1"/>
          <p:nvPr/>
        </p:nvSpPr>
        <p:spPr>
          <a:xfrm>
            <a:off x="1467705" y="1794430"/>
            <a:ext cx="33260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cup is in Box M, the pipe is in Box K, the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computer</a:t>
            </a:r>
            <a:r>
              <a:rPr lang="en-US" sz="1100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 in Box Q, … </a:t>
            </a:r>
            <a:r>
              <a:rPr lang="en-US" sz="1100" dirty="0">
                <a:highlight>
                  <a:srgbClr val="F9CB9C"/>
                </a:highlight>
                <a:latin typeface="Courier New"/>
                <a:cs typeface="Courier New"/>
              </a:rPr>
              <a:t>Box 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____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1F70A0-5E0E-8A4C-9C17-860104FBD2E5}"/>
              </a:ext>
            </a:extLst>
          </p:cNvPr>
          <p:cNvCxnSpPr>
            <a:cxnSpLocks/>
          </p:cNvCxnSpPr>
          <p:nvPr/>
        </p:nvCxnSpPr>
        <p:spPr>
          <a:xfrm>
            <a:off x="1547612" y="280357"/>
            <a:ext cx="324612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1A874-9C92-8243-8699-056F599A9BC1}"/>
              </a:ext>
            </a:extLst>
          </p:cNvPr>
          <p:cNvCxnSpPr>
            <a:cxnSpLocks/>
          </p:cNvCxnSpPr>
          <p:nvPr/>
        </p:nvCxnSpPr>
        <p:spPr>
          <a:xfrm>
            <a:off x="4985517" y="280357"/>
            <a:ext cx="324612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0BFDBD-66B4-E74B-9EC4-C7598DAB3C56}"/>
              </a:ext>
            </a:extLst>
          </p:cNvPr>
          <p:cNvCxnSpPr>
            <a:cxnSpLocks/>
          </p:cNvCxnSpPr>
          <p:nvPr/>
        </p:nvCxnSpPr>
        <p:spPr>
          <a:xfrm>
            <a:off x="8418193" y="280357"/>
            <a:ext cx="688942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E33CFB-B807-9441-95AA-9FC998D8DC85}"/>
              </a:ext>
            </a:extLst>
          </p:cNvPr>
          <p:cNvCxnSpPr>
            <a:cxnSpLocks/>
          </p:cNvCxnSpPr>
          <p:nvPr/>
        </p:nvCxnSpPr>
        <p:spPr>
          <a:xfrm>
            <a:off x="404395" y="280357"/>
            <a:ext cx="948946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9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09F58F-536D-FF4B-9BEB-6B36D7B35687}"/>
              </a:ext>
            </a:extLst>
          </p:cNvPr>
          <p:cNvSpPr txBox="1"/>
          <p:nvPr/>
        </p:nvSpPr>
        <p:spPr>
          <a:xfrm>
            <a:off x="386643" y="8295"/>
            <a:ext cx="966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Desiderata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C85C-9AEE-774D-80D1-C670A2C01231}"/>
              </a:ext>
            </a:extLst>
          </p:cNvPr>
          <p:cNvSpPr txBox="1"/>
          <p:nvPr/>
        </p:nvSpPr>
        <p:spPr>
          <a:xfrm>
            <a:off x="5039705" y="8295"/>
            <a:ext cx="315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riginal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E4473-4512-AC4D-9625-CDCA87005E96}"/>
              </a:ext>
            </a:extLst>
          </p:cNvPr>
          <p:cNvSpPr txBox="1"/>
          <p:nvPr/>
        </p:nvSpPr>
        <p:spPr>
          <a:xfrm>
            <a:off x="1488961" y="8295"/>
            <a:ext cx="3287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lternate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CCDDC-7D58-7142-96FC-A5EC5894584E}"/>
              </a:ext>
            </a:extLst>
          </p:cNvPr>
          <p:cNvSpPr txBox="1"/>
          <p:nvPr/>
        </p:nvSpPr>
        <p:spPr>
          <a:xfrm>
            <a:off x="8354891" y="8295"/>
            <a:ext cx="815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3" name="Google Shape;146;p14">
            <a:extLst>
              <a:ext uri="{FF2B5EF4-FFF2-40B4-BE49-F238E27FC236}">
                <a16:creationId xmlns:a16="http://schemas.microsoft.com/office/drawing/2014/main" id="{41EAE78D-5E85-5249-8B5D-86126E2E3138}"/>
              </a:ext>
            </a:extLst>
          </p:cNvPr>
          <p:cNvSpPr txBox="1"/>
          <p:nvPr/>
        </p:nvSpPr>
        <p:spPr>
          <a:xfrm>
            <a:off x="354838" y="491766"/>
            <a:ext cx="130785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(a) Object</a:t>
            </a:r>
            <a:endParaRPr sz="12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1E6E6-84DE-EF45-BCAE-869BE1BEB1A1}"/>
              </a:ext>
            </a:extLst>
          </p:cNvPr>
          <p:cNvSpPr txBox="1"/>
          <p:nvPr/>
        </p:nvSpPr>
        <p:spPr>
          <a:xfrm>
            <a:off x="8372024" y="445599"/>
            <a:ext cx="781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8E6FE-042C-C346-AD93-59ACC0D05FE9}"/>
              </a:ext>
            </a:extLst>
          </p:cNvPr>
          <p:cNvSpPr txBox="1"/>
          <p:nvPr/>
        </p:nvSpPr>
        <p:spPr>
          <a:xfrm>
            <a:off x="4938703" y="360961"/>
            <a:ext cx="3459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is in Box X, the pot is in Box T,   the magnet is in Box A, … Box X contains the ____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2F3002-4C7C-E048-93AA-F2AC1807B7B5}"/>
              </a:ext>
            </a:extLst>
          </p:cNvPr>
          <p:cNvCxnSpPr>
            <a:cxnSpLocks/>
          </p:cNvCxnSpPr>
          <p:nvPr/>
        </p:nvCxnSpPr>
        <p:spPr>
          <a:xfrm flipH="1">
            <a:off x="3504304" y="146794"/>
            <a:ext cx="2775474" cy="0"/>
          </a:xfrm>
          <a:prstGeom prst="straightConnector1">
            <a:avLst/>
          </a:prstGeom>
          <a:ln w="19050">
            <a:solidFill>
              <a:schemeClr val="accent4">
                <a:lumMod val="75000"/>
                <a:alpha val="7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AF555F-6A54-874B-AF95-3C2E1334DDA7}"/>
              </a:ext>
            </a:extLst>
          </p:cNvPr>
          <p:cNvSpPr txBox="1"/>
          <p:nvPr/>
        </p:nvSpPr>
        <p:spPr>
          <a:xfrm>
            <a:off x="1467704" y="360961"/>
            <a:ext cx="3326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 is in Box C,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boat is in Box 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the creature is in Box P, …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 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____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5BAF6-6786-3646-9103-15B48299B8CD}"/>
              </a:ext>
            </a:extLst>
          </p:cNvPr>
          <p:cNvSpPr/>
          <p:nvPr/>
        </p:nvSpPr>
        <p:spPr>
          <a:xfrm>
            <a:off x="386642" y="785122"/>
            <a:ext cx="8720493" cy="747133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146;p14">
            <a:extLst>
              <a:ext uri="{FF2B5EF4-FFF2-40B4-BE49-F238E27FC236}">
                <a16:creationId xmlns:a16="http://schemas.microsoft.com/office/drawing/2014/main" id="{0B268A7A-4828-F945-B5EF-363CEBBD8AF0}"/>
              </a:ext>
            </a:extLst>
          </p:cNvPr>
          <p:cNvSpPr txBox="1"/>
          <p:nvPr/>
        </p:nvSpPr>
        <p:spPr>
          <a:xfrm>
            <a:off x="354838" y="1074050"/>
            <a:ext cx="160808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(b) Label</a:t>
            </a:r>
            <a:endParaRPr sz="12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6EDA8C-D47D-CB49-857C-89A4E50A0C70}"/>
              </a:ext>
            </a:extLst>
          </p:cNvPr>
          <p:cNvSpPr txBox="1"/>
          <p:nvPr/>
        </p:nvSpPr>
        <p:spPr>
          <a:xfrm>
            <a:off x="8372024" y="1027883"/>
            <a:ext cx="781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6AA98-C4DC-F448-AE0A-B8F51D0D2B53}"/>
              </a:ext>
            </a:extLst>
          </p:cNvPr>
          <p:cNvSpPr txBox="1"/>
          <p:nvPr/>
        </p:nvSpPr>
        <p:spPr>
          <a:xfrm>
            <a:off x="4921570" y="943245"/>
            <a:ext cx="3459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is in Box X, the pot is in Box T,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cross is in Box 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 Box A contain the 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38813-C72C-574B-825A-BA50B8C45EB1}"/>
              </a:ext>
            </a:extLst>
          </p:cNvPr>
          <p:cNvSpPr txBox="1"/>
          <p:nvPr/>
        </p:nvSpPr>
        <p:spPr>
          <a:xfrm>
            <a:off x="1450571" y="943245"/>
            <a:ext cx="3326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stone is in Box X, the engine is in Box I,  the bread is in Box H, …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 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____</a:t>
            </a:r>
            <a:endParaRPr lang="en-US" sz="1200" dirty="0">
              <a:highlight>
                <a:srgbClr val="F9CB9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Google Shape;146;p14">
            <a:extLst>
              <a:ext uri="{FF2B5EF4-FFF2-40B4-BE49-F238E27FC236}">
                <a16:creationId xmlns:a16="http://schemas.microsoft.com/office/drawing/2014/main" id="{A4FA3631-18EC-7F4B-919D-64D5860F2183}"/>
              </a:ext>
            </a:extLst>
          </p:cNvPr>
          <p:cNvSpPr txBox="1"/>
          <p:nvPr/>
        </p:nvSpPr>
        <p:spPr>
          <a:xfrm>
            <a:off x="354838" y="1706330"/>
            <a:ext cx="11510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(c) Position</a:t>
            </a:r>
            <a:endParaRPr sz="12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48157-8051-1A41-B8AF-B88E126D212C}"/>
              </a:ext>
            </a:extLst>
          </p:cNvPr>
          <p:cNvSpPr txBox="1"/>
          <p:nvPr/>
        </p:nvSpPr>
        <p:spPr>
          <a:xfrm>
            <a:off x="8372024" y="1660125"/>
            <a:ext cx="781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F7C2F9-48CA-464D-A47D-6D637E4B0DE3}"/>
              </a:ext>
            </a:extLst>
          </p:cNvPr>
          <p:cNvSpPr txBox="1"/>
          <p:nvPr/>
        </p:nvSpPr>
        <p:spPr>
          <a:xfrm>
            <a:off x="4938703" y="1575487"/>
            <a:ext cx="3459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is in Box X, the pot is in Box T,   the    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in Box M, …   Box A contains the 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13DD23-B4E7-2848-8BB5-D42277356975}"/>
              </a:ext>
            </a:extLst>
          </p:cNvPr>
          <p:cNvSpPr txBox="1"/>
          <p:nvPr/>
        </p:nvSpPr>
        <p:spPr>
          <a:xfrm>
            <a:off x="1467704" y="1575487"/>
            <a:ext cx="3326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cup is in Box M, the pipe is in Box K, the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Box Q, … </a:t>
            </a:r>
            <a:r>
              <a:rPr lang="en-US" sz="1200" dirty="0">
                <a:highlight>
                  <a:srgbClr val="F9CB9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 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____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1F70A0-5E0E-8A4C-9C17-860104FBD2E5}"/>
              </a:ext>
            </a:extLst>
          </p:cNvPr>
          <p:cNvCxnSpPr>
            <a:cxnSpLocks/>
          </p:cNvCxnSpPr>
          <p:nvPr/>
        </p:nvCxnSpPr>
        <p:spPr>
          <a:xfrm>
            <a:off x="1547612" y="268714"/>
            <a:ext cx="324612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1A874-9C92-8243-8699-056F599A9BC1}"/>
              </a:ext>
            </a:extLst>
          </p:cNvPr>
          <p:cNvCxnSpPr>
            <a:cxnSpLocks/>
          </p:cNvCxnSpPr>
          <p:nvPr/>
        </p:nvCxnSpPr>
        <p:spPr>
          <a:xfrm>
            <a:off x="4985517" y="268714"/>
            <a:ext cx="324612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0BFDBD-66B4-E74B-9EC4-C7598DAB3C56}"/>
              </a:ext>
            </a:extLst>
          </p:cNvPr>
          <p:cNvCxnSpPr>
            <a:cxnSpLocks/>
          </p:cNvCxnSpPr>
          <p:nvPr/>
        </p:nvCxnSpPr>
        <p:spPr>
          <a:xfrm>
            <a:off x="8418193" y="268714"/>
            <a:ext cx="688942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E33CFB-B807-9441-95AA-9FC998D8DC85}"/>
              </a:ext>
            </a:extLst>
          </p:cNvPr>
          <p:cNvCxnSpPr>
            <a:cxnSpLocks/>
          </p:cNvCxnSpPr>
          <p:nvPr/>
        </p:nvCxnSpPr>
        <p:spPr>
          <a:xfrm>
            <a:off x="404395" y="268714"/>
            <a:ext cx="948946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9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A9293474-9C12-7E4C-A907-2C02AA1A3528}"/>
              </a:ext>
            </a:extLst>
          </p:cNvPr>
          <p:cNvSpPr/>
          <p:nvPr/>
        </p:nvSpPr>
        <p:spPr>
          <a:xfrm>
            <a:off x="1345054" y="343680"/>
            <a:ext cx="695255" cy="16126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ACE303-7657-AC4A-984F-5F1B70DE4C0A}"/>
              </a:ext>
            </a:extLst>
          </p:cNvPr>
          <p:cNvGrpSpPr/>
          <p:nvPr/>
        </p:nvGrpSpPr>
        <p:grpSpPr>
          <a:xfrm>
            <a:off x="1453480" y="343680"/>
            <a:ext cx="2222997" cy="2271680"/>
            <a:chOff x="1594301" y="442583"/>
            <a:chExt cx="2222997" cy="2271680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F1808C4-0DA9-5842-9072-3184DD751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10160" r="75690"/>
            <a:stretch/>
          </p:blipFill>
          <p:spPr>
            <a:xfrm>
              <a:off x="1594301" y="442583"/>
              <a:ext cx="2222996" cy="227168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D95864-40AE-8D49-AE3C-18CEE0296F7C}"/>
                </a:ext>
              </a:extLst>
            </p:cNvPr>
            <p:cNvSpPr/>
            <p:nvPr/>
          </p:nvSpPr>
          <p:spPr>
            <a:xfrm>
              <a:off x="3381936" y="2020632"/>
              <a:ext cx="435362" cy="253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9D69A31E-CED2-4A45-B6D7-53438E007BDD}"/>
              </a:ext>
            </a:extLst>
          </p:cNvPr>
          <p:cNvSpPr txBox="1"/>
          <p:nvPr/>
        </p:nvSpPr>
        <p:spPr>
          <a:xfrm>
            <a:off x="3240612" y="1843412"/>
            <a:ext cx="36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174863-C8CA-F341-9540-5B96097E5A58}"/>
              </a:ext>
            </a:extLst>
          </p:cNvPr>
          <p:cNvGrpSpPr/>
          <p:nvPr/>
        </p:nvGrpSpPr>
        <p:grpSpPr>
          <a:xfrm>
            <a:off x="2055582" y="343680"/>
            <a:ext cx="5337329" cy="2187971"/>
            <a:chOff x="3245751" y="339634"/>
            <a:chExt cx="5337329" cy="21879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9CF891-4C61-174B-BB7C-1EE081906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620" t="10159" r="6059" b="3311"/>
            <a:stretch/>
          </p:blipFill>
          <p:spPr>
            <a:xfrm>
              <a:off x="4713220" y="339634"/>
              <a:ext cx="3869860" cy="218797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B3E419-72F8-124F-BEAE-DA17D08BC8B5}"/>
                </a:ext>
              </a:extLst>
            </p:cNvPr>
            <p:cNvSpPr/>
            <p:nvPr/>
          </p:nvSpPr>
          <p:spPr>
            <a:xfrm>
              <a:off x="3707311" y="339634"/>
              <a:ext cx="1663338" cy="165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891010-0B2D-9949-91FD-2D133DC077C1}"/>
                </a:ext>
              </a:extLst>
            </p:cNvPr>
            <p:cNvSpPr/>
            <p:nvPr/>
          </p:nvSpPr>
          <p:spPr>
            <a:xfrm>
              <a:off x="3733433" y="748947"/>
              <a:ext cx="1663338" cy="165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53022-37DB-4B4B-BCE5-C1604F256538}"/>
                </a:ext>
              </a:extLst>
            </p:cNvPr>
            <p:cNvSpPr/>
            <p:nvPr/>
          </p:nvSpPr>
          <p:spPr>
            <a:xfrm>
              <a:off x="3546201" y="1155769"/>
              <a:ext cx="2042163" cy="165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295E2A-EC71-B04B-A203-2BF59CA341EF}"/>
                </a:ext>
              </a:extLst>
            </p:cNvPr>
            <p:cNvSpPr/>
            <p:nvPr/>
          </p:nvSpPr>
          <p:spPr>
            <a:xfrm>
              <a:off x="3245751" y="1578423"/>
              <a:ext cx="2638702" cy="165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B342762-73B4-2242-A67E-C79BDBAF53A6}"/>
              </a:ext>
            </a:extLst>
          </p:cNvPr>
          <p:cNvSpPr/>
          <p:nvPr/>
        </p:nvSpPr>
        <p:spPr>
          <a:xfrm>
            <a:off x="7218739" y="486294"/>
            <a:ext cx="174172" cy="165463"/>
          </a:xfrm>
          <a:prstGeom prst="rect">
            <a:avLst/>
          </a:prstGeom>
          <a:solidFill>
            <a:srgbClr val="E2007B">
              <a:alpha val="50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43638-4935-854A-A833-8D124B87F16E}"/>
              </a:ext>
            </a:extLst>
          </p:cNvPr>
          <p:cNvSpPr/>
          <p:nvPr/>
        </p:nvSpPr>
        <p:spPr>
          <a:xfrm>
            <a:off x="7218739" y="918454"/>
            <a:ext cx="174172" cy="165463"/>
          </a:xfrm>
          <a:prstGeom prst="rect">
            <a:avLst/>
          </a:prstGeom>
          <a:solidFill>
            <a:srgbClr val="7030A0">
              <a:alpha val="50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42B917-AAF9-4F48-95FB-0AF7A8A24471}"/>
              </a:ext>
            </a:extLst>
          </p:cNvPr>
          <p:cNvSpPr/>
          <p:nvPr/>
        </p:nvSpPr>
        <p:spPr>
          <a:xfrm>
            <a:off x="6917262" y="1342067"/>
            <a:ext cx="174172" cy="165463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2E708-D651-3140-8542-4152AFB80A27}"/>
              </a:ext>
            </a:extLst>
          </p:cNvPr>
          <p:cNvSpPr/>
          <p:nvPr/>
        </p:nvSpPr>
        <p:spPr>
          <a:xfrm>
            <a:off x="4403959" y="1768313"/>
            <a:ext cx="174172" cy="165463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6BB803-49A9-DC41-A6A8-63ABCAEA6D86}"/>
              </a:ext>
            </a:extLst>
          </p:cNvPr>
          <p:cNvCxnSpPr>
            <a:cxnSpLocks/>
          </p:cNvCxnSpPr>
          <p:nvPr/>
        </p:nvCxnSpPr>
        <p:spPr>
          <a:xfrm flipH="1">
            <a:off x="3979465" y="578080"/>
            <a:ext cx="33558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DD4B8-58FC-484B-85D8-D536085C6DD5}"/>
              </a:ext>
            </a:extLst>
          </p:cNvPr>
          <p:cNvCxnSpPr>
            <a:cxnSpLocks/>
          </p:cNvCxnSpPr>
          <p:nvPr/>
        </p:nvCxnSpPr>
        <p:spPr>
          <a:xfrm flipH="1">
            <a:off x="7076946" y="1001185"/>
            <a:ext cx="25603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EA1A7-ACA7-D74F-9210-5E16575BE46F}"/>
              </a:ext>
            </a:extLst>
          </p:cNvPr>
          <p:cNvCxnSpPr>
            <a:cxnSpLocks/>
          </p:cNvCxnSpPr>
          <p:nvPr/>
        </p:nvCxnSpPr>
        <p:spPr>
          <a:xfrm flipH="1">
            <a:off x="4569616" y="1424798"/>
            <a:ext cx="247056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C88C12-A3D6-AC40-B4C9-EE5510481E43}"/>
              </a:ext>
            </a:extLst>
          </p:cNvPr>
          <p:cNvCxnSpPr>
            <a:cxnSpLocks/>
          </p:cNvCxnSpPr>
          <p:nvPr/>
        </p:nvCxnSpPr>
        <p:spPr>
          <a:xfrm>
            <a:off x="7305825" y="660601"/>
            <a:ext cx="0" cy="257853"/>
          </a:xfrm>
          <a:prstGeom prst="straightConnector1">
            <a:avLst/>
          </a:prstGeom>
          <a:ln w="28575">
            <a:solidFill>
              <a:srgbClr val="FF0000">
                <a:alpha val="80000"/>
              </a:srgb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8D8B18-975F-264E-A6AA-93DB7EB5FD64}"/>
              </a:ext>
            </a:extLst>
          </p:cNvPr>
          <p:cNvCxnSpPr>
            <a:cxnSpLocks/>
          </p:cNvCxnSpPr>
          <p:nvPr/>
        </p:nvCxnSpPr>
        <p:spPr>
          <a:xfrm>
            <a:off x="7004348" y="1072967"/>
            <a:ext cx="1" cy="269100"/>
          </a:xfrm>
          <a:prstGeom prst="straightConnector1">
            <a:avLst/>
          </a:prstGeom>
          <a:ln w="28575">
            <a:solidFill>
              <a:srgbClr val="FF0000">
                <a:alpha val="80000"/>
              </a:srgb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CF4689-7BA2-B440-848F-019DE2D72282}"/>
              </a:ext>
            </a:extLst>
          </p:cNvPr>
          <p:cNvCxnSpPr>
            <a:cxnSpLocks/>
          </p:cNvCxnSpPr>
          <p:nvPr/>
        </p:nvCxnSpPr>
        <p:spPr>
          <a:xfrm>
            <a:off x="4501167" y="1499213"/>
            <a:ext cx="1" cy="269100"/>
          </a:xfrm>
          <a:prstGeom prst="straightConnector1">
            <a:avLst/>
          </a:prstGeom>
          <a:ln w="28575">
            <a:solidFill>
              <a:srgbClr val="FF0000">
                <a:alpha val="80000"/>
              </a:srgb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9BCA5-CE6D-4A49-855A-738FA1AB513A}"/>
              </a:ext>
            </a:extLst>
          </p:cNvPr>
          <p:cNvCxnSpPr>
            <a:cxnSpLocks/>
          </p:cNvCxnSpPr>
          <p:nvPr/>
        </p:nvCxnSpPr>
        <p:spPr>
          <a:xfrm flipH="1">
            <a:off x="4128397" y="1850542"/>
            <a:ext cx="410075" cy="2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5DFA303-79F9-BE4C-89D4-8C60448F286C}"/>
              </a:ext>
            </a:extLst>
          </p:cNvPr>
          <p:cNvSpPr/>
          <p:nvPr/>
        </p:nvSpPr>
        <p:spPr>
          <a:xfrm>
            <a:off x="3381831" y="508178"/>
            <a:ext cx="141220" cy="142203"/>
          </a:xfrm>
          <a:prstGeom prst="rect">
            <a:avLst/>
          </a:prstGeom>
          <a:solidFill>
            <a:srgbClr val="F8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8566FE-2B6A-2940-AF88-E118BD5502F4}"/>
              </a:ext>
            </a:extLst>
          </p:cNvPr>
          <p:cNvGrpSpPr/>
          <p:nvPr/>
        </p:nvGrpSpPr>
        <p:grpSpPr>
          <a:xfrm>
            <a:off x="758373" y="426410"/>
            <a:ext cx="1298289" cy="1539225"/>
            <a:chOff x="1968727" y="422364"/>
            <a:chExt cx="1338664" cy="153922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7E173A-E6F9-884D-8047-15EF74B1EB4D}"/>
                </a:ext>
              </a:extLst>
            </p:cNvPr>
            <p:cNvSpPr txBox="1"/>
            <p:nvPr/>
          </p:nvSpPr>
          <p:spPr>
            <a:xfrm>
              <a:off x="1968727" y="422364"/>
              <a:ext cx="133793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A (L23 H3)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A926F63-2D1E-C94F-9904-40529B6E0278}"/>
                </a:ext>
              </a:extLst>
            </p:cNvPr>
            <p:cNvSpPr txBox="1"/>
            <p:nvPr/>
          </p:nvSpPr>
          <p:spPr>
            <a:xfrm>
              <a:off x="1968728" y="818261"/>
              <a:ext cx="133866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B (L14 H27)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897EB4-54AA-8541-A136-24A873F231BE}"/>
                </a:ext>
              </a:extLst>
            </p:cNvPr>
            <p:cNvSpPr txBox="1"/>
            <p:nvPr/>
          </p:nvSpPr>
          <p:spPr>
            <a:xfrm>
              <a:off x="1968728" y="1289947"/>
              <a:ext cx="133866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C (L10 H3)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3C71B71-EC0D-7D42-A204-4AA5E9118935}"/>
                </a:ext>
              </a:extLst>
            </p:cNvPr>
            <p:cNvSpPr txBox="1"/>
            <p:nvPr/>
          </p:nvSpPr>
          <p:spPr>
            <a:xfrm>
              <a:off x="1968728" y="1699979"/>
              <a:ext cx="133866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D (L8 H21)</a:t>
              </a:r>
            </a:p>
          </p:txBody>
        </p:sp>
      </p:grp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1EA65B9-AA49-E048-AE9E-6B0177D7EDA8}"/>
              </a:ext>
            </a:extLst>
          </p:cNvPr>
          <p:cNvSpPr/>
          <p:nvPr/>
        </p:nvSpPr>
        <p:spPr>
          <a:xfrm>
            <a:off x="2137252" y="512054"/>
            <a:ext cx="1313706" cy="8527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F75E82F-8DBC-4A44-A281-57F74E0295AF}"/>
              </a:ext>
            </a:extLst>
          </p:cNvPr>
          <p:cNvCxnSpPr>
            <a:cxnSpLocks/>
          </p:cNvCxnSpPr>
          <p:nvPr/>
        </p:nvCxnSpPr>
        <p:spPr>
          <a:xfrm>
            <a:off x="2182692" y="613615"/>
            <a:ext cx="274320" cy="0"/>
          </a:xfrm>
          <a:prstGeom prst="straightConnector1">
            <a:avLst/>
          </a:prstGeom>
          <a:ln w="28575">
            <a:solidFill>
              <a:srgbClr val="FF0000">
                <a:alpha val="80000"/>
              </a:srgbClr>
            </a:solidFill>
            <a:miter lim="800000"/>
            <a:headEnd type="none"/>
            <a:tailEnd type="triangl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579D18C-96B3-D94C-9470-D2066DFBAC91}"/>
              </a:ext>
            </a:extLst>
          </p:cNvPr>
          <p:cNvSpPr txBox="1"/>
          <p:nvPr/>
        </p:nvSpPr>
        <p:spPr>
          <a:xfrm>
            <a:off x="2396515" y="485557"/>
            <a:ext cx="898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Path-Patching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0D2DB85-7B58-6F40-BF61-6B9557420BAE}"/>
              </a:ext>
            </a:extLst>
          </p:cNvPr>
          <p:cNvCxnSpPr>
            <a:cxnSpLocks/>
          </p:cNvCxnSpPr>
          <p:nvPr/>
        </p:nvCxnSpPr>
        <p:spPr>
          <a:xfrm flipH="1">
            <a:off x="2182692" y="786508"/>
            <a:ext cx="274320" cy="2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06314C9-74B8-894F-9861-5ECA92E583FC}"/>
              </a:ext>
            </a:extLst>
          </p:cNvPr>
          <p:cNvSpPr txBox="1"/>
          <p:nvPr/>
        </p:nvSpPr>
        <p:spPr>
          <a:xfrm>
            <a:off x="2396515" y="655479"/>
            <a:ext cx="115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flow</a:t>
            </a:r>
          </a:p>
        </p:txBody>
      </p:sp>
      <p:sp>
        <p:nvSpPr>
          <p:cNvPr id="126" name="Google Shape;87;p13">
            <a:extLst>
              <a:ext uri="{FF2B5EF4-FFF2-40B4-BE49-F238E27FC236}">
                <a16:creationId xmlns:a16="http://schemas.microsoft.com/office/drawing/2014/main" id="{24B4CDC4-D3E9-2045-B03A-47DC5710F404}"/>
              </a:ext>
            </a:extLst>
          </p:cNvPr>
          <p:cNvSpPr txBox="1"/>
          <p:nvPr/>
        </p:nvSpPr>
        <p:spPr>
          <a:xfrm>
            <a:off x="7041871" y="729923"/>
            <a:ext cx="3053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100" b="1" dirty="0"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Q</a:t>
            </a:r>
            <a:endParaRPr lang="en-US" sz="1100" b="1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27" name="Google Shape;87;p13">
            <a:extLst>
              <a:ext uri="{FF2B5EF4-FFF2-40B4-BE49-F238E27FC236}">
                <a16:creationId xmlns:a16="http://schemas.microsoft.com/office/drawing/2014/main" id="{56C97164-B404-8A45-9410-6AED6213775F}"/>
              </a:ext>
            </a:extLst>
          </p:cNvPr>
          <p:cNvSpPr txBox="1"/>
          <p:nvPr/>
        </p:nvSpPr>
        <p:spPr>
          <a:xfrm>
            <a:off x="6782218" y="1159815"/>
            <a:ext cx="2374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100" b="1" dirty="0"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F3AEC57C-33F4-0F40-A325-905B479B621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95907" t="14830" r="3067" b="73648"/>
          <a:stretch/>
        </p:blipFill>
        <p:spPr>
          <a:xfrm>
            <a:off x="2199251" y="892759"/>
            <a:ext cx="213823" cy="160215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DD71356-BDA8-B342-9B4E-E39E38311FC5}"/>
              </a:ext>
            </a:extLst>
          </p:cNvPr>
          <p:cNvSpPr txBox="1"/>
          <p:nvPr/>
        </p:nvSpPr>
        <p:spPr>
          <a:xfrm>
            <a:off x="2396515" y="825401"/>
            <a:ext cx="115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strength</a:t>
            </a:r>
          </a:p>
        </p:txBody>
      </p:sp>
      <p:sp>
        <p:nvSpPr>
          <p:cNvPr id="136" name="Google Shape;87;p13">
            <a:extLst>
              <a:ext uri="{FF2B5EF4-FFF2-40B4-BE49-F238E27FC236}">
                <a16:creationId xmlns:a16="http://schemas.microsoft.com/office/drawing/2014/main" id="{E70ED69C-81D3-694E-A6D3-77EA4B8FE1D2}"/>
              </a:ext>
            </a:extLst>
          </p:cNvPr>
          <p:cNvSpPr txBox="1"/>
          <p:nvPr/>
        </p:nvSpPr>
        <p:spPr>
          <a:xfrm>
            <a:off x="4206601" y="1574839"/>
            <a:ext cx="361411" cy="1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V</a:t>
            </a:r>
            <a:endParaRPr sz="1050" b="1" dirty="0"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846F274-74C3-2345-84D7-A826E64D8493}"/>
              </a:ext>
            </a:extLst>
          </p:cNvPr>
          <p:cNvSpPr txBox="1"/>
          <p:nvPr/>
        </p:nvSpPr>
        <p:spPr>
          <a:xfrm>
            <a:off x="2396514" y="995322"/>
            <a:ext cx="1152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heads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circuit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31A4C59-5131-0947-818A-D871E41E1729}"/>
              </a:ext>
            </a:extLst>
          </p:cNvPr>
          <p:cNvSpPr/>
          <p:nvPr/>
        </p:nvSpPr>
        <p:spPr>
          <a:xfrm rot="16200000">
            <a:off x="6932250" y="1945692"/>
            <a:ext cx="148553" cy="169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72FD884-5E03-2541-B746-114986DDC3CB}"/>
              </a:ext>
            </a:extLst>
          </p:cNvPr>
          <p:cNvSpPr/>
          <p:nvPr/>
        </p:nvSpPr>
        <p:spPr>
          <a:xfrm>
            <a:off x="2210797" y="1126761"/>
            <a:ext cx="174172" cy="1654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Google Shape;87;p13">
            <a:extLst>
              <a:ext uri="{FF2B5EF4-FFF2-40B4-BE49-F238E27FC236}">
                <a16:creationId xmlns:a16="http://schemas.microsoft.com/office/drawing/2014/main" id="{127DCC28-893C-504B-8DB4-5C2B7F63E525}"/>
              </a:ext>
            </a:extLst>
          </p:cNvPr>
          <p:cNvSpPr txBox="1"/>
          <p:nvPr/>
        </p:nvSpPr>
        <p:spPr>
          <a:xfrm>
            <a:off x="7289783" y="486295"/>
            <a:ext cx="361411" cy="1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E2007B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</a:t>
            </a:r>
            <a:endParaRPr sz="1050" b="1" dirty="0">
              <a:solidFill>
                <a:srgbClr val="E2007B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50" name="Google Shape;87;p13">
            <a:extLst>
              <a:ext uri="{FF2B5EF4-FFF2-40B4-BE49-F238E27FC236}">
                <a16:creationId xmlns:a16="http://schemas.microsoft.com/office/drawing/2014/main" id="{F24CD827-CDE8-8C4E-B55E-0CB5C343C3F3}"/>
              </a:ext>
            </a:extLst>
          </p:cNvPr>
          <p:cNvSpPr txBox="1"/>
          <p:nvPr/>
        </p:nvSpPr>
        <p:spPr>
          <a:xfrm>
            <a:off x="7285494" y="918662"/>
            <a:ext cx="361411" cy="1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7030A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</a:t>
            </a:r>
            <a:endParaRPr sz="1050" b="1" dirty="0">
              <a:solidFill>
                <a:srgbClr val="7030A0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51" name="Google Shape;87;p13">
            <a:extLst>
              <a:ext uri="{FF2B5EF4-FFF2-40B4-BE49-F238E27FC236}">
                <a16:creationId xmlns:a16="http://schemas.microsoft.com/office/drawing/2014/main" id="{A9036888-4089-4C48-A229-B24BA1E350FA}"/>
              </a:ext>
            </a:extLst>
          </p:cNvPr>
          <p:cNvSpPr txBox="1"/>
          <p:nvPr/>
        </p:nvSpPr>
        <p:spPr>
          <a:xfrm>
            <a:off x="6990032" y="1334644"/>
            <a:ext cx="361411" cy="1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</a:t>
            </a:r>
          </a:p>
        </p:txBody>
      </p:sp>
      <p:sp>
        <p:nvSpPr>
          <p:cNvPr id="152" name="Google Shape;87;p13">
            <a:extLst>
              <a:ext uri="{FF2B5EF4-FFF2-40B4-BE49-F238E27FC236}">
                <a16:creationId xmlns:a16="http://schemas.microsoft.com/office/drawing/2014/main" id="{A987C698-D3D5-FB45-900C-0A88DE20891F}"/>
              </a:ext>
            </a:extLst>
          </p:cNvPr>
          <p:cNvSpPr txBox="1"/>
          <p:nvPr/>
        </p:nvSpPr>
        <p:spPr>
          <a:xfrm>
            <a:off x="4469518" y="1767812"/>
            <a:ext cx="361411" cy="16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C86F58-B8E1-B44E-8CFB-E7167529F232}"/>
              </a:ext>
            </a:extLst>
          </p:cNvPr>
          <p:cNvSpPr/>
          <p:nvPr/>
        </p:nvSpPr>
        <p:spPr>
          <a:xfrm rot="16200000">
            <a:off x="3708800" y="2065221"/>
            <a:ext cx="377994" cy="1602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5A27CE1-5584-A243-9987-89F059D6F553}"/>
              </a:ext>
            </a:extLst>
          </p:cNvPr>
          <p:cNvSpPr txBox="1"/>
          <p:nvPr/>
        </p:nvSpPr>
        <p:spPr>
          <a:xfrm rot="16200000">
            <a:off x="3570031" y="2084068"/>
            <a:ext cx="6335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3B645B2-168E-FB44-B83B-A3EDBDF4A28F}"/>
              </a:ext>
            </a:extLst>
          </p:cNvPr>
          <p:cNvSpPr/>
          <p:nvPr/>
        </p:nvSpPr>
        <p:spPr>
          <a:xfrm rot="16200000">
            <a:off x="4310569" y="2065220"/>
            <a:ext cx="377994" cy="1602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12A22CD-C79E-4646-A67B-3A6393D21D41}"/>
              </a:ext>
            </a:extLst>
          </p:cNvPr>
          <p:cNvSpPr/>
          <p:nvPr/>
        </p:nvSpPr>
        <p:spPr>
          <a:xfrm rot="16200000">
            <a:off x="4406781" y="1960679"/>
            <a:ext cx="174172" cy="1654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D1964E3-64EE-C64A-A020-504E604ACC07}"/>
              </a:ext>
            </a:extLst>
          </p:cNvPr>
          <p:cNvSpPr/>
          <p:nvPr/>
        </p:nvSpPr>
        <p:spPr>
          <a:xfrm rot="16200000">
            <a:off x="6822807" y="2065220"/>
            <a:ext cx="377994" cy="1602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51A86F5-44D5-5543-B705-D1FCA109932C}"/>
              </a:ext>
            </a:extLst>
          </p:cNvPr>
          <p:cNvSpPr/>
          <p:nvPr/>
        </p:nvSpPr>
        <p:spPr>
          <a:xfrm rot="16200000">
            <a:off x="6919019" y="1960679"/>
            <a:ext cx="174172" cy="1654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092EA1A-5B9A-3546-83CA-4A88FDFF121F}"/>
              </a:ext>
            </a:extLst>
          </p:cNvPr>
          <p:cNvSpPr/>
          <p:nvPr/>
        </p:nvSpPr>
        <p:spPr>
          <a:xfrm rot="16200000">
            <a:off x="7233256" y="1945692"/>
            <a:ext cx="148553" cy="169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37C278D-E0B1-9F4F-ABD5-5353FDEC8711}"/>
              </a:ext>
            </a:extLst>
          </p:cNvPr>
          <p:cNvSpPr/>
          <p:nvPr/>
        </p:nvSpPr>
        <p:spPr>
          <a:xfrm rot="16200000">
            <a:off x="7115613" y="2065220"/>
            <a:ext cx="377994" cy="1602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A94474-1E22-1642-8850-A6982FB9E055}"/>
              </a:ext>
            </a:extLst>
          </p:cNvPr>
          <p:cNvSpPr/>
          <p:nvPr/>
        </p:nvSpPr>
        <p:spPr>
          <a:xfrm rot="16200000">
            <a:off x="7107786" y="2002019"/>
            <a:ext cx="373312" cy="16546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318861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9CF891-4C61-174B-BB7C-1EE081906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0" t="72568" r="35392"/>
          <a:stretch/>
        </p:blipFill>
        <p:spPr>
          <a:xfrm>
            <a:off x="5234369" y="1965635"/>
            <a:ext cx="1030335" cy="6936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AD53022-37DB-4B4B-BCE5-C1604F256538}"/>
              </a:ext>
            </a:extLst>
          </p:cNvPr>
          <p:cNvSpPr/>
          <p:nvPr/>
        </p:nvSpPr>
        <p:spPr>
          <a:xfrm rot="16200000">
            <a:off x="5157637" y="2048368"/>
            <a:ext cx="571884" cy="16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42762-73B4-2242-A67E-C79BDBAF53A6}"/>
              </a:ext>
            </a:extLst>
          </p:cNvPr>
          <p:cNvSpPr/>
          <p:nvPr/>
        </p:nvSpPr>
        <p:spPr>
          <a:xfrm>
            <a:off x="7218739" y="486294"/>
            <a:ext cx="174172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43638-4935-854A-A833-8D124B87F16E}"/>
              </a:ext>
            </a:extLst>
          </p:cNvPr>
          <p:cNvSpPr/>
          <p:nvPr/>
        </p:nvSpPr>
        <p:spPr>
          <a:xfrm>
            <a:off x="7218739" y="918454"/>
            <a:ext cx="174172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42B917-AAF9-4F48-95FB-0AF7A8A24471}"/>
              </a:ext>
            </a:extLst>
          </p:cNvPr>
          <p:cNvSpPr/>
          <p:nvPr/>
        </p:nvSpPr>
        <p:spPr>
          <a:xfrm>
            <a:off x="6917262" y="1342067"/>
            <a:ext cx="174172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2E708-D651-3140-8542-4152AFB80A27}"/>
              </a:ext>
            </a:extLst>
          </p:cNvPr>
          <p:cNvSpPr/>
          <p:nvPr/>
        </p:nvSpPr>
        <p:spPr>
          <a:xfrm>
            <a:off x="5957154" y="1768313"/>
            <a:ext cx="174172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6BB803-49A9-DC41-A6A8-63ABCAEA6D8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471251" y="564610"/>
            <a:ext cx="1747488" cy="44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DD4B8-58FC-484B-85D8-D536085C6D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004349" y="1001186"/>
            <a:ext cx="21439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EA1A7-ACA7-D74F-9210-5E16575BE46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32210" y="1424799"/>
            <a:ext cx="88505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C88C12-A3D6-AC40-B4C9-EE5510481E43}"/>
              </a:ext>
            </a:extLst>
          </p:cNvPr>
          <p:cNvCxnSpPr>
            <a:cxnSpLocks/>
          </p:cNvCxnSpPr>
          <p:nvPr/>
        </p:nvCxnSpPr>
        <p:spPr>
          <a:xfrm>
            <a:off x="7305825" y="660601"/>
            <a:ext cx="0" cy="2578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8D8B18-975F-264E-A6AA-93DB7EB5FD6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004348" y="987935"/>
            <a:ext cx="4" cy="3541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CF4689-7BA2-B440-848F-019DE2D72282}"/>
              </a:ext>
            </a:extLst>
          </p:cNvPr>
          <p:cNvCxnSpPr>
            <a:cxnSpLocks/>
          </p:cNvCxnSpPr>
          <p:nvPr/>
        </p:nvCxnSpPr>
        <p:spPr>
          <a:xfrm>
            <a:off x="6044241" y="1424799"/>
            <a:ext cx="0" cy="3435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866E19-92E8-3540-819E-D9BD9001AEBB}"/>
              </a:ext>
            </a:extLst>
          </p:cNvPr>
          <p:cNvCxnSpPr>
            <a:cxnSpLocks/>
          </p:cNvCxnSpPr>
          <p:nvPr/>
        </p:nvCxnSpPr>
        <p:spPr>
          <a:xfrm>
            <a:off x="5481882" y="564609"/>
            <a:ext cx="0" cy="133009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D69A31E-CED2-4A45-B6D7-53438E007BDD}"/>
              </a:ext>
            </a:extLst>
          </p:cNvPr>
          <p:cNvSpPr txBox="1"/>
          <p:nvPr/>
        </p:nvSpPr>
        <p:spPr>
          <a:xfrm>
            <a:off x="6193057" y="1933811"/>
            <a:ext cx="61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03E9A70-B2B2-6744-9399-345B451A6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45" t="72568" r="6059"/>
          <a:stretch/>
        </p:blipFill>
        <p:spPr>
          <a:xfrm>
            <a:off x="6805382" y="1965635"/>
            <a:ext cx="612324" cy="69363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9F4A63A-87A8-1242-8586-AE19914D41A8}"/>
              </a:ext>
            </a:extLst>
          </p:cNvPr>
          <p:cNvSpPr/>
          <p:nvPr/>
        </p:nvSpPr>
        <p:spPr>
          <a:xfrm rot="16200000">
            <a:off x="5743714" y="2009369"/>
            <a:ext cx="571884" cy="16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28C72A-4C3B-3F40-A629-539473904398}"/>
              </a:ext>
            </a:extLst>
          </p:cNvPr>
          <p:cNvSpPr/>
          <p:nvPr/>
        </p:nvSpPr>
        <p:spPr>
          <a:xfrm rot="16200000">
            <a:off x="6722762" y="2020575"/>
            <a:ext cx="571884" cy="16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D6768B-8973-7047-8A25-934C82A3B74F}"/>
              </a:ext>
            </a:extLst>
          </p:cNvPr>
          <p:cNvSpPr/>
          <p:nvPr/>
        </p:nvSpPr>
        <p:spPr>
          <a:xfrm rot="16200000">
            <a:off x="7019883" y="2044410"/>
            <a:ext cx="571884" cy="16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FD2612-BFBD-7F43-BA46-CA448907B51B}"/>
              </a:ext>
            </a:extLst>
          </p:cNvPr>
          <p:cNvSpPr/>
          <p:nvPr/>
        </p:nvSpPr>
        <p:spPr>
          <a:xfrm rot="16200000">
            <a:off x="5009077" y="2044812"/>
            <a:ext cx="571884" cy="165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1461CC-122D-7B43-9D7C-3A335EA50920}"/>
              </a:ext>
            </a:extLst>
          </p:cNvPr>
          <p:cNvCxnSpPr>
            <a:cxnSpLocks/>
          </p:cNvCxnSpPr>
          <p:nvPr/>
        </p:nvCxnSpPr>
        <p:spPr>
          <a:xfrm flipH="1">
            <a:off x="7388556" y="573207"/>
            <a:ext cx="21439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D5317F9-A6AE-644C-9A39-707B196CACF4}"/>
              </a:ext>
            </a:extLst>
          </p:cNvPr>
          <p:cNvSpPr txBox="1"/>
          <p:nvPr/>
        </p:nvSpPr>
        <p:spPr>
          <a:xfrm>
            <a:off x="4818130" y="1933776"/>
            <a:ext cx="61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51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9CF891-4C61-174B-BB7C-1EE081906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0" t="72568" r="35392" b="25593"/>
          <a:stretch/>
        </p:blipFill>
        <p:spPr>
          <a:xfrm flipV="1">
            <a:off x="2435318" y="1990469"/>
            <a:ext cx="2194560" cy="449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AD53022-37DB-4B4B-BCE5-C1604F256538}"/>
              </a:ext>
            </a:extLst>
          </p:cNvPr>
          <p:cNvSpPr/>
          <p:nvPr/>
        </p:nvSpPr>
        <p:spPr>
          <a:xfrm rot="16200000">
            <a:off x="2624795" y="2069531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42762-73B4-2242-A67E-C79BDBAF53A6}"/>
              </a:ext>
            </a:extLst>
          </p:cNvPr>
          <p:cNvSpPr/>
          <p:nvPr/>
        </p:nvSpPr>
        <p:spPr>
          <a:xfrm>
            <a:off x="6756173" y="486294"/>
            <a:ext cx="383864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43638-4935-854A-A833-8D124B87F16E}"/>
              </a:ext>
            </a:extLst>
          </p:cNvPr>
          <p:cNvSpPr/>
          <p:nvPr/>
        </p:nvSpPr>
        <p:spPr>
          <a:xfrm>
            <a:off x="6756173" y="918454"/>
            <a:ext cx="383864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42B917-AAF9-4F48-95FB-0AF7A8A24471}"/>
              </a:ext>
            </a:extLst>
          </p:cNvPr>
          <p:cNvSpPr/>
          <p:nvPr/>
        </p:nvSpPr>
        <p:spPr>
          <a:xfrm>
            <a:off x="6091737" y="1342067"/>
            <a:ext cx="383864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2E708-D651-3140-8542-4152AFB80A27}"/>
              </a:ext>
            </a:extLst>
          </p:cNvPr>
          <p:cNvSpPr/>
          <p:nvPr/>
        </p:nvSpPr>
        <p:spPr>
          <a:xfrm>
            <a:off x="3975719" y="1768313"/>
            <a:ext cx="383864" cy="165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6BB803-49A9-DC41-A6A8-63ABCAEA6D8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17981" y="564610"/>
            <a:ext cx="3838192" cy="44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DD4B8-58FC-484B-85D8-D536085C6D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83675" y="1001186"/>
            <a:ext cx="47250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EA1A7-ACA7-D74F-9210-5E16575BE46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4299" y="1424799"/>
            <a:ext cx="193743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C88C12-A3D6-AC40-B4C9-EE5510481E43}"/>
              </a:ext>
            </a:extLst>
          </p:cNvPr>
          <p:cNvCxnSpPr>
            <a:cxnSpLocks/>
          </p:cNvCxnSpPr>
          <p:nvPr/>
        </p:nvCxnSpPr>
        <p:spPr>
          <a:xfrm>
            <a:off x="6948105" y="660601"/>
            <a:ext cx="0" cy="25785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8D8B18-975F-264E-A6AA-93DB7EB5FD6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83673" y="987935"/>
            <a:ext cx="9" cy="3541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CF4689-7BA2-B440-848F-019DE2D72282}"/>
              </a:ext>
            </a:extLst>
          </p:cNvPr>
          <p:cNvCxnSpPr>
            <a:cxnSpLocks/>
          </p:cNvCxnSpPr>
          <p:nvPr/>
        </p:nvCxnSpPr>
        <p:spPr>
          <a:xfrm>
            <a:off x="4167653" y="1424799"/>
            <a:ext cx="0" cy="3435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866E19-92E8-3540-819E-D9BD9001AEBB}"/>
              </a:ext>
            </a:extLst>
          </p:cNvPr>
          <p:cNvCxnSpPr>
            <a:cxnSpLocks/>
          </p:cNvCxnSpPr>
          <p:nvPr/>
        </p:nvCxnSpPr>
        <p:spPr>
          <a:xfrm>
            <a:off x="2928251" y="564609"/>
            <a:ext cx="0" cy="133009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D69A31E-CED2-4A45-B6D7-53438E007BDD}"/>
              </a:ext>
            </a:extLst>
          </p:cNvPr>
          <p:cNvSpPr txBox="1"/>
          <p:nvPr/>
        </p:nvSpPr>
        <p:spPr>
          <a:xfrm>
            <a:off x="4495634" y="1965921"/>
            <a:ext cx="134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03E9A70-B2B2-6744-9399-345B451A6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45" t="72568" r="6059" b="25419"/>
          <a:stretch/>
        </p:blipFill>
        <p:spPr>
          <a:xfrm>
            <a:off x="5785689" y="1990469"/>
            <a:ext cx="1371601" cy="5174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9F4A63A-87A8-1242-8586-AE19914D41A8}"/>
              </a:ext>
            </a:extLst>
          </p:cNvPr>
          <p:cNvSpPr/>
          <p:nvPr/>
        </p:nvSpPr>
        <p:spPr>
          <a:xfrm rot="16200000">
            <a:off x="3882026" y="2069530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28C72A-4C3B-3F40-A629-539473904398}"/>
              </a:ext>
            </a:extLst>
          </p:cNvPr>
          <p:cNvSpPr/>
          <p:nvPr/>
        </p:nvSpPr>
        <p:spPr>
          <a:xfrm rot="16200000">
            <a:off x="6003214" y="2069530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D6768B-8973-7047-8A25-934C82A3B74F}"/>
              </a:ext>
            </a:extLst>
          </p:cNvPr>
          <p:cNvSpPr/>
          <p:nvPr/>
        </p:nvSpPr>
        <p:spPr>
          <a:xfrm rot="16200000">
            <a:off x="6662163" y="2069530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FD2612-BFBD-7F43-BA46-CA448907B51B}"/>
              </a:ext>
            </a:extLst>
          </p:cNvPr>
          <p:cNvSpPr/>
          <p:nvPr/>
        </p:nvSpPr>
        <p:spPr>
          <a:xfrm rot="16200000">
            <a:off x="2297378" y="2069531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1461CC-122D-7B43-9D7C-3A335EA50920}"/>
              </a:ext>
            </a:extLst>
          </p:cNvPr>
          <p:cNvCxnSpPr>
            <a:cxnSpLocks/>
          </p:cNvCxnSpPr>
          <p:nvPr/>
        </p:nvCxnSpPr>
        <p:spPr>
          <a:xfrm flipH="1">
            <a:off x="7130444" y="573207"/>
            <a:ext cx="26369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D5317F9-A6AE-644C-9A39-707B196CACF4}"/>
              </a:ext>
            </a:extLst>
          </p:cNvPr>
          <p:cNvSpPr txBox="1"/>
          <p:nvPr/>
        </p:nvSpPr>
        <p:spPr>
          <a:xfrm>
            <a:off x="1695843" y="1990469"/>
            <a:ext cx="134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A3C2C0-C1A1-D54D-B4E3-17D4D28698C5}"/>
              </a:ext>
            </a:extLst>
          </p:cNvPr>
          <p:cNvSpPr/>
          <p:nvPr/>
        </p:nvSpPr>
        <p:spPr>
          <a:xfrm rot="16200000">
            <a:off x="2932480" y="2069531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27780A-9F0F-5647-8A13-510AC182863B}"/>
              </a:ext>
            </a:extLst>
          </p:cNvPr>
          <p:cNvSpPr/>
          <p:nvPr/>
        </p:nvSpPr>
        <p:spPr>
          <a:xfrm rot="16200000">
            <a:off x="3227190" y="2069531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E3D23C-AB7D-3A44-AEB0-5C5621631C2F}"/>
              </a:ext>
            </a:extLst>
          </p:cNvPr>
          <p:cNvSpPr/>
          <p:nvPr/>
        </p:nvSpPr>
        <p:spPr>
          <a:xfrm rot="16200000">
            <a:off x="3558532" y="2069531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B72F9F-E0D2-534A-A424-FC9478E0DA23}"/>
              </a:ext>
            </a:extLst>
          </p:cNvPr>
          <p:cNvSpPr/>
          <p:nvPr/>
        </p:nvSpPr>
        <p:spPr>
          <a:xfrm rot="16200000">
            <a:off x="5651757" y="2069530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491B3A-B2AC-E74D-88AA-01B459292D0B}"/>
              </a:ext>
            </a:extLst>
          </p:cNvPr>
          <p:cNvSpPr/>
          <p:nvPr/>
        </p:nvSpPr>
        <p:spPr>
          <a:xfrm rot="16200000">
            <a:off x="6214396" y="2165841"/>
            <a:ext cx="764505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1F4D68-F3EE-BE42-844D-11765C12B7A1}"/>
              </a:ext>
            </a:extLst>
          </p:cNvPr>
          <p:cNvSpPr/>
          <p:nvPr/>
        </p:nvSpPr>
        <p:spPr>
          <a:xfrm rot="16200000">
            <a:off x="4144884" y="2074500"/>
            <a:ext cx="571884" cy="36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highlight>
                  <a:srgbClr val="FCFC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4886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Picture 472">
            <a:extLst>
              <a:ext uri="{FF2B5EF4-FFF2-40B4-BE49-F238E27FC236}">
                <a16:creationId xmlns:a16="http://schemas.microsoft.com/office/drawing/2014/main" id="{DD8C6929-466B-4F41-BE03-10F104DBD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94" t="1304" r="94360" b="-1304"/>
          <a:stretch/>
        </p:blipFill>
        <p:spPr>
          <a:xfrm>
            <a:off x="4548384" y="159156"/>
            <a:ext cx="550504" cy="2353683"/>
          </a:xfrm>
          <a:prstGeom prst="rect">
            <a:avLst/>
          </a:prstGeom>
        </p:spPr>
      </p:pic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B7B0AC86-08B8-A14F-84F9-AB66E9B734AB}"/>
              </a:ext>
            </a:extLst>
          </p:cNvPr>
          <p:cNvSpPr/>
          <p:nvPr/>
        </p:nvSpPr>
        <p:spPr>
          <a:xfrm>
            <a:off x="48354" y="2751682"/>
            <a:ext cx="4475124" cy="1575371"/>
          </a:xfrm>
          <a:prstGeom prst="roundRect">
            <a:avLst>
              <a:gd name="adj" fmla="val 899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9BCD743-73DB-DC4D-9D2C-E2AE642A6AF4}"/>
              </a:ext>
            </a:extLst>
          </p:cNvPr>
          <p:cNvSpPr/>
          <p:nvPr/>
        </p:nvSpPr>
        <p:spPr>
          <a:xfrm>
            <a:off x="33727" y="273922"/>
            <a:ext cx="4410886" cy="1531634"/>
          </a:xfrm>
          <a:prstGeom prst="roundRect">
            <a:avLst>
              <a:gd name="adj" fmla="val 899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1287FB-C092-5840-B1A2-B19CBA9E7FE5}"/>
              </a:ext>
            </a:extLst>
          </p:cNvPr>
          <p:cNvSpPr/>
          <p:nvPr/>
        </p:nvSpPr>
        <p:spPr>
          <a:xfrm>
            <a:off x="3464086" y="295926"/>
            <a:ext cx="309746" cy="166631"/>
          </a:xfrm>
          <a:prstGeom prst="rect">
            <a:avLst/>
          </a:prstGeom>
          <a:solidFill>
            <a:srgbClr val="E2007B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369A1B-BC69-844D-B1D0-F87BF8BE84E7}"/>
              </a:ext>
            </a:extLst>
          </p:cNvPr>
          <p:cNvSpPr/>
          <p:nvPr/>
        </p:nvSpPr>
        <p:spPr>
          <a:xfrm>
            <a:off x="3464086" y="731136"/>
            <a:ext cx="309746" cy="16663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D4B15B-4208-9F44-8FAD-EC4690F548FB}"/>
              </a:ext>
            </a:extLst>
          </p:cNvPr>
          <p:cNvSpPr/>
          <p:nvPr/>
        </p:nvSpPr>
        <p:spPr>
          <a:xfrm>
            <a:off x="2927942" y="1157739"/>
            <a:ext cx="309746" cy="166631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BF1EDF-DA57-A640-B2A6-F8450FDD98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366988" y="374795"/>
            <a:ext cx="3097099" cy="44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55648A-2921-A34B-BF14-2CA9862C0E84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3082820" y="814452"/>
            <a:ext cx="38126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F16D6CC-A472-A44A-8EEF-FACFF77C2C05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1364593" y="1241055"/>
            <a:ext cx="156335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25EA2F4-5D13-3948-B366-906682D71BD5}"/>
              </a:ext>
            </a:extLst>
          </p:cNvPr>
          <p:cNvCxnSpPr>
            <a:cxnSpLocks/>
          </p:cNvCxnSpPr>
          <p:nvPr/>
        </p:nvCxnSpPr>
        <p:spPr>
          <a:xfrm>
            <a:off x="3618959" y="471463"/>
            <a:ext cx="0" cy="2596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BF76EE-D520-E343-BB21-6C3F7D172AB5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082819" y="801108"/>
            <a:ext cx="7" cy="35663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31FC97-F4B7-EE4F-A1DC-E6C34DA669F4}"/>
              </a:ext>
            </a:extLst>
          </p:cNvPr>
          <p:cNvCxnSpPr>
            <a:cxnSpLocks/>
          </p:cNvCxnSpPr>
          <p:nvPr/>
        </p:nvCxnSpPr>
        <p:spPr>
          <a:xfrm>
            <a:off x="1375368" y="1241055"/>
            <a:ext cx="0" cy="345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D0A471-A8B5-5C43-BF35-CCA7DB4AC73B}"/>
              </a:ext>
            </a:extLst>
          </p:cNvPr>
          <p:cNvCxnSpPr>
            <a:cxnSpLocks/>
          </p:cNvCxnSpPr>
          <p:nvPr/>
        </p:nvCxnSpPr>
        <p:spPr>
          <a:xfrm>
            <a:off x="375275" y="374794"/>
            <a:ext cx="0" cy="13394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60856CD-2C77-E04A-A01E-A1B58C14A57B}"/>
              </a:ext>
            </a:extLst>
          </p:cNvPr>
          <p:cNvCxnSpPr>
            <a:cxnSpLocks/>
          </p:cNvCxnSpPr>
          <p:nvPr/>
        </p:nvCxnSpPr>
        <p:spPr>
          <a:xfrm flipH="1">
            <a:off x="3766092" y="383452"/>
            <a:ext cx="21278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5BCB86-69D2-7644-9E9D-452C6431838F}"/>
              </a:ext>
            </a:extLst>
          </p:cNvPr>
          <p:cNvSpPr/>
          <p:nvPr/>
        </p:nvSpPr>
        <p:spPr>
          <a:xfrm>
            <a:off x="3464086" y="2807102"/>
            <a:ext cx="309746" cy="166631"/>
          </a:xfrm>
          <a:prstGeom prst="rect">
            <a:avLst/>
          </a:prstGeom>
          <a:solidFill>
            <a:srgbClr val="E2007B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8B0CB54-4FD3-5B4C-A3A7-04848BEF59EA}"/>
              </a:ext>
            </a:extLst>
          </p:cNvPr>
          <p:cNvSpPr/>
          <p:nvPr/>
        </p:nvSpPr>
        <p:spPr>
          <a:xfrm>
            <a:off x="3464086" y="3242312"/>
            <a:ext cx="309746" cy="16663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EA8F983-4F41-884A-856C-C372CE2678C2}"/>
              </a:ext>
            </a:extLst>
          </p:cNvPr>
          <p:cNvSpPr/>
          <p:nvPr/>
        </p:nvSpPr>
        <p:spPr>
          <a:xfrm>
            <a:off x="2927942" y="3668915"/>
            <a:ext cx="309746" cy="166631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7C86F38-CFBA-BA4E-BCEF-4FF5A27827AB}"/>
              </a:ext>
            </a:extLst>
          </p:cNvPr>
          <p:cNvSpPr/>
          <p:nvPr/>
        </p:nvSpPr>
        <p:spPr>
          <a:xfrm>
            <a:off x="1220493" y="4098169"/>
            <a:ext cx="309746" cy="166631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7953A86-6930-D341-9FE2-D8E2C60F0DB1}"/>
              </a:ext>
            </a:extLst>
          </p:cNvPr>
          <p:cNvCxnSpPr>
            <a:cxnSpLocks/>
            <a:stCxn id="170" idx="1"/>
          </p:cNvCxnSpPr>
          <p:nvPr/>
        </p:nvCxnSpPr>
        <p:spPr>
          <a:xfrm flipH="1" flipV="1">
            <a:off x="366988" y="2885971"/>
            <a:ext cx="3097099" cy="44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286D51-C35A-C04A-9E59-0D331502E807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3082820" y="3325628"/>
            <a:ext cx="38126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19365D-72E4-0D4C-9EA7-55100858CAD5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1364593" y="3752231"/>
            <a:ext cx="156335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213E27-3A41-3E4C-BFC5-994DEA22899D}"/>
              </a:ext>
            </a:extLst>
          </p:cNvPr>
          <p:cNvCxnSpPr>
            <a:cxnSpLocks/>
          </p:cNvCxnSpPr>
          <p:nvPr/>
        </p:nvCxnSpPr>
        <p:spPr>
          <a:xfrm>
            <a:off x="3618959" y="2982639"/>
            <a:ext cx="0" cy="2596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1324E45-0F13-974A-A98B-E65320590B7D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3082819" y="3312284"/>
            <a:ext cx="7" cy="35663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1CB76B2-46F9-C54C-9C6B-9F8FEA2C895D}"/>
              </a:ext>
            </a:extLst>
          </p:cNvPr>
          <p:cNvCxnSpPr>
            <a:cxnSpLocks/>
          </p:cNvCxnSpPr>
          <p:nvPr/>
        </p:nvCxnSpPr>
        <p:spPr>
          <a:xfrm>
            <a:off x="1375368" y="3752231"/>
            <a:ext cx="0" cy="345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44A4F62-8548-8A49-A289-59629F1FBD1D}"/>
              </a:ext>
            </a:extLst>
          </p:cNvPr>
          <p:cNvCxnSpPr>
            <a:cxnSpLocks/>
          </p:cNvCxnSpPr>
          <p:nvPr/>
        </p:nvCxnSpPr>
        <p:spPr>
          <a:xfrm>
            <a:off x="375275" y="2885970"/>
            <a:ext cx="0" cy="13394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FC7514E-5673-A74C-916B-40453A0FE312}"/>
              </a:ext>
            </a:extLst>
          </p:cNvPr>
          <p:cNvCxnSpPr>
            <a:cxnSpLocks/>
          </p:cNvCxnSpPr>
          <p:nvPr/>
        </p:nvCxnSpPr>
        <p:spPr>
          <a:xfrm flipH="1">
            <a:off x="3766093" y="2894628"/>
            <a:ext cx="3093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998622B-38DA-6C40-8FF7-61877E05BE9A}"/>
              </a:ext>
            </a:extLst>
          </p:cNvPr>
          <p:cNvSpPr/>
          <p:nvPr/>
        </p:nvSpPr>
        <p:spPr>
          <a:xfrm rot="16200000">
            <a:off x="2894270" y="4559480"/>
            <a:ext cx="897679" cy="29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-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FBE52EEE-AC41-6D47-A01B-518256CA4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94" t="1304" r="94360" b="-1304"/>
          <a:stretch/>
        </p:blipFill>
        <p:spPr>
          <a:xfrm>
            <a:off x="4548384" y="2647901"/>
            <a:ext cx="550504" cy="2353683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0FB9CF2F-7127-8341-B3D7-C58122125821}"/>
              </a:ext>
            </a:extLst>
          </p:cNvPr>
          <p:cNvSpPr txBox="1"/>
          <p:nvPr/>
        </p:nvSpPr>
        <p:spPr>
          <a:xfrm>
            <a:off x="29657" y="17926"/>
            <a:ext cx="441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Alternate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9B50069-CA2B-ED4F-B46A-071C77B18646}"/>
              </a:ext>
            </a:extLst>
          </p:cNvPr>
          <p:cNvSpPr txBox="1"/>
          <p:nvPr/>
        </p:nvSpPr>
        <p:spPr>
          <a:xfrm>
            <a:off x="48354" y="2461847"/>
            <a:ext cx="446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Original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7A92D3C-813D-F84C-BBD0-6D280523CB8A}"/>
              </a:ext>
            </a:extLst>
          </p:cNvPr>
          <p:cNvGrpSpPr/>
          <p:nvPr/>
        </p:nvGrpSpPr>
        <p:grpSpPr>
          <a:xfrm>
            <a:off x="-53472" y="4257769"/>
            <a:ext cx="3827304" cy="771742"/>
            <a:chOff x="-53472" y="4257769"/>
            <a:chExt cx="3827304" cy="77174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371E810-9182-E149-8442-0620B481B841}"/>
                </a:ext>
              </a:extLst>
            </p:cNvPr>
            <p:cNvSpPr txBox="1"/>
            <p:nvPr/>
          </p:nvSpPr>
          <p:spPr>
            <a:xfrm>
              <a:off x="1640021" y="4297172"/>
              <a:ext cx="1088954" cy="278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303E25C-7D3A-C641-930A-7BD5B1C019D3}"/>
                </a:ext>
              </a:extLst>
            </p:cNvPr>
            <p:cNvSpPr/>
            <p:nvPr/>
          </p:nvSpPr>
          <p:spPr>
            <a:xfrm rot="16200000">
              <a:off x="2807029" y="4398601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-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D3D2FC0-3245-E042-89C3-B8661D30A974}"/>
                </a:ext>
              </a:extLst>
            </p:cNvPr>
            <p:cNvSpPr/>
            <p:nvPr/>
          </p:nvSpPr>
          <p:spPr>
            <a:xfrm rot="16200000">
              <a:off x="3338745" y="4398601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-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9FE9986-2924-FC4C-A853-B2092B6CBFB8}"/>
                </a:ext>
              </a:extLst>
            </p:cNvPr>
            <p:cNvSpPr/>
            <p:nvPr/>
          </p:nvSpPr>
          <p:spPr>
            <a:xfrm rot="16200000">
              <a:off x="2523432" y="4398601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 -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9A631B5-4338-0047-B2E6-B61E1C6FDB79}"/>
                </a:ext>
              </a:extLst>
            </p:cNvPr>
            <p:cNvSpPr/>
            <p:nvPr/>
          </p:nvSpPr>
          <p:spPr>
            <a:xfrm rot="16200000">
              <a:off x="162255" y="4514027"/>
              <a:ext cx="377994" cy="16020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CB7D3BC-D3FD-7B45-B684-4B456A864682}"/>
                </a:ext>
              </a:extLst>
            </p:cNvPr>
            <p:cNvSpPr/>
            <p:nvPr/>
          </p:nvSpPr>
          <p:spPr>
            <a:xfrm rot="16200000">
              <a:off x="-38173" y="4499658"/>
              <a:ext cx="765451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 -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F824C33-C073-404B-862C-B4EC93E0A1E9}"/>
                </a:ext>
              </a:extLst>
            </p:cNvPr>
            <p:cNvSpPr/>
            <p:nvPr/>
          </p:nvSpPr>
          <p:spPr>
            <a:xfrm rot="16200000">
              <a:off x="1071463" y="4400968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-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66B13B5-AACD-D346-953C-B700AD79C0CE}"/>
                </a:ext>
              </a:extLst>
            </p:cNvPr>
            <p:cNvSpPr/>
            <p:nvPr/>
          </p:nvSpPr>
          <p:spPr>
            <a:xfrm rot="16200000">
              <a:off x="-194304" y="4401809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-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0200658-16D3-2941-8EB0-14F53F23450B}"/>
                </a:ext>
              </a:extLst>
            </p:cNvPr>
            <p:cNvSpPr/>
            <p:nvPr/>
          </p:nvSpPr>
          <p:spPr>
            <a:xfrm rot="16200000">
              <a:off x="303774" y="4411389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-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CCA3575-5767-0B43-ABCA-06D16BAEF25C}"/>
                </a:ext>
              </a:extLst>
            </p:cNvPr>
            <p:cNvSpPr/>
            <p:nvPr/>
          </p:nvSpPr>
          <p:spPr>
            <a:xfrm rot="16200000">
              <a:off x="562402" y="4404893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-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42682D5-1359-DC49-99E6-5E0A09F90DA9}"/>
                </a:ext>
              </a:extLst>
            </p:cNvPr>
            <p:cNvSpPr/>
            <p:nvPr/>
          </p:nvSpPr>
          <p:spPr>
            <a:xfrm rot="16200000">
              <a:off x="816247" y="4400968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 -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A95BCDB-F7CF-5D49-9E7F-FEC6EB0933E9}"/>
                </a:ext>
              </a:extLst>
            </p:cNvPr>
            <p:cNvSpPr/>
            <p:nvPr/>
          </p:nvSpPr>
          <p:spPr>
            <a:xfrm rot="16200000">
              <a:off x="1298952" y="4374166"/>
              <a:ext cx="571884" cy="36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-</a:t>
              </a: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C94EF8B-BE2B-954F-AF09-E88B5E9E8A95}"/>
              </a:ext>
            </a:extLst>
          </p:cNvPr>
          <p:cNvSpPr/>
          <p:nvPr/>
        </p:nvSpPr>
        <p:spPr>
          <a:xfrm>
            <a:off x="4075484" y="2818999"/>
            <a:ext cx="377994" cy="16020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508B181-C02E-6A43-B43E-14D0422C4A5D}"/>
              </a:ext>
            </a:extLst>
          </p:cNvPr>
          <p:cNvSpPr/>
          <p:nvPr/>
        </p:nvSpPr>
        <p:spPr>
          <a:xfrm>
            <a:off x="3949404" y="2733062"/>
            <a:ext cx="575920" cy="29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stone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03E94A9-988A-3D4D-B0ED-F0C97F0FDE6F}"/>
              </a:ext>
            </a:extLst>
          </p:cNvPr>
          <p:cNvCxnSpPr>
            <a:cxnSpLocks/>
          </p:cNvCxnSpPr>
          <p:nvPr/>
        </p:nvCxnSpPr>
        <p:spPr>
          <a:xfrm flipV="1">
            <a:off x="3787755" y="796661"/>
            <a:ext cx="161649" cy="444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52E0BCD-591A-FC4E-AF0D-53F889CCAC40}"/>
              </a:ext>
            </a:extLst>
          </p:cNvPr>
          <p:cNvCxnSpPr>
            <a:cxnSpLocks/>
          </p:cNvCxnSpPr>
          <p:nvPr/>
        </p:nvCxnSpPr>
        <p:spPr>
          <a:xfrm flipH="1">
            <a:off x="3787755" y="3326870"/>
            <a:ext cx="145516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5859A60-7BBE-8240-9AE8-A1C1CCD31A06}"/>
              </a:ext>
            </a:extLst>
          </p:cNvPr>
          <p:cNvSpPr/>
          <p:nvPr/>
        </p:nvSpPr>
        <p:spPr>
          <a:xfrm rot="16200000">
            <a:off x="2914667" y="2061505"/>
            <a:ext cx="897679" cy="29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-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5880DF6-C3D3-B048-81FB-0332D2AB827D}"/>
              </a:ext>
            </a:extLst>
          </p:cNvPr>
          <p:cNvGrpSpPr/>
          <p:nvPr/>
        </p:nvGrpSpPr>
        <p:grpSpPr>
          <a:xfrm>
            <a:off x="-53472" y="1767077"/>
            <a:ext cx="3827304" cy="771742"/>
            <a:chOff x="-53472" y="4257769"/>
            <a:chExt cx="3827304" cy="771742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39550BD-B618-724D-8F8B-6660BB98D204}"/>
                </a:ext>
              </a:extLst>
            </p:cNvPr>
            <p:cNvSpPr txBox="1"/>
            <p:nvPr/>
          </p:nvSpPr>
          <p:spPr>
            <a:xfrm>
              <a:off x="1640021" y="4297172"/>
              <a:ext cx="1088954" cy="278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9EBED90-DC0C-A240-8483-DC91577533B9}"/>
                </a:ext>
              </a:extLst>
            </p:cNvPr>
            <p:cNvSpPr/>
            <p:nvPr/>
          </p:nvSpPr>
          <p:spPr>
            <a:xfrm rot="16200000">
              <a:off x="2807029" y="4398601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 -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AA69C13-9CA4-E34F-8C41-09C6A11CCBE1}"/>
                </a:ext>
              </a:extLst>
            </p:cNvPr>
            <p:cNvSpPr/>
            <p:nvPr/>
          </p:nvSpPr>
          <p:spPr>
            <a:xfrm rot="16200000">
              <a:off x="3338745" y="4398601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-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C0327A0-A444-CC42-B1C4-61F98CF1ACDD}"/>
                </a:ext>
              </a:extLst>
            </p:cNvPr>
            <p:cNvSpPr/>
            <p:nvPr/>
          </p:nvSpPr>
          <p:spPr>
            <a:xfrm rot="16200000">
              <a:off x="2523432" y="4398601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 -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EBC1913A-2DB6-604D-B4DF-487B96115F18}"/>
                </a:ext>
              </a:extLst>
            </p:cNvPr>
            <p:cNvSpPr/>
            <p:nvPr/>
          </p:nvSpPr>
          <p:spPr>
            <a:xfrm rot="16200000">
              <a:off x="162255" y="4514027"/>
              <a:ext cx="377994" cy="16020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FD54400-7E43-3942-87E3-5FD4A1E443F2}"/>
                </a:ext>
              </a:extLst>
            </p:cNvPr>
            <p:cNvSpPr/>
            <p:nvPr/>
          </p:nvSpPr>
          <p:spPr>
            <a:xfrm rot="16200000">
              <a:off x="-38173" y="4499658"/>
              <a:ext cx="765451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stone -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FE29C49-CC3F-E94E-A270-63264D65C6A0}"/>
                </a:ext>
              </a:extLst>
            </p:cNvPr>
            <p:cNvSpPr/>
            <p:nvPr/>
          </p:nvSpPr>
          <p:spPr>
            <a:xfrm rot="16200000">
              <a:off x="1071463" y="4400968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 -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0D17DA1-60F7-C945-A6ED-F0CDF2F9981B}"/>
                </a:ext>
              </a:extLst>
            </p:cNvPr>
            <p:cNvSpPr/>
            <p:nvPr/>
          </p:nvSpPr>
          <p:spPr>
            <a:xfrm rot="16200000">
              <a:off x="-194304" y="4401809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-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6BBA3918-7AA0-0545-9D57-C08E1D304688}"/>
                </a:ext>
              </a:extLst>
            </p:cNvPr>
            <p:cNvSpPr/>
            <p:nvPr/>
          </p:nvSpPr>
          <p:spPr>
            <a:xfrm rot="16200000">
              <a:off x="310581" y="4400968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-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488BC80-E1BF-034B-B7A9-77451697F2DC}"/>
                </a:ext>
              </a:extLst>
            </p:cNvPr>
            <p:cNvSpPr/>
            <p:nvPr/>
          </p:nvSpPr>
          <p:spPr>
            <a:xfrm rot="16200000">
              <a:off x="562402" y="4404893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-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12D9F48-8258-D940-989A-438DB2E1D9DC}"/>
                </a:ext>
              </a:extLst>
            </p:cNvPr>
            <p:cNvSpPr/>
            <p:nvPr/>
          </p:nvSpPr>
          <p:spPr>
            <a:xfrm rot="16200000">
              <a:off x="816247" y="4400968"/>
              <a:ext cx="575920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 -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F25B41E-872C-C847-BA32-5A60F9281F40}"/>
                </a:ext>
              </a:extLst>
            </p:cNvPr>
            <p:cNvSpPr/>
            <p:nvPr/>
          </p:nvSpPr>
          <p:spPr>
            <a:xfrm rot="16200000">
              <a:off x="1298952" y="4374166"/>
              <a:ext cx="571884" cy="36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-</a:t>
              </a:r>
            </a:p>
          </p:txBody>
        </p: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AB681AD-33AD-C842-99CC-CF099612860F}"/>
              </a:ext>
            </a:extLst>
          </p:cNvPr>
          <p:cNvSpPr/>
          <p:nvPr/>
        </p:nvSpPr>
        <p:spPr>
          <a:xfrm>
            <a:off x="1204550" y="1591945"/>
            <a:ext cx="309746" cy="166631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17A5DAB-A19E-8542-AFCA-C930D3ED1893}"/>
              </a:ext>
            </a:extLst>
          </p:cNvPr>
          <p:cNvSpPr/>
          <p:nvPr/>
        </p:nvSpPr>
        <p:spPr>
          <a:xfrm>
            <a:off x="3899451" y="2191299"/>
            <a:ext cx="757707" cy="29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9A2BC4-4B1E-1248-BF40-45881F3477EB}"/>
              </a:ext>
            </a:extLst>
          </p:cNvPr>
          <p:cNvCxnSpPr>
            <a:cxnSpLocks/>
          </p:cNvCxnSpPr>
          <p:nvPr/>
        </p:nvCxnSpPr>
        <p:spPr>
          <a:xfrm>
            <a:off x="3941020" y="805335"/>
            <a:ext cx="0" cy="25328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4473AA6F-6BCD-FE4C-B04D-63C88D4AFDEB}"/>
              </a:ext>
            </a:extLst>
          </p:cNvPr>
          <p:cNvSpPr txBox="1"/>
          <p:nvPr/>
        </p:nvSpPr>
        <p:spPr>
          <a:xfrm rot="16200000">
            <a:off x="3865890" y="3444076"/>
            <a:ext cx="102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dirty="0">
                <a:solidFill>
                  <a:schemeClr val="bg2"/>
                </a:solidFill>
              </a:rPr>
              <a:t>Llama-7B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776E0F-0C12-A74B-803C-A3FC39FEF138}"/>
              </a:ext>
            </a:extLst>
          </p:cNvPr>
          <p:cNvSpPr txBox="1"/>
          <p:nvPr/>
        </p:nvSpPr>
        <p:spPr>
          <a:xfrm rot="16200000">
            <a:off x="3768007" y="974920"/>
            <a:ext cx="1026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dirty="0">
                <a:solidFill>
                  <a:schemeClr val="bg2"/>
                </a:solidFill>
              </a:rPr>
              <a:t>Llama-7B</a:t>
            </a:r>
          </a:p>
        </p:txBody>
      </p:sp>
      <p:pic>
        <p:nvPicPr>
          <p:cNvPr id="471" name="Picture 470">
            <a:extLst>
              <a:ext uri="{FF2B5EF4-FFF2-40B4-BE49-F238E27FC236}">
                <a16:creationId xmlns:a16="http://schemas.microsoft.com/office/drawing/2014/main" id="{7870C8B8-5FCC-E541-8BB5-19F242019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5" t="1304" r="71438" b="16877"/>
          <a:stretch/>
        </p:blipFill>
        <p:spPr>
          <a:xfrm>
            <a:off x="7115936" y="2637415"/>
            <a:ext cx="2024967" cy="1925743"/>
          </a:xfrm>
          <a:prstGeom prst="rect">
            <a:avLst/>
          </a:prstGeom>
        </p:spPr>
      </p:pic>
      <p:grpSp>
        <p:nvGrpSpPr>
          <p:cNvPr id="398" name="Group 397">
            <a:extLst>
              <a:ext uri="{FF2B5EF4-FFF2-40B4-BE49-F238E27FC236}">
                <a16:creationId xmlns:a16="http://schemas.microsoft.com/office/drawing/2014/main" id="{FFEB770B-7112-1F48-B54F-864898F0AD18}"/>
              </a:ext>
            </a:extLst>
          </p:cNvPr>
          <p:cNvGrpSpPr/>
          <p:nvPr/>
        </p:nvGrpSpPr>
        <p:grpSpPr>
          <a:xfrm>
            <a:off x="7168960" y="2860424"/>
            <a:ext cx="1933788" cy="1632927"/>
            <a:chOff x="5095351" y="369713"/>
            <a:chExt cx="1934480" cy="16459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43066E4-5DE9-D64F-9230-C9B5839F7CEC}"/>
                </a:ext>
              </a:extLst>
            </p:cNvPr>
            <p:cNvGrpSpPr/>
            <p:nvPr/>
          </p:nvGrpSpPr>
          <p:grpSpPr>
            <a:xfrm>
              <a:off x="5095351" y="393613"/>
              <a:ext cx="1930945" cy="1609344"/>
              <a:chOff x="5170583" y="353073"/>
              <a:chExt cx="3819677" cy="1564412"/>
            </a:xfrm>
          </p:grpSpPr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51306FE1-4DE2-C74B-8ECE-A4A56FE4AE0B}"/>
                  </a:ext>
                </a:extLst>
              </p:cNvPr>
              <p:cNvSpPr/>
              <p:nvPr/>
            </p:nvSpPr>
            <p:spPr>
              <a:xfrm>
                <a:off x="5178466" y="353073"/>
                <a:ext cx="3811794" cy="1564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5ECDBD33-DE17-D84B-AF62-29D0445C027F}"/>
                  </a:ext>
                </a:extLst>
              </p:cNvPr>
              <p:cNvGrpSpPr/>
              <p:nvPr/>
            </p:nvGrpSpPr>
            <p:grpSpPr>
              <a:xfrm>
                <a:off x="5170583" y="598238"/>
                <a:ext cx="3811795" cy="1064860"/>
                <a:chOff x="5170583" y="598238"/>
                <a:chExt cx="3811795" cy="1064860"/>
              </a:xfrm>
            </p:grpSpPr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736C91DD-094F-0340-A85F-83D36C0D5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663098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288FEF39-FEB0-4245-824C-2BAF9744CF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392844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EFEFD8A3-11A2-8749-9E62-E39396095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132466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CA412130-067F-CD46-80C1-4C1E6A1E9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863556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892E0C4D-962F-5F41-AD28-7610FCB94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598238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1D7A14C9-871C-B742-9755-60E1B551DA37}"/>
                </a:ext>
              </a:extLst>
            </p:cNvPr>
            <p:cNvSpPr/>
            <p:nvPr/>
          </p:nvSpPr>
          <p:spPr>
            <a:xfrm>
              <a:off x="5098888" y="369713"/>
              <a:ext cx="1930943" cy="16459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42D1661-7134-5C42-B804-C0AE0A1D6505}"/>
              </a:ext>
            </a:extLst>
          </p:cNvPr>
          <p:cNvGrpSpPr/>
          <p:nvPr/>
        </p:nvGrpSpPr>
        <p:grpSpPr>
          <a:xfrm>
            <a:off x="8473069" y="4108583"/>
            <a:ext cx="539268" cy="378177"/>
            <a:chOff x="6423202" y="1628335"/>
            <a:chExt cx="539268" cy="378177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4F10B5B-498A-7848-852B-71D4E3853A5B}"/>
                </a:ext>
              </a:extLst>
            </p:cNvPr>
            <p:cNvGrpSpPr/>
            <p:nvPr/>
          </p:nvGrpSpPr>
          <p:grpSpPr>
            <a:xfrm>
              <a:off x="6423202" y="1659960"/>
              <a:ext cx="180790" cy="346552"/>
              <a:chOff x="6599338" y="1661083"/>
              <a:chExt cx="180790" cy="354246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AE371FA4-7A84-5748-B889-67CC44EEE2B0}"/>
                  </a:ext>
                </a:extLst>
              </p:cNvPr>
              <p:cNvSpPr/>
              <p:nvPr/>
            </p:nvSpPr>
            <p:spPr>
              <a:xfrm>
                <a:off x="6599338" y="1661083"/>
                <a:ext cx="179640" cy="3534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6162E4EE-DF09-254A-9FD4-954055A43332}"/>
                  </a:ext>
                </a:extLst>
              </p:cNvPr>
              <p:cNvSpPr/>
              <p:nvPr/>
            </p:nvSpPr>
            <p:spPr>
              <a:xfrm>
                <a:off x="6600488" y="1661915"/>
                <a:ext cx="179640" cy="35341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B26DB29-14D1-5C40-BE10-A7CE5849125E}"/>
                </a:ext>
              </a:extLst>
            </p:cNvPr>
            <p:cNvGrpSpPr/>
            <p:nvPr/>
          </p:nvGrpSpPr>
          <p:grpSpPr>
            <a:xfrm>
              <a:off x="6599884" y="1652762"/>
              <a:ext cx="179769" cy="353452"/>
              <a:chOff x="6636110" y="1682410"/>
              <a:chExt cx="179769" cy="353452"/>
            </a:xfrm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CF4ECC83-D6AB-2048-ACF9-289D04453B93}"/>
                  </a:ext>
                </a:extLst>
              </p:cNvPr>
              <p:cNvSpPr/>
              <p:nvPr/>
            </p:nvSpPr>
            <p:spPr>
              <a:xfrm>
                <a:off x="6636110" y="1682448"/>
                <a:ext cx="179638" cy="353414"/>
              </a:xfrm>
              <a:prstGeom prst="rect">
                <a:avLst/>
              </a:prstGeom>
              <a:pattFill prst="dashVert">
                <a:fgClr>
                  <a:schemeClr val="accent4"/>
                </a:fgClr>
                <a:bgClr>
                  <a:schemeClr val="bg1"/>
                </a:bgClr>
              </a:patt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98EFC46A-4108-8A4D-8A10-E93419DB5E01}"/>
                  </a:ext>
                </a:extLst>
              </p:cNvPr>
              <p:cNvSpPr/>
              <p:nvPr/>
            </p:nvSpPr>
            <p:spPr>
              <a:xfrm>
                <a:off x="6636239" y="1682410"/>
                <a:ext cx="179640" cy="35341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639247-23F5-6942-BFBF-87CC773F82C0}"/>
                </a:ext>
              </a:extLst>
            </p:cNvPr>
            <p:cNvGrpSpPr/>
            <p:nvPr/>
          </p:nvGrpSpPr>
          <p:grpSpPr>
            <a:xfrm>
              <a:off x="6779653" y="1628335"/>
              <a:ext cx="182817" cy="377370"/>
              <a:chOff x="6779653" y="1628335"/>
              <a:chExt cx="182817" cy="377370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44F9619A-E097-2F46-862E-5BB4E81C0280}"/>
                  </a:ext>
                </a:extLst>
              </p:cNvPr>
              <p:cNvGrpSpPr/>
              <p:nvPr/>
            </p:nvGrpSpPr>
            <p:grpSpPr>
              <a:xfrm>
                <a:off x="6782153" y="1628483"/>
                <a:ext cx="179640" cy="377222"/>
                <a:chOff x="6599338" y="1661083"/>
                <a:chExt cx="179640" cy="353415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4C643AC7-118D-F54E-B731-4B3B06AA0E90}"/>
                    </a:ext>
                  </a:extLst>
                </p:cNvPr>
                <p:cNvSpPr/>
                <p:nvPr/>
              </p:nvSpPr>
              <p:spPr>
                <a:xfrm>
                  <a:off x="6599338" y="1661083"/>
                  <a:ext cx="179640" cy="353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DD2ED535-C94A-6F45-B394-F5F2BA362661}"/>
                    </a:ext>
                  </a:extLst>
                </p:cNvPr>
                <p:cNvSpPr/>
                <p:nvPr/>
              </p:nvSpPr>
              <p:spPr>
                <a:xfrm>
                  <a:off x="6599338" y="1661084"/>
                  <a:ext cx="179640" cy="353414"/>
                </a:xfrm>
                <a:prstGeom prst="rect">
                  <a:avLst/>
                </a:prstGeom>
                <a:pattFill prst="wdUpDiag">
                  <a:fgClr>
                    <a:schemeClr val="accent4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52C45EB6-0BCC-CB4A-BE23-9E7BF9233EBF}"/>
                  </a:ext>
                </a:extLst>
              </p:cNvPr>
              <p:cNvSpPr/>
              <p:nvPr/>
            </p:nvSpPr>
            <p:spPr>
              <a:xfrm>
                <a:off x="6779653" y="1628335"/>
                <a:ext cx="182817" cy="37442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177F478-7D84-6F4F-B1D6-62A6C503D4BE}"/>
              </a:ext>
            </a:extLst>
          </p:cNvPr>
          <p:cNvGrpSpPr/>
          <p:nvPr/>
        </p:nvGrpSpPr>
        <p:grpSpPr>
          <a:xfrm>
            <a:off x="7872026" y="4440106"/>
            <a:ext cx="541541" cy="46316"/>
            <a:chOff x="6423202" y="1628483"/>
            <a:chExt cx="541541" cy="383144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072AEB03-1397-E944-9234-F04904CCF03B}"/>
                </a:ext>
              </a:extLst>
            </p:cNvPr>
            <p:cNvGrpSpPr/>
            <p:nvPr/>
          </p:nvGrpSpPr>
          <p:grpSpPr>
            <a:xfrm>
              <a:off x="6423202" y="1659962"/>
              <a:ext cx="182590" cy="350674"/>
              <a:chOff x="6599338" y="1661083"/>
              <a:chExt cx="182590" cy="358459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139BE02-9BEC-AC42-9BE2-368C5A64350A}"/>
                  </a:ext>
                </a:extLst>
              </p:cNvPr>
              <p:cNvSpPr/>
              <p:nvPr/>
            </p:nvSpPr>
            <p:spPr>
              <a:xfrm>
                <a:off x="6599338" y="1661083"/>
                <a:ext cx="179640" cy="35341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5E1D5322-8BA8-404D-8A6C-55DA60FDB991}"/>
                  </a:ext>
                </a:extLst>
              </p:cNvPr>
              <p:cNvSpPr/>
              <p:nvPr/>
            </p:nvSpPr>
            <p:spPr>
              <a:xfrm>
                <a:off x="6602288" y="1666131"/>
                <a:ext cx="179640" cy="353411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157BAB3-000D-B64F-B84E-3872DDC612B0}"/>
                </a:ext>
              </a:extLst>
            </p:cNvPr>
            <p:cNvGrpSpPr/>
            <p:nvPr/>
          </p:nvGrpSpPr>
          <p:grpSpPr>
            <a:xfrm>
              <a:off x="6599884" y="1652800"/>
              <a:ext cx="182042" cy="358827"/>
              <a:chOff x="6636110" y="1682448"/>
              <a:chExt cx="182042" cy="358827"/>
            </a:xfrm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4202AF-73CD-7243-84FD-B3B322AA7479}"/>
                  </a:ext>
                </a:extLst>
              </p:cNvPr>
              <p:cNvSpPr/>
              <p:nvPr/>
            </p:nvSpPr>
            <p:spPr>
              <a:xfrm>
                <a:off x="6636110" y="1682448"/>
                <a:ext cx="179638" cy="353414"/>
              </a:xfrm>
              <a:prstGeom prst="rect">
                <a:avLst/>
              </a:prstGeom>
              <a:pattFill prst="dashVert">
                <a:fgClr>
                  <a:schemeClr val="accent4"/>
                </a:fgClr>
                <a:bgClr>
                  <a:schemeClr val="bg1"/>
                </a:bgClr>
              </a:patt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EB812A3-6415-C34F-A617-923E4E14908F}"/>
                  </a:ext>
                </a:extLst>
              </p:cNvPr>
              <p:cNvSpPr/>
              <p:nvPr/>
            </p:nvSpPr>
            <p:spPr>
              <a:xfrm>
                <a:off x="6638512" y="1687866"/>
                <a:ext cx="179640" cy="35340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4716034-01D0-3A4F-AB15-8A2CB27DCE99}"/>
                </a:ext>
              </a:extLst>
            </p:cNvPr>
            <p:cNvGrpSpPr/>
            <p:nvPr/>
          </p:nvGrpSpPr>
          <p:grpSpPr>
            <a:xfrm>
              <a:off x="6781926" y="1628483"/>
              <a:ext cx="182817" cy="379712"/>
              <a:chOff x="6781926" y="1628483"/>
              <a:chExt cx="182817" cy="379712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DA5E6CEB-A33C-1C4D-82E9-E9902EA3DDC0}"/>
                  </a:ext>
                </a:extLst>
              </p:cNvPr>
              <p:cNvGrpSpPr/>
              <p:nvPr/>
            </p:nvGrpSpPr>
            <p:grpSpPr>
              <a:xfrm>
                <a:off x="6782153" y="1628483"/>
                <a:ext cx="179640" cy="377222"/>
                <a:chOff x="6599338" y="1661083"/>
                <a:chExt cx="179640" cy="353415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369131D-965E-6A48-B742-F55C387E588A}"/>
                    </a:ext>
                  </a:extLst>
                </p:cNvPr>
                <p:cNvSpPr/>
                <p:nvPr/>
              </p:nvSpPr>
              <p:spPr>
                <a:xfrm>
                  <a:off x="6599338" y="1661083"/>
                  <a:ext cx="179640" cy="353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7314CB5D-0A6B-FF42-8119-24205779CC2A}"/>
                    </a:ext>
                  </a:extLst>
                </p:cNvPr>
                <p:cNvSpPr/>
                <p:nvPr/>
              </p:nvSpPr>
              <p:spPr>
                <a:xfrm>
                  <a:off x="6599338" y="1661084"/>
                  <a:ext cx="179640" cy="353414"/>
                </a:xfrm>
                <a:prstGeom prst="rect">
                  <a:avLst/>
                </a:prstGeom>
                <a:pattFill prst="wdUpDiag">
                  <a:fgClr>
                    <a:schemeClr val="accent4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A055965-2911-6C4D-8752-BD6529A0B141}"/>
                  </a:ext>
                </a:extLst>
              </p:cNvPr>
              <p:cNvSpPr/>
              <p:nvPr/>
            </p:nvSpPr>
            <p:spPr>
              <a:xfrm>
                <a:off x="6781926" y="1633769"/>
                <a:ext cx="182817" cy="3744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8FBA3C7-8A64-7A4A-B82C-DE4E66DF0CF9}"/>
              </a:ext>
            </a:extLst>
          </p:cNvPr>
          <p:cNvGrpSpPr/>
          <p:nvPr/>
        </p:nvGrpSpPr>
        <p:grpSpPr>
          <a:xfrm>
            <a:off x="7174392" y="4487517"/>
            <a:ext cx="1936936" cy="261610"/>
            <a:chOff x="5124525" y="2036118"/>
            <a:chExt cx="1936936" cy="261610"/>
          </a:xfrm>
        </p:grpSpPr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E2B53CB9-AE40-EA4A-9F48-3D74B2447195}"/>
                </a:ext>
              </a:extLst>
            </p:cNvPr>
            <p:cNvSpPr txBox="1"/>
            <p:nvPr/>
          </p:nvSpPr>
          <p:spPr>
            <a:xfrm>
              <a:off x="5124525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sz="1100" dirty="0"/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0CDB41F6-D73A-B248-95DD-80C7DCB8ECE3}"/>
                </a:ext>
              </a:extLst>
            </p:cNvPr>
            <p:cNvSpPr txBox="1"/>
            <p:nvPr/>
          </p:nvSpPr>
          <p:spPr>
            <a:xfrm>
              <a:off x="5738010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100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5817585-F746-464B-8C20-85195CD62BE4}"/>
                </a:ext>
              </a:extLst>
            </p:cNvPr>
            <p:cNvSpPr txBox="1"/>
            <p:nvPr/>
          </p:nvSpPr>
          <p:spPr>
            <a:xfrm>
              <a:off x="6351494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  <a:endParaRPr lang="en-US" sz="1100" dirty="0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9A6C085-A2A1-8A45-BCE1-34151F465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41" t="1304" r="47692" b="16877"/>
          <a:stretch/>
        </p:blipFill>
        <p:spPr>
          <a:xfrm>
            <a:off x="5030029" y="2637210"/>
            <a:ext cx="2071750" cy="19257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79BC6F-EDCF-9D4D-B7A9-E4A2154588BF}"/>
              </a:ext>
            </a:extLst>
          </p:cNvPr>
          <p:cNvGrpSpPr/>
          <p:nvPr/>
        </p:nvGrpSpPr>
        <p:grpSpPr>
          <a:xfrm>
            <a:off x="4587967" y="2733062"/>
            <a:ext cx="2469006" cy="1890601"/>
            <a:chOff x="4587967" y="2733062"/>
            <a:chExt cx="2469006" cy="1890601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1810C25-DA45-0F4D-B0B4-8D4C7C46DD47}"/>
                </a:ext>
              </a:extLst>
            </p:cNvPr>
            <p:cNvGrpSpPr/>
            <p:nvPr/>
          </p:nvGrpSpPr>
          <p:grpSpPr>
            <a:xfrm>
              <a:off x="4728895" y="2733062"/>
              <a:ext cx="2328078" cy="1757658"/>
              <a:chOff x="4753323" y="243989"/>
              <a:chExt cx="2276508" cy="1771644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F14A704-0008-C145-BEC8-E62546D44AB0}"/>
                  </a:ext>
                </a:extLst>
              </p:cNvPr>
              <p:cNvGrpSpPr/>
              <p:nvPr/>
            </p:nvGrpSpPr>
            <p:grpSpPr>
              <a:xfrm>
                <a:off x="5095351" y="369713"/>
                <a:ext cx="1934480" cy="1645920"/>
                <a:chOff x="5095351" y="369713"/>
                <a:chExt cx="1934480" cy="1645920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D266F855-C633-0044-8A29-C9E15B1AB509}"/>
                    </a:ext>
                  </a:extLst>
                </p:cNvPr>
                <p:cNvGrpSpPr/>
                <p:nvPr/>
              </p:nvGrpSpPr>
              <p:grpSpPr>
                <a:xfrm>
                  <a:off x="5095351" y="393613"/>
                  <a:ext cx="1930945" cy="1609344"/>
                  <a:chOff x="5170583" y="353073"/>
                  <a:chExt cx="3819677" cy="1564412"/>
                </a:xfrm>
              </p:grpSpPr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62441464-BD1D-6A4E-8742-C718CD639F89}"/>
                      </a:ext>
                    </a:extLst>
                  </p:cNvPr>
                  <p:cNvSpPr/>
                  <p:nvPr/>
                </p:nvSpPr>
                <p:spPr>
                  <a:xfrm>
                    <a:off x="5178466" y="353073"/>
                    <a:ext cx="3811794" cy="15644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77" name="Group 376">
                    <a:extLst>
                      <a:ext uri="{FF2B5EF4-FFF2-40B4-BE49-F238E27FC236}">
                        <a16:creationId xmlns:a16="http://schemas.microsoft.com/office/drawing/2014/main" id="{44980F0D-B300-CE48-819D-3235F09CA98E}"/>
                      </a:ext>
                    </a:extLst>
                  </p:cNvPr>
                  <p:cNvGrpSpPr/>
                  <p:nvPr/>
                </p:nvGrpSpPr>
                <p:grpSpPr>
                  <a:xfrm>
                    <a:off x="5170583" y="598238"/>
                    <a:ext cx="3811795" cy="1064860"/>
                    <a:chOff x="5170583" y="598238"/>
                    <a:chExt cx="3811795" cy="1064860"/>
                  </a:xfrm>
                </p:grpSpPr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EC53B553-A8DA-C340-8AB4-30E04499BE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0583" y="1663098"/>
                      <a:ext cx="3811795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  <a:alpha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770D6FF4-7B6A-5442-AA59-9641831F99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0583" y="1392844"/>
                      <a:ext cx="3811795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  <a:alpha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37F5625D-47C2-5641-97E1-43545EB799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0583" y="1132466"/>
                      <a:ext cx="3811795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  <a:alpha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380">
                      <a:extLst>
                        <a:ext uri="{FF2B5EF4-FFF2-40B4-BE49-F238E27FC236}">
                          <a16:creationId xmlns:a16="http://schemas.microsoft.com/office/drawing/2014/main" id="{E777F48D-CA42-2446-A8E4-BEDDD93654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0583" y="863556"/>
                      <a:ext cx="3811795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  <a:alpha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Straight Connector 381">
                      <a:extLst>
                        <a:ext uri="{FF2B5EF4-FFF2-40B4-BE49-F238E27FC236}">
                          <a16:creationId xmlns:a16="http://schemas.microsoft.com/office/drawing/2014/main" id="{CAE72CCF-C000-5443-ACBA-E91520DCD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0583" y="598238"/>
                      <a:ext cx="3811795" cy="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  <a:alpha val="7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DE14EB2E-C871-0E40-8DEC-96A0561C6E18}"/>
                    </a:ext>
                  </a:extLst>
                </p:cNvPr>
                <p:cNvSpPr/>
                <p:nvPr/>
              </p:nvSpPr>
              <p:spPr>
                <a:xfrm>
                  <a:off x="5098888" y="369713"/>
                  <a:ext cx="1930943" cy="16459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53C9BC5-23E7-AD42-BC56-158DF3976F88}"/>
                  </a:ext>
                </a:extLst>
              </p:cNvPr>
              <p:cNvGrpSpPr/>
              <p:nvPr/>
            </p:nvGrpSpPr>
            <p:grpSpPr>
              <a:xfrm>
                <a:off x="4753323" y="1589626"/>
                <a:ext cx="376435" cy="287789"/>
                <a:chOff x="6619074" y="2548753"/>
                <a:chExt cx="451135" cy="287789"/>
              </a:xfrm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02F4A0AE-11E9-184A-99DA-E25E1F924C7A}"/>
                    </a:ext>
                  </a:extLst>
                </p:cNvPr>
                <p:cNvSpPr/>
                <p:nvPr/>
              </p:nvSpPr>
              <p:spPr>
                <a:xfrm>
                  <a:off x="6717690" y="2548753"/>
                  <a:ext cx="261371" cy="242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4C367AA8-FEFF-1F4B-8C2B-FA56F16790D6}"/>
                    </a:ext>
                  </a:extLst>
                </p:cNvPr>
                <p:cNvSpPr txBox="1"/>
                <p:nvPr/>
              </p:nvSpPr>
              <p:spPr>
                <a:xfrm>
                  <a:off x="6619074" y="2574932"/>
                  <a:ext cx="45113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</a:t>
                  </a:r>
                </a:p>
              </p:txBody>
            </p:sp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C9343BCF-76D3-A94E-BB04-C0BCA710CA29}"/>
                  </a:ext>
                </a:extLst>
              </p:cNvPr>
              <p:cNvGrpSpPr/>
              <p:nvPr/>
            </p:nvGrpSpPr>
            <p:grpSpPr>
              <a:xfrm>
                <a:off x="4753323" y="1322051"/>
                <a:ext cx="376435" cy="279059"/>
                <a:chOff x="6613867" y="2548753"/>
                <a:chExt cx="451135" cy="279059"/>
              </a:xfrm>
            </p:grpSpPr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CF5960C6-8014-E04B-9273-3D5B42548280}"/>
                    </a:ext>
                  </a:extLst>
                </p:cNvPr>
                <p:cNvSpPr/>
                <p:nvPr/>
              </p:nvSpPr>
              <p:spPr>
                <a:xfrm>
                  <a:off x="6717690" y="2548753"/>
                  <a:ext cx="261371" cy="242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11BF4F6-FAE7-774B-AC01-B4B5DB093B7F}"/>
                    </a:ext>
                  </a:extLst>
                </p:cNvPr>
                <p:cNvSpPr txBox="1"/>
                <p:nvPr/>
              </p:nvSpPr>
              <p:spPr>
                <a:xfrm>
                  <a:off x="6613867" y="2566202"/>
                  <a:ext cx="45113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69EF5C74-BFEB-3440-AD73-619B780FB17F}"/>
                  </a:ext>
                </a:extLst>
              </p:cNvPr>
              <p:cNvGrpSpPr/>
              <p:nvPr/>
            </p:nvGrpSpPr>
            <p:grpSpPr>
              <a:xfrm>
                <a:off x="4753323" y="1054476"/>
                <a:ext cx="376435" cy="274780"/>
                <a:chOff x="6625781" y="2548753"/>
                <a:chExt cx="451135" cy="274780"/>
              </a:xfrm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703D5CF4-0C7B-2D4A-9027-1A5E942871D4}"/>
                    </a:ext>
                  </a:extLst>
                </p:cNvPr>
                <p:cNvSpPr/>
                <p:nvPr/>
              </p:nvSpPr>
              <p:spPr>
                <a:xfrm>
                  <a:off x="6717690" y="2548753"/>
                  <a:ext cx="261371" cy="242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DCF13F0D-A586-DC40-999F-03A229700148}"/>
                    </a:ext>
                  </a:extLst>
                </p:cNvPr>
                <p:cNvSpPr txBox="1"/>
                <p:nvPr/>
              </p:nvSpPr>
              <p:spPr>
                <a:xfrm>
                  <a:off x="6625781" y="2561923"/>
                  <a:ext cx="45113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0.3</a:t>
                  </a:r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562381F-2B56-EA4B-B6AC-68AD2AA36DFC}"/>
                  </a:ext>
                </a:extLst>
              </p:cNvPr>
              <p:cNvGrpSpPr/>
              <p:nvPr/>
            </p:nvGrpSpPr>
            <p:grpSpPr>
              <a:xfrm>
                <a:off x="4753323" y="786901"/>
                <a:ext cx="376435" cy="267179"/>
                <a:chOff x="6613867" y="2548753"/>
                <a:chExt cx="451135" cy="267179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2D63E5DC-C6DA-2746-9C16-471AC2D3EA91}"/>
                    </a:ext>
                  </a:extLst>
                </p:cNvPr>
                <p:cNvSpPr/>
                <p:nvPr/>
              </p:nvSpPr>
              <p:spPr>
                <a:xfrm>
                  <a:off x="6717690" y="2548753"/>
                  <a:ext cx="261371" cy="242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A54CC142-2696-4B47-BD48-180AB2A6410C}"/>
                    </a:ext>
                  </a:extLst>
                </p:cNvPr>
                <p:cNvSpPr txBox="1"/>
                <p:nvPr/>
              </p:nvSpPr>
              <p:spPr>
                <a:xfrm>
                  <a:off x="6613867" y="2554322"/>
                  <a:ext cx="45113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682E25A7-BBE1-9B46-ACD8-7D060FF7B549}"/>
                  </a:ext>
                </a:extLst>
              </p:cNvPr>
              <p:cNvGrpSpPr/>
              <p:nvPr/>
            </p:nvGrpSpPr>
            <p:grpSpPr>
              <a:xfrm>
                <a:off x="4753323" y="511564"/>
                <a:ext cx="376435" cy="261610"/>
                <a:chOff x="6613867" y="2540991"/>
                <a:chExt cx="451135" cy="261610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B95C2A3C-B506-824B-8B80-2489412379B0}"/>
                    </a:ext>
                  </a:extLst>
                </p:cNvPr>
                <p:cNvSpPr/>
                <p:nvPr/>
              </p:nvSpPr>
              <p:spPr>
                <a:xfrm>
                  <a:off x="6717690" y="2548753"/>
                  <a:ext cx="261371" cy="242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76F63D76-BEB8-6641-B749-48F71A34D09C}"/>
                    </a:ext>
                  </a:extLst>
                </p:cNvPr>
                <p:cNvSpPr txBox="1"/>
                <p:nvPr/>
              </p:nvSpPr>
              <p:spPr>
                <a:xfrm>
                  <a:off x="6613867" y="2540991"/>
                  <a:ext cx="45113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0.5</a:t>
                  </a:r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36C5DB6A-0B3E-0543-8E48-9B3A2F010E6E}"/>
                  </a:ext>
                </a:extLst>
              </p:cNvPr>
              <p:cNvGrpSpPr/>
              <p:nvPr/>
            </p:nvGrpSpPr>
            <p:grpSpPr>
              <a:xfrm>
                <a:off x="4753323" y="243989"/>
                <a:ext cx="376435" cy="261610"/>
                <a:chOff x="6613867" y="2540991"/>
                <a:chExt cx="451135" cy="261610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D399CFC-A466-584B-B273-D9933E3C3A15}"/>
                    </a:ext>
                  </a:extLst>
                </p:cNvPr>
                <p:cNvSpPr/>
                <p:nvPr/>
              </p:nvSpPr>
              <p:spPr>
                <a:xfrm>
                  <a:off x="6717690" y="2548753"/>
                  <a:ext cx="261371" cy="242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3B6F7B12-F0D5-9847-A00B-D50781937441}"/>
                    </a:ext>
                  </a:extLst>
                </p:cNvPr>
                <p:cNvSpPr txBox="1"/>
                <p:nvPr/>
              </p:nvSpPr>
              <p:spPr>
                <a:xfrm>
                  <a:off x="6613867" y="2540991"/>
                  <a:ext cx="45113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84458259-0DAD-404B-A0F2-BD2D7833149F}"/>
                </a:ext>
              </a:extLst>
            </p:cNvPr>
            <p:cNvGrpSpPr/>
            <p:nvPr/>
          </p:nvGrpSpPr>
          <p:grpSpPr>
            <a:xfrm rot="16200000">
              <a:off x="3896146" y="3535685"/>
              <a:ext cx="1651178" cy="267536"/>
              <a:chOff x="5141579" y="2540991"/>
              <a:chExt cx="1978837" cy="26161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B1BE99F7-554C-BC47-BD10-A4434954925B}"/>
                  </a:ext>
                </a:extLst>
              </p:cNvPr>
              <p:cNvSpPr/>
              <p:nvPr/>
            </p:nvSpPr>
            <p:spPr>
              <a:xfrm>
                <a:off x="5142293" y="2548753"/>
                <a:ext cx="1978123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3F31D35B-090D-3644-9EE3-125129F7F8F4}"/>
                  </a:ext>
                </a:extLst>
              </p:cNvPr>
              <p:cNvSpPr txBox="1"/>
              <p:nvPr/>
            </p:nvSpPr>
            <p:spPr>
              <a:xfrm>
                <a:off x="5141579" y="2540991"/>
                <a:ext cx="192342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48534C1F-6746-C049-861E-4A5A455FB5E6}"/>
                </a:ext>
              </a:extLst>
            </p:cNvPr>
            <p:cNvGrpSpPr/>
            <p:nvPr/>
          </p:nvGrpSpPr>
          <p:grpSpPr>
            <a:xfrm>
              <a:off x="4738805" y="4362053"/>
              <a:ext cx="376435" cy="261610"/>
              <a:chOff x="6613867" y="2540991"/>
              <a:chExt cx="451135" cy="261610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E85A0DBB-74A6-5643-8BCD-C9775DFD4858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49A43552-0C22-5A42-AA6B-F399C14F22C7}"/>
                  </a:ext>
                </a:extLst>
              </p:cNvPr>
              <p:cNvSpPr txBox="1"/>
              <p:nvPr/>
            </p:nvSpPr>
            <p:spPr>
              <a:xfrm>
                <a:off x="6613867" y="2540991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1B78286A-EA1C-3548-B641-3616DFD64D7C}"/>
              </a:ext>
            </a:extLst>
          </p:cNvPr>
          <p:cNvGrpSpPr/>
          <p:nvPr/>
        </p:nvGrpSpPr>
        <p:grpSpPr>
          <a:xfrm>
            <a:off x="6412725" y="3221749"/>
            <a:ext cx="183790" cy="1258616"/>
            <a:chOff x="6599338" y="1661083"/>
            <a:chExt cx="179640" cy="353415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F9EE686-CBDD-0E41-8D1F-B4E79094BC88}"/>
                </a:ext>
              </a:extLst>
            </p:cNvPr>
            <p:cNvSpPr/>
            <p:nvPr/>
          </p:nvSpPr>
          <p:spPr>
            <a:xfrm>
              <a:off x="6599338" y="1661083"/>
              <a:ext cx="179640" cy="3534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F037E79-E2BC-0446-AA99-CAACA0EEC2D9}"/>
                </a:ext>
              </a:extLst>
            </p:cNvPr>
            <p:cNvSpPr/>
            <p:nvPr/>
          </p:nvSpPr>
          <p:spPr>
            <a:xfrm>
              <a:off x="6599338" y="1661084"/>
              <a:ext cx="179640" cy="353414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B61F10-B3FB-F944-871B-B287DD81F2E5}"/>
              </a:ext>
            </a:extLst>
          </p:cNvPr>
          <p:cNvGrpSpPr/>
          <p:nvPr/>
        </p:nvGrpSpPr>
        <p:grpSpPr>
          <a:xfrm>
            <a:off x="6597158" y="3375286"/>
            <a:ext cx="184349" cy="1105490"/>
            <a:chOff x="6635562" y="1682448"/>
            <a:chExt cx="180186" cy="353889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F72A63C-9436-DB41-9D74-94986E4ABF14}"/>
                </a:ext>
              </a:extLst>
            </p:cNvPr>
            <p:cNvSpPr/>
            <p:nvPr/>
          </p:nvSpPr>
          <p:spPr>
            <a:xfrm>
              <a:off x="6636110" y="1682448"/>
              <a:ext cx="179638" cy="353414"/>
            </a:xfrm>
            <a:prstGeom prst="rect">
              <a:avLst/>
            </a:prstGeom>
            <a:pattFill prst="dashVert">
              <a:fgClr>
                <a:schemeClr val="accent5">
                  <a:lumMod val="7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9A2B89B7-A38D-3849-9BB6-171238DDC9E0}"/>
                </a:ext>
              </a:extLst>
            </p:cNvPr>
            <p:cNvSpPr/>
            <p:nvPr/>
          </p:nvSpPr>
          <p:spPr>
            <a:xfrm>
              <a:off x="6635562" y="1682925"/>
              <a:ext cx="179640" cy="3534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2CE9E8A1-181D-4749-87CF-86B4453487DF}"/>
              </a:ext>
            </a:extLst>
          </p:cNvPr>
          <p:cNvGrpSpPr/>
          <p:nvPr/>
        </p:nvGrpSpPr>
        <p:grpSpPr>
          <a:xfrm>
            <a:off x="6783131" y="3257877"/>
            <a:ext cx="187041" cy="1226476"/>
            <a:chOff x="6778976" y="1628483"/>
            <a:chExt cx="182817" cy="378731"/>
          </a:xfrm>
        </p:grpSpPr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8BF10C96-8B9A-7B49-95A7-EF0BE04D1B8E}"/>
                </a:ext>
              </a:extLst>
            </p:cNvPr>
            <p:cNvGrpSpPr/>
            <p:nvPr/>
          </p:nvGrpSpPr>
          <p:grpSpPr>
            <a:xfrm>
              <a:off x="6782153" y="1628483"/>
              <a:ext cx="179640" cy="377222"/>
              <a:chOff x="6599338" y="1661083"/>
              <a:chExt cx="179640" cy="35341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2330F9D-3241-7449-AB70-39B107ADB874}"/>
                  </a:ext>
                </a:extLst>
              </p:cNvPr>
              <p:cNvSpPr/>
              <p:nvPr/>
            </p:nvSpPr>
            <p:spPr>
              <a:xfrm>
                <a:off x="6599338" y="1661083"/>
                <a:ext cx="179640" cy="3534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3EECD23B-7028-F648-A73A-B189B0326703}"/>
                  </a:ext>
                </a:extLst>
              </p:cNvPr>
              <p:cNvSpPr/>
              <p:nvPr/>
            </p:nvSpPr>
            <p:spPr>
              <a:xfrm>
                <a:off x="6599338" y="1661084"/>
                <a:ext cx="179640" cy="353414"/>
              </a:xfrm>
              <a:prstGeom prst="rect">
                <a:avLst/>
              </a:prstGeom>
              <a:pattFill prst="wdUpDiag">
                <a:fgClr>
                  <a:schemeClr val="accent5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F8891F0B-F5CA-C844-9F37-C88221FC69B6}"/>
                </a:ext>
              </a:extLst>
            </p:cNvPr>
            <p:cNvSpPr/>
            <p:nvPr/>
          </p:nvSpPr>
          <p:spPr>
            <a:xfrm>
              <a:off x="6778976" y="1628848"/>
              <a:ext cx="182817" cy="37836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0F30E8B-DE71-3446-BF09-23B89DAE2E87}"/>
              </a:ext>
            </a:extLst>
          </p:cNvPr>
          <p:cNvGrpSpPr/>
          <p:nvPr/>
        </p:nvGrpSpPr>
        <p:grpSpPr>
          <a:xfrm>
            <a:off x="5791547" y="4431638"/>
            <a:ext cx="551051" cy="45719"/>
            <a:chOff x="6423187" y="1628483"/>
            <a:chExt cx="538606" cy="37820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0690F63F-89C0-3642-96AC-DE5D9CE7776F}"/>
                </a:ext>
              </a:extLst>
            </p:cNvPr>
            <p:cNvGrpSpPr/>
            <p:nvPr/>
          </p:nvGrpSpPr>
          <p:grpSpPr>
            <a:xfrm>
              <a:off x="6423187" y="1659968"/>
              <a:ext cx="179639" cy="345738"/>
              <a:chOff x="6599338" y="1661083"/>
              <a:chExt cx="179640" cy="353415"/>
            </a:xfrm>
          </p:grpSpPr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0C7C4494-38C1-6C4C-8E6E-AEDB6F0F3EDF}"/>
                  </a:ext>
                </a:extLst>
              </p:cNvPr>
              <p:cNvSpPr/>
              <p:nvPr/>
            </p:nvSpPr>
            <p:spPr>
              <a:xfrm>
                <a:off x="6599338" y="1661083"/>
                <a:ext cx="179640" cy="3534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07E3C1B0-1F5B-AC49-8B8A-9A716E88A0E5}"/>
                  </a:ext>
                </a:extLst>
              </p:cNvPr>
              <p:cNvSpPr/>
              <p:nvPr/>
            </p:nvSpPr>
            <p:spPr>
              <a:xfrm>
                <a:off x="6599338" y="1661084"/>
                <a:ext cx="179640" cy="353414"/>
              </a:xfrm>
              <a:prstGeom prst="rect">
                <a:avLst/>
              </a:prstGeom>
              <a:solidFill>
                <a:schemeClr val="accent5">
                  <a:lumMod val="75000"/>
                  <a:alpha val="5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A3D85577-4874-5C4A-B996-2CEB5E4F37D5}"/>
                </a:ext>
              </a:extLst>
            </p:cNvPr>
            <p:cNvGrpSpPr/>
            <p:nvPr/>
          </p:nvGrpSpPr>
          <p:grpSpPr>
            <a:xfrm>
              <a:off x="6599322" y="1652804"/>
              <a:ext cx="180186" cy="353886"/>
              <a:chOff x="6635562" y="1682448"/>
              <a:chExt cx="180186" cy="353889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455230F4-C046-464E-955C-077C4CD6514E}"/>
                  </a:ext>
                </a:extLst>
              </p:cNvPr>
              <p:cNvSpPr/>
              <p:nvPr/>
            </p:nvSpPr>
            <p:spPr>
              <a:xfrm>
                <a:off x="6636110" y="1682448"/>
                <a:ext cx="179638" cy="353414"/>
              </a:xfrm>
              <a:prstGeom prst="rect">
                <a:avLst/>
              </a:prstGeom>
              <a:pattFill prst="dashVert">
                <a:fgClr>
                  <a:schemeClr val="accent5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4DE9D7FC-357F-BD43-B2E6-74C8D9C7AEB7}"/>
                  </a:ext>
                </a:extLst>
              </p:cNvPr>
              <p:cNvSpPr/>
              <p:nvPr/>
            </p:nvSpPr>
            <p:spPr>
              <a:xfrm>
                <a:off x="6635562" y="1682925"/>
                <a:ext cx="179640" cy="35341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D5518806-4713-1845-B85E-6B1516F74D92}"/>
                </a:ext>
              </a:extLst>
            </p:cNvPr>
            <p:cNvGrpSpPr/>
            <p:nvPr/>
          </p:nvGrpSpPr>
          <p:grpSpPr>
            <a:xfrm>
              <a:off x="6778976" y="1628483"/>
              <a:ext cx="182817" cy="377222"/>
              <a:chOff x="6778976" y="1628483"/>
              <a:chExt cx="182817" cy="377222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C07AA5C7-46B9-3048-B7D0-E5324063F0FB}"/>
                  </a:ext>
                </a:extLst>
              </p:cNvPr>
              <p:cNvGrpSpPr/>
              <p:nvPr/>
            </p:nvGrpSpPr>
            <p:grpSpPr>
              <a:xfrm>
                <a:off x="6782153" y="1628483"/>
                <a:ext cx="179640" cy="377222"/>
                <a:chOff x="6599338" y="1661083"/>
                <a:chExt cx="179640" cy="353415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2C14DF8F-DB4B-CD4B-8410-F95FE24203B8}"/>
                    </a:ext>
                  </a:extLst>
                </p:cNvPr>
                <p:cNvSpPr/>
                <p:nvPr/>
              </p:nvSpPr>
              <p:spPr>
                <a:xfrm>
                  <a:off x="6599338" y="1661083"/>
                  <a:ext cx="179640" cy="353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E08349D6-DB3C-2E4E-9970-C463ECEB0B7C}"/>
                    </a:ext>
                  </a:extLst>
                </p:cNvPr>
                <p:cNvSpPr/>
                <p:nvPr/>
              </p:nvSpPr>
              <p:spPr>
                <a:xfrm>
                  <a:off x="6599338" y="1661084"/>
                  <a:ext cx="179640" cy="353414"/>
                </a:xfrm>
                <a:prstGeom prst="rect">
                  <a:avLst/>
                </a:prstGeom>
                <a:pattFill prst="wdUpDiag">
                  <a:fgClr>
                    <a:schemeClr val="accent5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5F0D1530-B841-E141-B71C-31B7B318D2B2}"/>
                  </a:ext>
                </a:extLst>
              </p:cNvPr>
              <p:cNvSpPr/>
              <p:nvPr/>
            </p:nvSpPr>
            <p:spPr>
              <a:xfrm>
                <a:off x="6778976" y="1628847"/>
                <a:ext cx="182817" cy="3744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CAC2AC-F599-4948-AABC-01BEC525992C}"/>
              </a:ext>
            </a:extLst>
          </p:cNvPr>
          <p:cNvGrpSpPr/>
          <p:nvPr/>
        </p:nvGrpSpPr>
        <p:grpSpPr>
          <a:xfrm>
            <a:off x="5068916" y="4487517"/>
            <a:ext cx="1981685" cy="261610"/>
            <a:chOff x="5124525" y="2036118"/>
            <a:chExt cx="1936936" cy="261610"/>
          </a:xfrm>
        </p:grpSpPr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7EE1055-2042-B549-97FC-3A81AD3A743D}"/>
                </a:ext>
              </a:extLst>
            </p:cNvPr>
            <p:cNvSpPr txBox="1"/>
            <p:nvPr/>
          </p:nvSpPr>
          <p:spPr>
            <a:xfrm>
              <a:off x="5124525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sz="1100" dirty="0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2790D72-D06D-714F-B9F1-DA1B59A819FD}"/>
                </a:ext>
              </a:extLst>
            </p:cNvPr>
            <p:cNvSpPr txBox="1"/>
            <p:nvPr/>
          </p:nvSpPr>
          <p:spPr>
            <a:xfrm>
              <a:off x="5738010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100" dirty="0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597DBE4-8EE1-7D46-8EA7-5D1EF69408AD}"/>
                </a:ext>
              </a:extLst>
            </p:cNvPr>
            <p:cNvSpPr txBox="1"/>
            <p:nvPr/>
          </p:nvSpPr>
          <p:spPr>
            <a:xfrm>
              <a:off x="6351494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  <a:endParaRPr lang="en-US" sz="1100" dirty="0"/>
            </a:p>
          </p:txBody>
        </p:sp>
      </p:grpSp>
      <p:pic>
        <p:nvPicPr>
          <p:cNvPr id="468" name="Picture 467">
            <a:extLst>
              <a:ext uri="{FF2B5EF4-FFF2-40B4-BE49-F238E27FC236}">
                <a16:creationId xmlns:a16="http://schemas.microsoft.com/office/drawing/2014/main" id="{7CA4D87C-FE85-8047-8F7B-42C72DB7E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34" t="1823" r="23825" b="16359"/>
          <a:stretch/>
        </p:blipFill>
        <p:spPr>
          <a:xfrm>
            <a:off x="7115936" y="176287"/>
            <a:ext cx="2031326" cy="1925744"/>
          </a:xfrm>
          <a:prstGeom prst="rect">
            <a:avLst/>
          </a:prstGeom>
        </p:spPr>
      </p:pic>
      <p:grpSp>
        <p:nvGrpSpPr>
          <p:cNvPr id="493" name="Group 492">
            <a:extLst>
              <a:ext uri="{FF2B5EF4-FFF2-40B4-BE49-F238E27FC236}">
                <a16:creationId xmlns:a16="http://schemas.microsoft.com/office/drawing/2014/main" id="{13664242-B2AA-C542-AE82-B5730882A566}"/>
              </a:ext>
            </a:extLst>
          </p:cNvPr>
          <p:cNvGrpSpPr/>
          <p:nvPr/>
        </p:nvGrpSpPr>
        <p:grpSpPr>
          <a:xfrm>
            <a:off x="7154085" y="383452"/>
            <a:ext cx="1933788" cy="1632927"/>
            <a:chOff x="5095351" y="369713"/>
            <a:chExt cx="1934480" cy="1645920"/>
          </a:xfrm>
        </p:grpSpPr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60DAC736-7593-974C-AC09-22DB5E82F4A0}"/>
                </a:ext>
              </a:extLst>
            </p:cNvPr>
            <p:cNvGrpSpPr/>
            <p:nvPr/>
          </p:nvGrpSpPr>
          <p:grpSpPr>
            <a:xfrm>
              <a:off x="5095351" y="393613"/>
              <a:ext cx="1930945" cy="1609344"/>
              <a:chOff x="5170583" y="353073"/>
              <a:chExt cx="3819677" cy="1564412"/>
            </a:xfrm>
          </p:grpSpPr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0F5BA27D-8C35-4B49-B96A-BB953C513F3B}"/>
                  </a:ext>
                </a:extLst>
              </p:cNvPr>
              <p:cNvSpPr/>
              <p:nvPr/>
            </p:nvSpPr>
            <p:spPr>
              <a:xfrm>
                <a:off x="5178466" y="353073"/>
                <a:ext cx="3811794" cy="1564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565D8522-C41E-3C43-A0B5-C5639141A92D}"/>
                  </a:ext>
                </a:extLst>
              </p:cNvPr>
              <p:cNvGrpSpPr/>
              <p:nvPr/>
            </p:nvGrpSpPr>
            <p:grpSpPr>
              <a:xfrm>
                <a:off x="5170583" y="598238"/>
                <a:ext cx="3811795" cy="1064860"/>
                <a:chOff x="5170583" y="598238"/>
                <a:chExt cx="3811795" cy="1064860"/>
              </a:xfrm>
            </p:grpSpPr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EF6EBD6A-589F-4246-B736-0C41984A0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663098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F59C481A-6894-D44D-B989-EB8536E09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392844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45289D10-C518-6049-95CB-E650C2738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132466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7FD06949-5F9A-2444-9AE4-E0366B47B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863556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B1DFA967-47F3-8A4C-BEBB-A5911FACA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598238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7CD1FE6-F5A3-2240-993C-2FC981532602}"/>
                </a:ext>
              </a:extLst>
            </p:cNvPr>
            <p:cNvSpPr/>
            <p:nvPr/>
          </p:nvSpPr>
          <p:spPr>
            <a:xfrm>
              <a:off x="5098888" y="369713"/>
              <a:ext cx="1930943" cy="16459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32C58734-1865-AD4D-B314-CD271244390D}"/>
              </a:ext>
            </a:extLst>
          </p:cNvPr>
          <p:cNvGrpSpPr/>
          <p:nvPr/>
        </p:nvGrpSpPr>
        <p:grpSpPr>
          <a:xfrm>
            <a:off x="7855950" y="1924049"/>
            <a:ext cx="179640" cy="87023"/>
            <a:chOff x="6599338" y="1661083"/>
            <a:chExt cx="179640" cy="35341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541DB04-F710-904C-9AC9-33448118E811}"/>
                </a:ext>
              </a:extLst>
            </p:cNvPr>
            <p:cNvSpPr/>
            <p:nvPr/>
          </p:nvSpPr>
          <p:spPr>
            <a:xfrm>
              <a:off x="6599338" y="1661083"/>
              <a:ext cx="179640" cy="3534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46BC0E02-BE81-C445-8109-6674F690E9E1}"/>
                </a:ext>
              </a:extLst>
            </p:cNvPr>
            <p:cNvSpPr/>
            <p:nvPr/>
          </p:nvSpPr>
          <p:spPr>
            <a:xfrm>
              <a:off x="6599338" y="1661084"/>
              <a:ext cx="179640" cy="353414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4BED628E-8014-904E-966F-C11B3CB7CBA7}"/>
              </a:ext>
            </a:extLst>
          </p:cNvPr>
          <p:cNvGrpSpPr/>
          <p:nvPr/>
        </p:nvGrpSpPr>
        <p:grpSpPr>
          <a:xfrm>
            <a:off x="8036754" y="1929382"/>
            <a:ext cx="180187" cy="79211"/>
            <a:chOff x="6635561" y="1682443"/>
            <a:chExt cx="180187" cy="353419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FE653E4-A147-F94B-AAF5-01541FD23A30}"/>
                </a:ext>
              </a:extLst>
            </p:cNvPr>
            <p:cNvSpPr/>
            <p:nvPr/>
          </p:nvSpPr>
          <p:spPr>
            <a:xfrm>
              <a:off x="6636110" y="1682448"/>
              <a:ext cx="179638" cy="353414"/>
            </a:xfrm>
            <a:prstGeom prst="rect">
              <a:avLst/>
            </a:prstGeom>
            <a:pattFill prst="dashVert">
              <a:fgClr>
                <a:srgbClr val="7030A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0D84FB6C-F7EE-FC4A-BA2C-4B40F7564C31}"/>
                </a:ext>
              </a:extLst>
            </p:cNvPr>
            <p:cNvSpPr/>
            <p:nvPr/>
          </p:nvSpPr>
          <p:spPr>
            <a:xfrm>
              <a:off x="6635561" y="1682443"/>
              <a:ext cx="179640" cy="35341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0B8B1C2-A913-A14B-B540-909747ACA40F}"/>
              </a:ext>
            </a:extLst>
          </p:cNvPr>
          <p:cNvSpPr/>
          <p:nvPr/>
        </p:nvSpPr>
        <p:spPr>
          <a:xfrm>
            <a:off x="8220309" y="1901273"/>
            <a:ext cx="179640" cy="110786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E9F2179F-7DB6-4B49-8951-54B6C2E32E62}"/>
              </a:ext>
            </a:extLst>
          </p:cNvPr>
          <p:cNvSpPr/>
          <p:nvPr/>
        </p:nvSpPr>
        <p:spPr>
          <a:xfrm>
            <a:off x="8218721" y="1901685"/>
            <a:ext cx="182817" cy="109963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45A5D63E-B186-5E47-A0A5-FE8621F76EB3}"/>
              </a:ext>
            </a:extLst>
          </p:cNvPr>
          <p:cNvGrpSpPr/>
          <p:nvPr/>
        </p:nvGrpSpPr>
        <p:grpSpPr>
          <a:xfrm>
            <a:off x="8461118" y="1025103"/>
            <a:ext cx="179640" cy="986017"/>
            <a:chOff x="6599338" y="1661083"/>
            <a:chExt cx="179640" cy="353415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68C23FB8-4019-1643-A55E-DD100D59A8CD}"/>
                </a:ext>
              </a:extLst>
            </p:cNvPr>
            <p:cNvSpPr/>
            <p:nvPr/>
          </p:nvSpPr>
          <p:spPr>
            <a:xfrm>
              <a:off x="6599338" y="1661083"/>
              <a:ext cx="179640" cy="3534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C1B9947C-F531-E644-A58C-B83FFE29BF96}"/>
                </a:ext>
              </a:extLst>
            </p:cNvPr>
            <p:cNvSpPr/>
            <p:nvPr/>
          </p:nvSpPr>
          <p:spPr>
            <a:xfrm>
              <a:off x="6599338" y="1661084"/>
              <a:ext cx="179640" cy="353414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BF57C1A-97F5-3442-8C23-3FD4790924F9}"/>
              </a:ext>
            </a:extLst>
          </p:cNvPr>
          <p:cNvGrpSpPr/>
          <p:nvPr/>
        </p:nvGrpSpPr>
        <p:grpSpPr>
          <a:xfrm>
            <a:off x="8638747" y="1086303"/>
            <a:ext cx="180187" cy="922337"/>
            <a:chOff x="6635561" y="1682443"/>
            <a:chExt cx="180187" cy="353419"/>
          </a:xfrm>
        </p:grpSpPr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4F67F0FD-8669-0F46-8E40-757062A84FE1}"/>
                </a:ext>
              </a:extLst>
            </p:cNvPr>
            <p:cNvSpPr/>
            <p:nvPr/>
          </p:nvSpPr>
          <p:spPr>
            <a:xfrm>
              <a:off x="6636110" y="1682448"/>
              <a:ext cx="179638" cy="353414"/>
            </a:xfrm>
            <a:prstGeom prst="rect">
              <a:avLst/>
            </a:prstGeom>
            <a:pattFill prst="dashVert">
              <a:fgClr>
                <a:srgbClr val="7030A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181FDB8E-B428-8C49-8F79-2CCB929FA634}"/>
                </a:ext>
              </a:extLst>
            </p:cNvPr>
            <p:cNvSpPr/>
            <p:nvPr/>
          </p:nvSpPr>
          <p:spPr>
            <a:xfrm>
              <a:off x="6635561" y="1682443"/>
              <a:ext cx="179640" cy="35341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A9F5C10A-6535-C549-836B-F7FCBCCC7453}"/>
              </a:ext>
            </a:extLst>
          </p:cNvPr>
          <p:cNvGrpSpPr/>
          <p:nvPr/>
        </p:nvGrpSpPr>
        <p:grpSpPr>
          <a:xfrm>
            <a:off x="8819501" y="978667"/>
            <a:ext cx="182817" cy="1033272"/>
            <a:chOff x="6771520" y="1633925"/>
            <a:chExt cx="182817" cy="377220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D121AED-7817-3540-8D74-9F0D724BBB82}"/>
                </a:ext>
              </a:extLst>
            </p:cNvPr>
            <p:cNvSpPr/>
            <p:nvPr/>
          </p:nvSpPr>
          <p:spPr>
            <a:xfrm>
              <a:off x="6773108" y="1633925"/>
              <a:ext cx="179640" cy="37722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F345614A-4EE4-7440-87C7-C515691887E1}"/>
                </a:ext>
              </a:extLst>
            </p:cNvPr>
            <p:cNvSpPr/>
            <p:nvPr/>
          </p:nvSpPr>
          <p:spPr>
            <a:xfrm>
              <a:off x="6771520" y="1634554"/>
              <a:ext cx="182817" cy="37596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1E930D0E-CDF3-5249-ACB1-4ABD9F08C411}"/>
              </a:ext>
            </a:extLst>
          </p:cNvPr>
          <p:cNvGrpSpPr/>
          <p:nvPr/>
        </p:nvGrpSpPr>
        <p:grpSpPr>
          <a:xfrm>
            <a:off x="7251101" y="2489896"/>
            <a:ext cx="1936936" cy="261610"/>
            <a:chOff x="5124525" y="2036118"/>
            <a:chExt cx="1936936" cy="261610"/>
          </a:xfrm>
        </p:grpSpPr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5B1F763D-92AB-C94B-B73F-1173DA4EE242}"/>
                </a:ext>
              </a:extLst>
            </p:cNvPr>
            <p:cNvSpPr txBox="1"/>
            <p:nvPr/>
          </p:nvSpPr>
          <p:spPr>
            <a:xfrm>
              <a:off x="5124525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sz="1100" dirty="0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7B3B370-68BB-ED47-9852-C8179F92D600}"/>
                </a:ext>
              </a:extLst>
            </p:cNvPr>
            <p:cNvSpPr txBox="1"/>
            <p:nvPr/>
          </p:nvSpPr>
          <p:spPr>
            <a:xfrm>
              <a:off x="5738010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100" dirty="0"/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BD1951F-BA86-5449-AD9C-D31C29C67771}"/>
                </a:ext>
              </a:extLst>
            </p:cNvPr>
            <p:cNvSpPr txBox="1"/>
            <p:nvPr/>
          </p:nvSpPr>
          <p:spPr>
            <a:xfrm>
              <a:off x="6351494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  <a:endParaRPr lang="en-US" sz="11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4CEF910-8AB5-CA44-B698-C86768E5B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40" b="18182"/>
          <a:stretch/>
        </p:blipFill>
        <p:spPr>
          <a:xfrm>
            <a:off x="5037420" y="129765"/>
            <a:ext cx="2058635" cy="19257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E4D47EA-FFFC-3A45-BFC0-BBC21AFBA6FC}"/>
              </a:ext>
            </a:extLst>
          </p:cNvPr>
          <p:cNvGrpSpPr/>
          <p:nvPr/>
        </p:nvGrpSpPr>
        <p:grpSpPr>
          <a:xfrm>
            <a:off x="4753323" y="243989"/>
            <a:ext cx="2276508" cy="1771644"/>
            <a:chOff x="4753323" y="243989"/>
            <a:chExt cx="2276508" cy="17716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2BFBD5-0F62-264A-8527-E511A46ABFAC}"/>
                </a:ext>
              </a:extLst>
            </p:cNvPr>
            <p:cNvGrpSpPr/>
            <p:nvPr/>
          </p:nvGrpSpPr>
          <p:grpSpPr>
            <a:xfrm>
              <a:off x="5095351" y="369713"/>
              <a:ext cx="1934480" cy="1645920"/>
              <a:chOff x="5095351" y="369713"/>
              <a:chExt cx="1934480" cy="1645920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C2180ED3-6B6C-4E45-B6C2-6B6D17C2B2DF}"/>
                  </a:ext>
                </a:extLst>
              </p:cNvPr>
              <p:cNvGrpSpPr/>
              <p:nvPr/>
            </p:nvGrpSpPr>
            <p:grpSpPr>
              <a:xfrm>
                <a:off x="5095351" y="393613"/>
                <a:ext cx="1930945" cy="1609344"/>
                <a:chOff x="5170583" y="353073"/>
                <a:chExt cx="3819677" cy="1564412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6EA1B162-7A00-F041-AB66-7B633DF7DDFE}"/>
                    </a:ext>
                  </a:extLst>
                </p:cNvPr>
                <p:cNvSpPr/>
                <p:nvPr/>
              </p:nvSpPr>
              <p:spPr>
                <a:xfrm>
                  <a:off x="5178466" y="353073"/>
                  <a:ext cx="3811794" cy="1564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7D4B5258-40DE-FA4A-98CC-F0AEF9A2D758}"/>
                    </a:ext>
                  </a:extLst>
                </p:cNvPr>
                <p:cNvGrpSpPr/>
                <p:nvPr/>
              </p:nvGrpSpPr>
              <p:grpSpPr>
                <a:xfrm>
                  <a:off x="5170583" y="598238"/>
                  <a:ext cx="3811795" cy="1064860"/>
                  <a:chOff x="5170583" y="598238"/>
                  <a:chExt cx="3811795" cy="1064860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2858C15E-3985-4940-8F1A-3CE9D1C9F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663098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90F41A3B-9BD1-F24A-8288-E304E1550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392844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8C228BC8-A4F4-6749-ABE9-AE8DD6AAE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132466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4B0FA091-E5C5-A148-A818-3D0C1EEF4C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863556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E373589B-95DE-B641-8B3B-D27DDAF171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598238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ED9582-78AC-1044-9932-3EC332E6DBA6}"/>
                  </a:ext>
                </a:extLst>
              </p:cNvPr>
              <p:cNvSpPr/>
              <p:nvPr/>
            </p:nvSpPr>
            <p:spPr>
              <a:xfrm>
                <a:off x="5098888" y="369713"/>
                <a:ext cx="1930943" cy="1645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71E014F-CC1C-2546-B199-B08F036786A0}"/>
                </a:ext>
              </a:extLst>
            </p:cNvPr>
            <p:cNvGrpSpPr/>
            <p:nvPr/>
          </p:nvGrpSpPr>
          <p:grpSpPr>
            <a:xfrm>
              <a:off x="4753323" y="1589626"/>
              <a:ext cx="376435" cy="287789"/>
              <a:chOff x="6619074" y="2548753"/>
              <a:chExt cx="451135" cy="287789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7FC3CC2-5701-E34A-9127-2C9F75838D2C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337DF1D-8C85-2149-854E-7B2FC5B59450}"/>
                  </a:ext>
                </a:extLst>
              </p:cNvPr>
              <p:cNvSpPr txBox="1"/>
              <p:nvPr/>
            </p:nvSpPr>
            <p:spPr>
              <a:xfrm>
                <a:off x="6619074" y="2574932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E1AB0C7-4D2D-A84A-8CD9-32A95F24D758}"/>
                </a:ext>
              </a:extLst>
            </p:cNvPr>
            <p:cNvGrpSpPr/>
            <p:nvPr/>
          </p:nvGrpSpPr>
          <p:grpSpPr>
            <a:xfrm>
              <a:off x="4753323" y="1322051"/>
              <a:ext cx="376435" cy="279059"/>
              <a:chOff x="6613867" y="2548753"/>
              <a:chExt cx="451135" cy="279059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8E880BB-174A-8A43-A889-8B983B25F4DD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2B00C009-2726-5048-9648-4B145E3D2543}"/>
                  </a:ext>
                </a:extLst>
              </p:cNvPr>
              <p:cNvSpPr txBox="1"/>
              <p:nvPr/>
            </p:nvSpPr>
            <p:spPr>
              <a:xfrm>
                <a:off x="6613867" y="2566202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9A3B6CE-A5AA-DC46-9837-A65E52A8B3DD}"/>
                </a:ext>
              </a:extLst>
            </p:cNvPr>
            <p:cNvGrpSpPr/>
            <p:nvPr/>
          </p:nvGrpSpPr>
          <p:grpSpPr>
            <a:xfrm>
              <a:off x="4753323" y="1054476"/>
              <a:ext cx="376435" cy="274780"/>
              <a:chOff x="6625781" y="2548753"/>
              <a:chExt cx="451135" cy="274780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B2FEA71-93E4-D443-96C6-51D406DE37E2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708BE3D-20D9-1C4F-B47A-68B9EBA8E173}"/>
                  </a:ext>
                </a:extLst>
              </p:cNvPr>
              <p:cNvSpPr txBox="1"/>
              <p:nvPr/>
            </p:nvSpPr>
            <p:spPr>
              <a:xfrm>
                <a:off x="6625781" y="2561923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0.3</a:t>
                </a: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802C15D-69DF-1C4F-9DE2-944CB13AA5A8}"/>
                </a:ext>
              </a:extLst>
            </p:cNvPr>
            <p:cNvGrpSpPr/>
            <p:nvPr/>
          </p:nvGrpSpPr>
          <p:grpSpPr>
            <a:xfrm>
              <a:off x="4753323" y="786901"/>
              <a:ext cx="376435" cy="267179"/>
              <a:chOff x="6613867" y="2548753"/>
              <a:chExt cx="451135" cy="267179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71AE06F-6E57-974D-AA1A-A83A8E8A5086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7EEA415-8191-034C-B7A2-38C45EC3BD56}"/>
                  </a:ext>
                </a:extLst>
              </p:cNvPr>
              <p:cNvSpPr txBox="1"/>
              <p:nvPr/>
            </p:nvSpPr>
            <p:spPr>
              <a:xfrm>
                <a:off x="6613867" y="2554322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A6261243-72FF-204A-A393-E3A0CBE773A1}"/>
                </a:ext>
              </a:extLst>
            </p:cNvPr>
            <p:cNvGrpSpPr/>
            <p:nvPr/>
          </p:nvGrpSpPr>
          <p:grpSpPr>
            <a:xfrm>
              <a:off x="4753323" y="511564"/>
              <a:ext cx="376435" cy="261610"/>
              <a:chOff x="6613867" y="2540991"/>
              <a:chExt cx="451135" cy="26161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CC710D6-4058-5847-8920-767FD7078CA0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D38A53D-26C4-024F-908A-12230386879B}"/>
                  </a:ext>
                </a:extLst>
              </p:cNvPr>
              <p:cNvSpPr txBox="1"/>
              <p:nvPr/>
            </p:nvSpPr>
            <p:spPr>
              <a:xfrm>
                <a:off x="6613867" y="2540991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79006C9-ADB0-284C-903E-9A69C2B36F45}"/>
                </a:ext>
              </a:extLst>
            </p:cNvPr>
            <p:cNvGrpSpPr/>
            <p:nvPr/>
          </p:nvGrpSpPr>
          <p:grpSpPr>
            <a:xfrm>
              <a:off x="4753323" y="243989"/>
              <a:ext cx="376435" cy="261610"/>
              <a:chOff x="6613867" y="2540991"/>
              <a:chExt cx="451135" cy="261610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4C74A5D-05AA-A04B-89B0-D3E9958F0952}"/>
                  </a:ext>
                </a:extLst>
              </p:cNvPr>
              <p:cNvSpPr/>
              <p:nvPr/>
            </p:nvSpPr>
            <p:spPr>
              <a:xfrm>
                <a:off x="6717690" y="2548753"/>
                <a:ext cx="261371" cy="24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C9C81DA8-B48E-2D41-BAD6-BDDBEAF04A28}"/>
                  </a:ext>
                </a:extLst>
              </p:cNvPr>
              <p:cNvSpPr txBox="1"/>
              <p:nvPr/>
            </p:nvSpPr>
            <p:spPr>
              <a:xfrm>
                <a:off x="6613867" y="2540991"/>
                <a:ext cx="4511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</a:p>
            </p:txBody>
          </p:sp>
        </p:grp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A78D820-F338-294E-97D4-FC5CF6B42A22}"/>
              </a:ext>
            </a:extLst>
          </p:cNvPr>
          <p:cNvGrpSpPr/>
          <p:nvPr/>
        </p:nvGrpSpPr>
        <p:grpSpPr>
          <a:xfrm>
            <a:off x="6398877" y="1649046"/>
            <a:ext cx="179640" cy="358541"/>
            <a:chOff x="6599338" y="1661083"/>
            <a:chExt cx="179640" cy="353415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BCEED1E6-F043-6244-BAD6-7FA38D3F15A9}"/>
                </a:ext>
              </a:extLst>
            </p:cNvPr>
            <p:cNvSpPr/>
            <p:nvPr/>
          </p:nvSpPr>
          <p:spPr>
            <a:xfrm>
              <a:off x="6599338" y="1661083"/>
              <a:ext cx="179640" cy="3534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095D6E07-2C86-3542-9CCA-BA9CDA04E0C7}"/>
                </a:ext>
              </a:extLst>
            </p:cNvPr>
            <p:cNvSpPr/>
            <p:nvPr/>
          </p:nvSpPr>
          <p:spPr>
            <a:xfrm>
              <a:off x="6599338" y="1661084"/>
              <a:ext cx="179640" cy="353414"/>
            </a:xfrm>
            <a:prstGeom prst="rect">
              <a:avLst/>
            </a:prstGeom>
            <a:solidFill>
              <a:srgbClr val="E2007B">
                <a:alpha val="50000"/>
              </a:srgbClr>
            </a:solidFill>
            <a:ln w="3175">
              <a:solidFill>
                <a:srgbClr val="E20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8F3D3E9-46C7-2B44-8743-FF2D48116DC8}"/>
              </a:ext>
            </a:extLst>
          </p:cNvPr>
          <p:cNvGrpSpPr/>
          <p:nvPr/>
        </p:nvGrpSpPr>
        <p:grpSpPr>
          <a:xfrm>
            <a:off x="6580654" y="1649925"/>
            <a:ext cx="182814" cy="358541"/>
            <a:chOff x="6632934" y="1682448"/>
            <a:chExt cx="182814" cy="353414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701A8A19-274F-2B4F-854B-5124317B725C}"/>
                </a:ext>
              </a:extLst>
            </p:cNvPr>
            <p:cNvSpPr/>
            <p:nvPr/>
          </p:nvSpPr>
          <p:spPr>
            <a:xfrm>
              <a:off x="6636110" y="1682448"/>
              <a:ext cx="179638" cy="353414"/>
            </a:xfrm>
            <a:prstGeom prst="rect">
              <a:avLst/>
            </a:prstGeom>
            <a:pattFill prst="dashVert">
              <a:fgClr>
                <a:srgbClr val="E2007B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751FD27-75DE-1640-B27E-E1F71883760A}"/>
                </a:ext>
              </a:extLst>
            </p:cNvPr>
            <p:cNvSpPr/>
            <p:nvPr/>
          </p:nvSpPr>
          <p:spPr>
            <a:xfrm>
              <a:off x="6632934" y="1682450"/>
              <a:ext cx="179640" cy="3534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rgbClr val="E20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99E4D5D-8D64-0347-B3B0-26ED894BF1A5}"/>
              </a:ext>
            </a:extLst>
          </p:cNvPr>
          <p:cNvGrpSpPr/>
          <p:nvPr/>
        </p:nvGrpSpPr>
        <p:grpSpPr>
          <a:xfrm>
            <a:off x="6763950" y="1641218"/>
            <a:ext cx="183923" cy="367249"/>
            <a:chOff x="6777870" y="1628481"/>
            <a:chExt cx="183923" cy="377224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A4FD5A39-2F4B-034C-8DBB-A00F26411787}"/>
                </a:ext>
              </a:extLst>
            </p:cNvPr>
            <p:cNvGrpSpPr/>
            <p:nvPr/>
          </p:nvGrpSpPr>
          <p:grpSpPr>
            <a:xfrm>
              <a:off x="6782153" y="1628483"/>
              <a:ext cx="179640" cy="377222"/>
              <a:chOff x="6599338" y="1661083"/>
              <a:chExt cx="179640" cy="353415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7676106-D26F-5148-AF9C-23DE7A6D7088}"/>
                  </a:ext>
                </a:extLst>
              </p:cNvPr>
              <p:cNvSpPr/>
              <p:nvPr/>
            </p:nvSpPr>
            <p:spPr>
              <a:xfrm>
                <a:off x="6599338" y="1661083"/>
                <a:ext cx="179640" cy="3534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CF0DFF08-B3CA-3C45-B7D8-2C472FF26C31}"/>
                  </a:ext>
                </a:extLst>
              </p:cNvPr>
              <p:cNvSpPr/>
              <p:nvPr/>
            </p:nvSpPr>
            <p:spPr>
              <a:xfrm>
                <a:off x="6599338" y="1661084"/>
                <a:ext cx="179640" cy="353414"/>
              </a:xfrm>
              <a:prstGeom prst="rect">
                <a:avLst/>
              </a:prstGeom>
              <a:pattFill prst="wdUpDiag">
                <a:fgClr>
                  <a:srgbClr val="E2007B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48A01A0-5DCE-654B-A5BA-7875DEA567AC}"/>
                </a:ext>
              </a:extLst>
            </p:cNvPr>
            <p:cNvSpPr/>
            <p:nvPr/>
          </p:nvSpPr>
          <p:spPr>
            <a:xfrm>
              <a:off x="6777870" y="1628481"/>
              <a:ext cx="182817" cy="37442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rgbClr val="E20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96064510-7D2E-4B4A-8B03-AEA47DA736A4}"/>
              </a:ext>
            </a:extLst>
          </p:cNvPr>
          <p:cNvGrpSpPr/>
          <p:nvPr/>
        </p:nvGrpSpPr>
        <p:grpSpPr>
          <a:xfrm>
            <a:off x="5792126" y="1173138"/>
            <a:ext cx="179640" cy="834450"/>
            <a:chOff x="6599338" y="1661083"/>
            <a:chExt cx="179640" cy="353415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A6510FB-A239-3C47-80C7-31E129884E4D}"/>
                </a:ext>
              </a:extLst>
            </p:cNvPr>
            <p:cNvSpPr/>
            <p:nvPr/>
          </p:nvSpPr>
          <p:spPr>
            <a:xfrm>
              <a:off x="6599338" y="1661083"/>
              <a:ext cx="179640" cy="3534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77AADDA9-2325-9D41-B23E-83C2F83FF85F}"/>
                </a:ext>
              </a:extLst>
            </p:cNvPr>
            <p:cNvSpPr/>
            <p:nvPr/>
          </p:nvSpPr>
          <p:spPr>
            <a:xfrm>
              <a:off x="6599338" y="1661084"/>
              <a:ext cx="179640" cy="353414"/>
            </a:xfrm>
            <a:prstGeom prst="rect">
              <a:avLst/>
            </a:prstGeom>
            <a:solidFill>
              <a:srgbClr val="E2007B">
                <a:alpha val="50000"/>
              </a:srgbClr>
            </a:solidFill>
            <a:ln w="3175">
              <a:solidFill>
                <a:srgbClr val="E20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CCCC9AE0-67D1-CB40-A8BA-E0ABD3B3576B}"/>
              </a:ext>
            </a:extLst>
          </p:cNvPr>
          <p:cNvGrpSpPr/>
          <p:nvPr/>
        </p:nvGrpSpPr>
        <p:grpSpPr>
          <a:xfrm>
            <a:off x="5970662" y="896237"/>
            <a:ext cx="179705" cy="1112229"/>
            <a:chOff x="6636110" y="1682448"/>
            <a:chExt cx="179705" cy="353414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D5889EF-7461-5043-8E91-721AD8FA3C66}"/>
                </a:ext>
              </a:extLst>
            </p:cNvPr>
            <p:cNvSpPr/>
            <p:nvPr/>
          </p:nvSpPr>
          <p:spPr>
            <a:xfrm>
              <a:off x="6636110" y="1682448"/>
              <a:ext cx="179638" cy="353414"/>
            </a:xfrm>
            <a:prstGeom prst="rect">
              <a:avLst/>
            </a:prstGeom>
            <a:pattFill prst="dashVert">
              <a:fgClr>
                <a:srgbClr val="E2007B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56C547CE-4AB5-EF45-8F11-6F4755C12C4E}"/>
                </a:ext>
              </a:extLst>
            </p:cNvPr>
            <p:cNvSpPr/>
            <p:nvPr/>
          </p:nvSpPr>
          <p:spPr>
            <a:xfrm>
              <a:off x="6636175" y="1682450"/>
              <a:ext cx="179640" cy="3534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rgbClr val="E20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A11EA6A-DD28-A94D-8A97-925DE8547F2A}"/>
              </a:ext>
            </a:extLst>
          </p:cNvPr>
          <p:cNvGrpSpPr/>
          <p:nvPr/>
        </p:nvGrpSpPr>
        <p:grpSpPr>
          <a:xfrm>
            <a:off x="6154783" y="760167"/>
            <a:ext cx="179640" cy="1242953"/>
            <a:chOff x="6599338" y="1661083"/>
            <a:chExt cx="179640" cy="353415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D15B3175-600E-C044-B34A-8C3F76A33299}"/>
                </a:ext>
              </a:extLst>
            </p:cNvPr>
            <p:cNvSpPr/>
            <p:nvPr/>
          </p:nvSpPr>
          <p:spPr>
            <a:xfrm>
              <a:off x="6599338" y="1661083"/>
              <a:ext cx="179640" cy="353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2050F058-244C-BE43-AC76-25A139C90E9D}"/>
                </a:ext>
              </a:extLst>
            </p:cNvPr>
            <p:cNvSpPr/>
            <p:nvPr/>
          </p:nvSpPr>
          <p:spPr>
            <a:xfrm>
              <a:off x="6599338" y="1661084"/>
              <a:ext cx="179640" cy="353414"/>
            </a:xfrm>
            <a:prstGeom prst="rect">
              <a:avLst/>
            </a:prstGeom>
            <a:pattFill prst="wdUpDiag">
              <a:fgClr>
                <a:srgbClr val="E2007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3F1199B-18E2-7840-A904-AD575AE89318}"/>
              </a:ext>
            </a:extLst>
          </p:cNvPr>
          <p:cNvGrpSpPr/>
          <p:nvPr/>
        </p:nvGrpSpPr>
        <p:grpSpPr>
          <a:xfrm>
            <a:off x="7174392" y="2484306"/>
            <a:ext cx="1978837" cy="364542"/>
            <a:chOff x="5141579" y="2438059"/>
            <a:chExt cx="1978837" cy="364542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533C773A-F7A4-F345-A2A3-2EEA317B81AF}"/>
                </a:ext>
              </a:extLst>
            </p:cNvPr>
            <p:cNvSpPr/>
            <p:nvPr/>
          </p:nvSpPr>
          <p:spPr>
            <a:xfrm>
              <a:off x="5142293" y="2438059"/>
              <a:ext cx="1978123" cy="353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5CA03C85-F031-F646-A329-472CB37EBA7C}"/>
                </a:ext>
              </a:extLst>
            </p:cNvPr>
            <p:cNvSpPr txBox="1"/>
            <p:nvPr/>
          </p:nvSpPr>
          <p:spPr>
            <a:xfrm>
              <a:off x="5141579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 Structure reader</a:t>
              </a:r>
            </a:p>
          </p:txBody>
        </p:sp>
      </p:grp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50AA84D-E55F-7B4A-BDE2-A0FC56E5985E}"/>
              </a:ext>
            </a:extLst>
          </p:cNvPr>
          <p:cNvSpPr/>
          <p:nvPr/>
        </p:nvSpPr>
        <p:spPr>
          <a:xfrm>
            <a:off x="6153195" y="763069"/>
            <a:ext cx="182817" cy="1242900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611B362-51C7-7B4E-AEE1-AE012A05A7F5}"/>
              </a:ext>
            </a:extLst>
          </p:cNvPr>
          <p:cNvGrpSpPr/>
          <p:nvPr/>
        </p:nvGrpSpPr>
        <p:grpSpPr>
          <a:xfrm>
            <a:off x="5118769" y="1987471"/>
            <a:ext cx="1936936" cy="261610"/>
            <a:chOff x="5124525" y="2036118"/>
            <a:chExt cx="1936936" cy="26161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3891BAE6-4DBA-B548-A450-4E265F3A3C3F}"/>
                </a:ext>
              </a:extLst>
            </p:cNvPr>
            <p:cNvSpPr txBox="1"/>
            <p:nvPr/>
          </p:nvSpPr>
          <p:spPr>
            <a:xfrm>
              <a:off x="5124525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sz="1100" dirty="0"/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EB86D5F1-CF94-264C-B524-D22C446B374B}"/>
                </a:ext>
              </a:extLst>
            </p:cNvPr>
            <p:cNvSpPr txBox="1"/>
            <p:nvPr/>
          </p:nvSpPr>
          <p:spPr>
            <a:xfrm>
              <a:off x="5738010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100" dirty="0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9F60E980-5788-D04B-98B6-1E1D7B047C05}"/>
                </a:ext>
              </a:extLst>
            </p:cNvPr>
            <p:cNvSpPr txBox="1"/>
            <p:nvPr/>
          </p:nvSpPr>
          <p:spPr>
            <a:xfrm>
              <a:off x="6351494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  <a:endParaRPr lang="en-US" sz="1100" dirty="0"/>
            </a:p>
          </p:txBody>
        </p:sp>
      </p:grp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66D23727-3974-F940-A726-D0122702356C}"/>
              </a:ext>
            </a:extLst>
          </p:cNvPr>
          <p:cNvCxnSpPr>
            <a:cxnSpLocks/>
          </p:cNvCxnSpPr>
          <p:nvPr/>
        </p:nvCxnSpPr>
        <p:spPr>
          <a:xfrm>
            <a:off x="5101089" y="1615805"/>
            <a:ext cx="3986784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760743F-B220-944F-B44F-39D256B9E872}"/>
              </a:ext>
            </a:extLst>
          </p:cNvPr>
          <p:cNvCxnSpPr/>
          <p:nvPr/>
        </p:nvCxnSpPr>
        <p:spPr>
          <a:xfrm>
            <a:off x="5088532" y="4111235"/>
            <a:ext cx="4014216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8162BEA-81FB-024D-A953-961F1D699BAC}"/>
              </a:ext>
            </a:extLst>
          </p:cNvPr>
          <p:cNvGrpSpPr/>
          <p:nvPr/>
        </p:nvGrpSpPr>
        <p:grpSpPr>
          <a:xfrm>
            <a:off x="7217212" y="411790"/>
            <a:ext cx="1315520" cy="833267"/>
            <a:chOff x="7253883" y="2887442"/>
            <a:chExt cx="1315520" cy="833267"/>
          </a:xfrm>
        </p:grpSpPr>
        <p:sp>
          <p:nvSpPr>
            <p:cNvPr id="441" name="Rounded Rectangle 440">
              <a:extLst>
                <a:ext uri="{FF2B5EF4-FFF2-40B4-BE49-F238E27FC236}">
                  <a16:creationId xmlns:a16="http://schemas.microsoft.com/office/drawing/2014/main" id="{87A5DE2C-50EB-B942-822B-B5CB0F574F76}"/>
                </a:ext>
              </a:extLst>
            </p:cNvPr>
            <p:cNvSpPr/>
            <p:nvPr/>
          </p:nvSpPr>
          <p:spPr>
            <a:xfrm>
              <a:off x="7253883" y="2911774"/>
              <a:ext cx="965604" cy="80893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4A11F17-C24D-0648-9881-2737B9783D4A}"/>
                </a:ext>
              </a:extLst>
            </p:cNvPr>
            <p:cNvSpPr/>
            <p:nvPr/>
          </p:nvSpPr>
          <p:spPr>
            <a:xfrm>
              <a:off x="7309620" y="3258730"/>
              <a:ext cx="242612" cy="103263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EADFB7F-2AFB-F842-8E7E-8C7D45E44DF2}"/>
                </a:ext>
              </a:extLst>
            </p:cNvPr>
            <p:cNvSpPr/>
            <p:nvPr/>
          </p:nvSpPr>
          <p:spPr>
            <a:xfrm>
              <a:off x="7301474" y="3117412"/>
              <a:ext cx="242611" cy="102497"/>
            </a:xfrm>
            <a:prstGeom prst="rect">
              <a:avLst/>
            </a:prstGeom>
            <a:pattFill prst="dashVert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E0D223D-DF3F-CF4B-BA56-B353B8C9AC8B}"/>
                </a:ext>
              </a:extLst>
            </p:cNvPr>
            <p:cNvSpPr/>
            <p:nvPr/>
          </p:nvSpPr>
          <p:spPr>
            <a:xfrm>
              <a:off x="7302279" y="2961641"/>
              <a:ext cx="242612" cy="103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4642418B-1345-D448-864C-A2FCA29FAC43}"/>
                </a:ext>
              </a:extLst>
            </p:cNvPr>
            <p:cNvSpPr txBox="1"/>
            <p:nvPr/>
          </p:nvSpPr>
          <p:spPr>
            <a:xfrm>
              <a:off x="7509520" y="2887442"/>
              <a:ext cx="7099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Llama-7B </a:t>
              </a:r>
              <a:endParaRPr lang="en-US" sz="900" dirty="0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4663BEB7-BE07-1547-A72C-51B3EBD84980}"/>
                </a:ext>
              </a:extLst>
            </p:cNvPr>
            <p:cNvSpPr txBox="1"/>
            <p:nvPr/>
          </p:nvSpPr>
          <p:spPr>
            <a:xfrm>
              <a:off x="7509520" y="3042087"/>
              <a:ext cx="82534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Vicuna-7B </a:t>
              </a:r>
              <a:endParaRPr lang="en-US" sz="900" dirty="0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BFD9F95A-3987-D147-9802-0AFCAFA4D7AE}"/>
                </a:ext>
              </a:extLst>
            </p:cNvPr>
            <p:cNvSpPr txBox="1"/>
            <p:nvPr/>
          </p:nvSpPr>
          <p:spPr>
            <a:xfrm>
              <a:off x="7509520" y="3196732"/>
              <a:ext cx="82534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Goat-7B </a:t>
              </a:r>
              <a:endParaRPr lang="en-US" sz="900" dirty="0"/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5877F31-5B92-7248-8A55-3B248F637D35}"/>
                </a:ext>
              </a:extLst>
            </p:cNvPr>
            <p:cNvCxnSpPr>
              <a:cxnSpLocks/>
            </p:cNvCxnSpPr>
            <p:nvPr/>
          </p:nvCxnSpPr>
          <p:spPr>
            <a:xfrm>
              <a:off x="7309620" y="3466439"/>
              <a:ext cx="246888" cy="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0B310A9F-B2BF-9146-88C0-2C7E0FEDE1FE}"/>
                </a:ext>
              </a:extLst>
            </p:cNvPr>
            <p:cNvSpPr txBox="1"/>
            <p:nvPr/>
          </p:nvSpPr>
          <p:spPr>
            <a:xfrm>
              <a:off x="7509520" y="3351377"/>
              <a:ext cx="1059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Chance 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(Position) </a:t>
              </a:r>
              <a:endParaRPr lang="en-US" sz="900" dirty="0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7DFB3361-FD39-BB4F-895A-A019C58D5BDC}"/>
              </a:ext>
            </a:extLst>
          </p:cNvPr>
          <p:cNvGrpSpPr/>
          <p:nvPr/>
        </p:nvGrpSpPr>
        <p:grpSpPr>
          <a:xfrm>
            <a:off x="5084299" y="2492610"/>
            <a:ext cx="1978837" cy="364542"/>
            <a:chOff x="5141579" y="2438059"/>
            <a:chExt cx="1978837" cy="364542"/>
          </a:xfrm>
        </p:grpSpPr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D305FE92-1F16-0940-8A9E-B3B10590009C}"/>
                </a:ext>
              </a:extLst>
            </p:cNvPr>
            <p:cNvSpPr/>
            <p:nvPr/>
          </p:nvSpPr>
          <p:spPr>
            <a:xfrm>
              <a:off x="5142293" y="2438059"/>
              <a:ext cx="1978123" cy="353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12F264BF-A4AE-644E-B6F9-1D4D956A57D8}"/>
                </a:ext>
              </a:extLst>
            </p:cNvPr>
            <p:cNvSpPr txBox="1"/>
            <p:nvPr/>
          </p:nvSpPr>
          <p:spPr>
            <a:xfrm>
              <a:off x="5141579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 Position detector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D72B1D09-48B4-0245-9B44-818168D8E2F4}"/>
              </a:ext>
            </a:extLst>
          </p:cNvPr>
          <p:cNvGrpSpPr/>
          <p:nvPr/>
        </p:nvGrpSpPr>
        <p:grpSpPr>
          <a:xfrm>
            <a:off x="7158790" y="25439"/>
            <a:ext cx="1982114" cy="364542"/>
            <a:chOff x="5141579" y="2438059"/>
            <a:chExt cx="1978837" cy="364542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33F76D3-CBB4-E744-A4DF-21F1B2CD872D}"/>
                </a:ext>
              </a:extLst>
            </p:cNvPr>
            <p:cNvSpPr/>
            <p:nvPr/>
          </p:nvSpPr>
          <p:spPr>
            <a:xfrm>
              <a:off x="5142293" y="2438059"/>
              <a:ext cx="1978123" cy="353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7CC88485-A344-8149-8AB4-05AE3197C469}"/>
                </a:ext>
              </a:extLst>
            </p:cNvPr>
            <p:cNvSpPr txBox="1"/>
            <p:nvPr/>
          </p:nvSpPr>
          <p:spPr>
            <a:xfrm>
              <a:off x="5141579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Position transmitter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29121D1A-45E4-EA45-BA50-863CE6304AC8}"/>
              </a:ext>
            </a:extLst>
          </p:cNvPr>
          <p:cNvGrpSpPr/>
          <p:nvPr/>
        </p:nvGrpSpPr>
        <p:grpSpPr>
          <a:xfrm>
            <a:off x="5098753" y="122002"/>
            <a:ext cx="1978837" cy="261610"/>
            <a:chOff x="5141579" y="2540991"/>
            <a:chExt cx="1978837" cy="261610"/>
          </a:xfrm>
        </p:grpSpPr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1F2718D0-3A66-5E4E-A1A3-B529506AB75E}"/>
                </a:ext>
              </a:extLst>
            </p:cNvPr>
            <p:cNvSpPr/>
            <p:nvPr/>
          </p:nvSpPr>
          <p:spPr>
            <a:xfrm>
              <a:off x="5142293" y="2548753"/>
              <a:ext cx="1978123" cy="242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361F991C-1E39-8842-B643-4B789E56416F}"/>
                </a:ext>
              </a:extLst>
            </p:cNvPr>
            <p:cNvSpPr txBox="1"/>
            <p:nvPr/>
          </p:nvSpPr>
          <p:spPr>
            <a:xfrm>
              <a:off x="5141579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Value fetcher 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56DDF2B-639D-514D-860D-1DA9000F0AEE}"/>
              </a:ext>
            </a:extLst>
          </p:cNvPr>
          <p:cNvGrpSpPr/>
          <p:nvPr/>
        </p:nvGrpSpPr>
        <p:grpSpPr>
          <a:xfrm rot="16200000">
            <a:off x="3917611" y="1049575"/>
            <a:ext cx="1651178" cy="261610"/>
            <a:chOff x="5141579" y="2540991"/>
            <a:chExt cx="1978837" cy="26161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F1AE3B-1F8B-E347-96AE-C49B03322C23}"/>
                </a:ext>
              </a:extLst>
            </p:cNvPr>
            <p:cNvSpPr/>
            <p:nvPr/>
          </p:nvSpPr>
          <p:spPr>
            <a:xfrm>
              <a:off x="5142293" y="2548753"/>
              <a:ext cx="1978123" cy="242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7337A3D-5D44-0841-9350-634341C8655C}"/>
                </a:ext>
              </a:extLst>
            </p:cNvPr>
            <p:cNvSpPr txBox="1"/>
            <p:nvPr/>
          </p:nvSpPr>
          <p:spPr>
            <a:xfrm>
              <a:off x="5141579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DE6807-8C15-E04B-8A84-F0B4C3DB0136}"/>
              </a:ext>
            </a:extLst>
          </p:cNvPr>
          <p:cNvCxnSpPr>
            <a:cxnSpLocks/>
          </p:cNvCxnSpPr>
          <p:nvPr/>
        </p:nvCxnSpPr>
        <p:spPr>
          <a:xfrm flipH="1">
            <a:off x="4604106" y="152555"/>
            <a:ext cx="0" cy="4560262"/>
          </a:xfrm>
          <a:prstGeom prst="line">
            <a:avLst/>
          </a:prstGeom>
          <a:ln w="28575">
            <a:solidFill>
              <a:schemeClr val="accent2">
                <a:lumMod val="10000"/>
                <a:lumOff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43D1F9-53C8-9346-9840-C5A3C859EC15}"/>
              </a:ext>
            </a:extLst>
          </p:cNvPr>
          <p:cNvGrpSpPr/>
          <p:nvPr/>
        </p:nvGrpSpPr>
        <p:grpSpPr>
          <a:xfrm>
            <a:off x="4753323" y="1883305"/>
            <a:ext cx="376435" cy="261610"/>
            <a:chOff x="6613867" y="2540991"/>
            <a:chExt cx="451135" cy="26161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C4B82F0-1C47-FA42-8785-22829EC9C8C0}"/>
                </a:ext>
              </a:extLst>
            </p:cNvPr>
            <p:cNvSpPr/>
            <p:nvPr/>
          </p:nvSpPr>
          <p:spPr>
            <a:xfrm>
              <a:off x="6717690" y="2548753"/>
              <a:ext cx="261371" cy="242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18636723-64FB-AD42-90A8-255F1156ED28}"/>
                </a:ext>
              </a:extLst>
            </p:cNvPr>
            <p:cNvSpPr txBox="1"/>
            <p:nvPr/>
          </p:nvSpPr>
          <p:spPr>
            <a:xfrm>
              <a:off x="6613867" y="2540991"/>
              <a:ext cx="4511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0809BFEE-61FD-D34D-92CD-7378A3098A62}"/>
              </a:ext>
            </a:extLst>
          </p:cNvPr>
          <p:cNvGrpSpPr/>
          <p:nvPr/>
        </p:nvGrpSpPr>
        <p:grpSpPr>
          <a:xfrm>
            <a:off x="7159951" y="1988065"/>
            <a:ext cx="1936936" cy="261610"/>
            <a:chOff x="5124525" y="2036118"/>
            <a:chExt cx="1936936" cy="261610"/>
          </a:xfrm>
        </p:grpSpPr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4A82A243-C5CF-6B4D-9C5E-CC0896624672}"/>
                </a:ext>
              </a:extLst>
            </p:cNvPr>
            <p:cNvSpPr txBox="1"/>
            <p:nvPr/>
          </p:nvSpPr>
          <p:spPr>
            <a:xfrm>
              <a:off x="5124525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</a:t>
              </a:r>
              <a:endParaRPr lang="en-US" sz="1100" dirty="0"/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DB44B16B-3438-9744-81BB-CDCEE492502A}"/>
                </a:ext>
              </a:extLst>
            </p:cNvPr>
            <p:cNvSpPr txBox="1"/>
            <p:nvPr/>
          </p:nvSpPr>
          <p:spPr>
            <a:xfrm>
              <a:off x="5738010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en-US" sz="1100" dirty="0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F3B196F0-D67D-7141-A687-54C0E3C314CC}"/>
                </a:ext>
              </a:extLst>
            </p:cNvPr>
            <p:cNvSpPr txBox="1"/>
            <p:nvPr/>
          </p:nvSpPr>
          <p:spPr>
            <a:xfrm>
              <a:off x="6351494" y="2036118"/>
              <a:ext cx="709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  <a:endParaRPr lang="en-US" sz="11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2D8ED1-8666-6B4C-9583-76EDBF703A6F}"/>
              </a:ext>
            </a:extLst>
          </p:cNvPr>
          <p:cNvGrpSpPr/>
          <p:nvPr/>
        </p:nvGrpSpPr>
        <p:grpSpPr>
          <a:xfrm>
            <a:off x="6221743" y="711328"/>
            <a:ext cx="45720" cy="109728"/>
            <a:chOff x="6374143" y="860605"/>
            <a:chExt cx="45720" cy="109728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1C58179-8D20-5641-89F8-6BEB6D827A82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327EFB9B-0C59-9B4F-9936-DED609B72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66CB2BF-BBD1-4D43-8CC3-300295B9D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3227997-C0AF-5B4E-BFC0-D2883FB17070}"/>
              </a:ext>
            </a:extLst>
          </p:cNvPr>
          <p:cNvGrpSpPr/>
          <p:nvPr/>
        </p:nvGrpSpPr>
        <p:grpSpPr>
          <a:xfrm>
            <a:off x="6043044" y="842903"/>
            <a:ext cx="45720" cy="109728"/>
            <a:chOff x="6374143" y="860605"/>
            <a:chExt cx="45720" cy="109728"/>
          </a:xfrm>
        </p:grpSpPr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D4DB96A-ECA9-9747-A719-E4296ED5C8A9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2791292-3F83-A34E-A12C-B45ABCD37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34CC03E-6273-4B48-A23A-C9377B1D0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8E2215CF-5D8B-D141-A985-2D98207EFD7C}"/>
              </a:ext>
            </a:extLst>
          </p:cNvPr>
          <p:cNvGrpSpPr/>
          <p:nvPr/>
        </p:nvGrpSpPr>
        <p:grpSpPr>
          <a:xfrm>
            <a:off x="5858434" y="1115914"/>
            <a:ext cx="45720" cy="91440"/>
            <a:chOff x="6374143" y="860605"/>
            <a:chExt cx="45720" cy="109728"/>
          </a:xfrm>
        </p:grpSpPr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B1957E1-0F6A-904B-B283-5B3EFC948965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B92B84F-36B4-9648-A7A8-FFA55B298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383BC409-ED96-154C-9938-C9BDC54F7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4DF46C23-09AB-B14A-8D9D-A3D99A6AEB01}"/>
              </a:ext>
            </a:extLst>
          </p:cNvPr>
          <p:cNvGrpSpPr/>
          <p:nvPr/>
        </p:nvGrpSpPr>
        <p:grpSpPr>
          <a:xfrm>
            <a:off x="6464836" y="1602709"/>
            <a:ext cx="45720" cy="91440"/>
            <a:chOff x="6374143" y="860605"/>
            <a:chExt cx="45720" cy="109728"/>
          </a:xfrm>
        </p:grpSpPr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B3E92A0-5C97-C549-A4FB-11A03ACBADA3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4FF8F9B8-3816-AE40-9EDA-BBDA315CE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FD56B0D-35B0-904B-AD99-8A5BBC35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54729C91-D8A2-A74E-84A9-6033D2A59D8E}"/>
              </a:ext>
            </a:extLst>
          </p:cNvPr>
          <p:cNvGrpSpPr/>
          <p:nvPr/>
        </p:nvGrpSpPr>
        <p:grpSpPr>
          <a:xfrm>
            <a:off x="6647453" y="1628571"/>
            <a:ext cx="45720" cy="45720"/>
            <a:chOff x="6374143" y="860605"/>
            <a:chExt cx="45720" cy="109728"/>
          </a:xfrm>
        </p:grpSpPr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1983A05-3F8F-1348-B307-4940B852CBE0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237A03-2BC7-0845-8CCB-A12E82BD5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6ADF03C-CE01-E74C-B38C-071DB192B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EB2CF0C-AC39-D746-8FEB-28BAA25B8DDD}"/>
              </a:ext>
            </a:extLst>
          </p:cNvPr>
          <p:cNvGrpSpPr/>
          <p:nvPr/>
        </p:nvGrpSpPr>
        <p:grpSpPr>
          <a:xfrm>
            <a:off x="6825617" y="1619219"/>
            <a:ext cx="45720" cy="45720"/>
            <a:chOff x="6374143" y="860605"/>
            <a:chExt cx="45720" cy="109728"/>
          </a:xfrm>
        </p:grpSpPr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B527185-267F-A447-9171-4D396256388E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8DD304B-73AA-D14B-AF66-DB2D0286D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4DD3AEEB-EF84-494D-A82F-EC9748625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0E3F6488-8A30-5645-9CDB-47E16261BEA9}"/>
              </a:ext>
            </a:extLst>
          </p:cNvPr>
          <p:cNvGrpSpPr/>
          <p:nvPr/>
        </p:nvGrpSpPr>
        <p:grpSpPr>
          <a:xfrm>
            <a:off x="7920992" y="1901273"/>
            <a:ext cx="45720" cy="45720"/>
            <a:chOff x="6374143" y="860605"/>
            <a:chExt cx="45720" cy="109728"/>
          </a:xfrm>
        </p:grpSpPr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768A5C35-B795-4C4B-A95E-6387E91116F1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280B47CC-3ED1-9442-9A5B-3830D9FB3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E281A0C-2587-DB40-BC74-640F0ED7A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D955CA43-87A8-124F-8CCD-CB8EDCB6F0CF}"/>
              </a:ext>
            </a:extLst>
          </p:cNvPr>
          <p:cNvGrpSpPr/>
          <p:nvPr/>
        </p:nvGrpSpPr>
        <p:grpSpPr>
          <a:xfrm>
            <a:off x="8102441" y="1901273"/>
            <a:ext cx="45720" cy="45720"/>
            <a:chOff x="6374143" y="860605"/>
            <a:chExt cx="45720" cy="109728"/>
          </a:xfrm>
        </p:grpSpPr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8C1C144-7C68-3D44-A362-A9AC2C06E296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7BE56E0-2D2C-ED4F-9347-E084525F1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85A6A3E-9EF4-F44A-9A7B-888253D64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BE1E9F5-3F41-BA44-A2DF-6B91D51205D3}"/>
              </a:ext>
            </a:extLst>
          </p:cNvPr>
          <p:cNvGrpSpPr/>
          <p:nvPr/>
        </p:nvGrpSpPr>
        <p:grpSpPr>
          <a:xfrm>
            <a:off x="8287269" y="1871475"/>
            <a:ext cx="45720" cy="54864"/>
            <a:chOff x="6374143" y="860605"/>
            <a:chExt cx="45720" cy="109728"/>
          </a:xfrm>
        </p:grpSpPr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620BFFC-B55D-3444-B531-D28C6407D9FF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E39A1F3-3D85-A64D-9CA2-BA9BF36D5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E568D9A-C536-D441-880A-A739EBCB0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483EFF3B-2DEC-DF4A-9430-7A4B292131F9}"/>
              </a:ext>
            </a:extLst>
          </p:cNvPr>
          <p:cNvGrpSpPr/>
          <p:nvPr/>
        </p:nvGrpSpPr>
        <p:grpSpPr>
          <a:xfrm>
            <a:off x="8525731" y="970693"/>
            <a:ext cx="45720" cy="109728"/>
            <a:chOff x="6374143" y="860605"/>
            <a:chExt cx="45720" cy="109728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547C74DE-8040-DF4D-A240-AEDA9EC7FC3B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64CC5706-5EDE-B848-9179-3A95FDF6F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80A8403-FD37-824C-B660-1F423E554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58FD0167-FAE9-9F4F-AB08-D53E2FF0FAC8}"/>
              </a:ext>
            </a:extLst>
          </p:cNvPr>
          <p:cNvGrpSpPr/>
          <p:nvPr/>
        </p:nvGrpSpPr>
        <p:grpSpPr>
          <a:xfrm>
            <a:off x="8887681" y="933703"/>
            <a:ext cx="45720" cy="91440"/>
            <a:chOff x="6374143" y="860605"/>
            <a:chExt cx="45720" cy="109728"/>
          </a:xfrm>
        </p:grpSpPr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6D967070-4E6E-DF4F-9A44-8479EF908D9C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6A1A73A-31D1-7548-94B8-F5025C935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45C9B64B-4596-6F47-A6B0-4ECCAB058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8DFBDC27-3ED3-A94C-BD13-6938C289466B}"/>
              </a:ext>
            </a:extLst>
          </p:cNvPr>
          <p:cNvGrpSpPr/>
          <p:nvPr/>
        </p:nvGrpSpPr>
        <p:grpSpPr>
          <a:xfrm>
            <a:off x="8703955" y="1047719"/>
            <a:ext cx="45720" cy="91440"/>
            <a:chOff x="6374143" y="860605"/>
            <a:chExt cx="45720" cy="109728"/>
          </a:xfrm>
        </p:grpSpPr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E162F45-2AE7-1940-AE5F-48283952C046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E727D266-0B22-6941-8BDF-75DDD8598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C4F3BB0-DF30-454E-BD5B-B9E4EEFF9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4D86C49-C107-E648-9D1D-8459D542E1CE}"/>
              </a:ext>
            </a:extLst>
          </p:cNvPr>
          <p:cNvGrpSpPr/>
          <p:nvPr/>
        </p:nvGrpSpPr>
        <p:grpSpPr>
          <a:xfrm>
            <a:off x="6480637" y="3161159"/>
            <a:ext cx="45720" cy="109728"/>
            <a:chOff x="6374143" y="860605"/>
            <a:chExt cx="45720" cy="109728"/>
          </a:xfrm>
        </p:grpSpPr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8D19C3F-3679-1642-AB5E-6A5DE3C9D264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02CE762-5EC3-F64B-814F-646BC3C6E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38E3CB1-C978-C94D-8615-7C98230EE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66A18B5-66A3-6644-B2F8-679A2FF8A000}"/>
              </a:ext>
            </a:extLst>
          </p:cNvPr>
          <p:cNvGrpSpPr/>
          <p:nvPr/>
        </p:nvGrpSpPr>
        <p:grpSpPr>
          <a:xfrm>
            <a:off x="6854892" y="3205135"/>
            <a:ext cx="45720" cy="118872"/>
            <a:chOff x="6374143" y="860605"/>
            <a:chExt cx="45720" cy="109728"/>
          </a:xfrm>
        </p:grpSpPr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0C2B678-3284-AD4B-A24E-17A0F2242692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E9D3788-8BBA-B24E-8A48-7F0B7CB1D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4D86421-3BE6-AB48-8E9E-35B9F89E4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49438C62-F5A7-4446-9B8D-73C2FD45F9AD}"/>
              </a:ext>
            </a:extLst>
          </p:cNvPr>
          <p:cNvGrpSpPr/>
          <p:nvPr/>
        </p:nvGrpSpPr>
        <p:grpSpPr>
          <a:xfrm>
            <a:off x="6665496" y="3327106"/>
            <a:ext cx="45720" cy="100584"/>
            <a:chOff x="6374143" y="860605"/>
            <a:chExt cx="45720" cy="109728"/>
          </a:xfrm>
        </p:grpSpPr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BA86F91B-0199-8543-92C5-95C443988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26652237-457D-1643-8874-7FECDC514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57FD932E-E2CB-A543-B113-075A278D1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9006C217-02D2-EF4A-BB4D-B970711C1978}"/>
              </a:ext>
            </a:extLst>
          </p:cNvPr>
          <p:cNvGrpSpPr/>
          <p:nvPr/>
        </p:nvGrpSpPr>
        <p:grpSpPr>
          <a:xfrm>
            <a:off x="5860068" y="4409767"/>
            <a:ext cx="45720" cy="45720"/>
            <a:chOff x="6374143" y="860605"/>
            <a:chExt cx="45720" cy="109728"/>
          </a:xfrm>
        </p:grpSpPr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0193EA2-25D9-D240-BB39-DFEF33CB50D7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0904C3A4-F46B-8347-80CC-A1E7E396A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1BC5291C-C57D-6D4D-9427-9E5E2B970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575E671C-5A54-5640-8594-6476AB15110E}"/>
              </a:ext>
            </a:extLst>
          </p:cNvPr>
          <p:cNvGrpSpPr/>
          <p:nvPr/>
        </p:nvGrpSpPr>
        <p:grpSpPr>
          <a:xfrm>
            <a:off x="6043044" y="4412942"/>
            <a:ext cx="45720" cy="45720"/>
            <a:chOff x="6374143" y="860605"/>
            <a:chExt cx="45720" cy="109728"/>
          </a:xfrm>
        </p:grpSpPr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F42EBE1D-CE95-CF42-8077-985B0B56D50E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1A73C31C-54E1-1E42-AAF6-26D3B2B72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D1FD75E3-445A-6D44-9D6F-29311C7E0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6C1E3AE9-707B-7A48-8B7A-F95FB92822DC}"/>
              </a:ext>
            </a:extLst>
          </p:cNvPr>
          <p:cNvGrpSpPr/>
          <p:nvPr/>
        </p:nvGrpSpPr>
        <p:grpSpPr>
          <a:xfrm>
            <a:off x="6221743" y="4406592"/>
            <a:ext cx="45720" cy="45720"/>
            <a:chOff x="6374143" y="860605"/>
            <a:chExt cx="45720" cy="109728"/>
          </a:xfrm>
        </p:grpSpPr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E6ED5AE-14BA-4C4D-823A-9A20E10D9928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F46B351-F893-8C4B-893F-99F7BCBC4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5C3B284-685A-294C-B6A7-F71D2A2E7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5A00F4FA-AAC7-F243-B9BD-56BC3F0F55BA}"/>
              </a:ext>
            </a:extLst>
          </p:cNvPr>
          <p:cNvGrpSpPr/>
          <p:nvPr/>
        </p:nvGrpSpPr>
        <p:grpSpPr>
          <a:xfrm>
            <a:off x="8299969" y="4433256"/>
            <a:ext cx="45720" cy="18288"/>
            <a:chOff x="6374143" y="860605"/>
            <a:chExt cx="45720" cy="109728"/>
          </a:xfrm>
        </p:grpSpPr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018CE7C-3E0B-924A-AC9B-4B1C614D2B81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A4FB980D-D226-A644-98F8-557447491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0E04152-4D0A-6748-96F7-98B073AC0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C7F601E4-1D8A-0A43-8F7F-43F4D619C388}"/>
              </a:ext>
            </a:extLst>
          </p:cNvPr>
          <p:cNvGrpSpPr/>
          <p:nvPr/>
        </p:nvGrpSpPr>
        <p:grpSpPr>
          <a:xfrm>
            <a:off x="8118259" y="4436431"/>
            <a:ext cx="45720" cy="18288"/>
            <a:chOff x="6374143" y="860605"/>
            <a:chExt cx="45720" cy="109728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0818312-A91C-4747-A443-742BD67FF03D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113CEF5-84EB-FD4F-B06C-986C7D58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E174349E-1353-1842-AC29-0DD48C54D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4210E877-4D8C-A949-9F16-95F47204CEDD}"/>
              </a:ext>
            </a:extLst>
          </p:cNvPr>
          <p:cNvGrpSpPr/>
          <p:nvPr/>
        </p:nvGrpSpPr>
        <p:grpSpPr>
          <a:xfrm>
            <a:off x="7943634" y="4426906"/>
            <a:ext cx="45720" cy="36576"/>
            <a:chOff x="6374143" y="860605"/>
            <a:chExt cx="45720" cy="109728"/>
          </a:xfrm>
        </p:grpSpPr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732317-D2E2-5445-9EAF-0CAE6FC9B9C2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E6561A5-B225-E74A-9459-D069BC82F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C464562-3FCC-0643-8F27-D712C3B6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F0843B8D-B152-4449-A8D6-86467563458D}"/>
              </a:ext>
            </a:extLst>
          </p:cNvPr>
          <p:cNvGrpSpPr/>
          <p:nvPr/>
        </p:nvGrpSpPr>
        <p:grpSpPr>
          <a:xfrm>
            <a:off x="8719528" y="4111235"/>
            <a:ext cx="45720" cy="45720"/>
            <a:chOff x="6374143" y="860605"/>
            <a:chExt cx="45720" cy="109728"/>
          </a:xfrm>
        </p:grpSpPr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2FE5BA3-C6DF-6945-994E-9B311FA858B7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B2075233-714F-9447-972E-98BAA1C71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115F1A3-FFBB-2F40-B4DF-008685780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F55D0B45-FB12-1142-B552-9C2B224A7EFF}"/>
              </a:ext>
            </a:extLst>
          </p:cNvPr>
          <p:cNvGrpSpPr/>
          <p:nvPr/>
        </p:nvGrpSpPr>
        <p:grpSpPr>
          <a:xfrm>
            <a:off x="8537744" y="4098169"/>
            <a:ext cx="45720" cy="91440"/>
            <a:chOff x="6374143" y="860605"/>
            <a:chExt cx="45720" cy="109728"/>
          </a:xfrm>
        </p:grpSpPr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697B042F-6AED-9D46-836C-1A593BEB1990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F57D5D1-D019-BA4D-B199-FFD2C293C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2E94FD34-E96F-D44A-B6BE-B9C48FE9E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C7BFAE7F-8B2B-4244-99BB-E4D144E6244C}"/>
              </a:ext>
            </a:extLst>
          </p:cNvPr>
          <p:cNvGrpSpPr/>
          <p:nvPr/>
        </p:nvGrpSpPr>
        <p:grpSpPr>
          <a:xfrm>
            <a:off x="8895276" y="4065515"/>
            <a:ext cx="45720" cy="91440"/>
            <a:chOff x="6374143" y="860605"/>
            <a:chExt cx="45720" cy="109728"/>
          </a:xfrm>
        </p:grpSpPr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33FC3C9-72B7-1243-A9ED-8B8869FFE6BD}"/>
                </a:ext>
              </a:extLst>
            </p:cNvPr>
            <p:cNvCxnSpPr>
              <a:cxnSpLocks/>
            </p:cNvCxnSpPr>
            <p:nvPr/>
          </p:nvCxnSpPr>
          <p:spPr>
            <a:xfrm>
              <a:off x="6397003" y="860605"/>
              <a:ext cx="0" cy="109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D261FF6-9DE9-2342-9A94-3D76C4750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970333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13629F-0461-6448-BC93-8B4280C2C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143" y="860605"/>
              <a:ext cx="45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77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5">
            <a:extLst>
              <a:ext uri="{FF2B5EF4-FFF2-40B4-BE49-F238E27FC236}">
                <a16:creationId xmlns:a16="http://schemas.microsoft.com/office/drawing/2014/main" id="{6C0592F3-B394-FB45-982A-0287E4E3E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2" b="34396"/>
          <a:stretch/>
        </p:blipFill>
        <p:spPr>
          <a:xfrm>
            <a:off x="5161634" y="133600"/>
            <a:ext cx="3916135" cy="178547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9BCD743-73DB-DC4D-9D2C-E2AE642A6AF4}"/>
              </a:ext>
            </a:extLst>
          </p:cNvPr>
          <p:cNvSpPr/>
          <p:nvPr/>
        </p:nvSpPr>
        <p:spPr>
          <a:xfrm>
            <a:off x="33727" y="258425"/>
            <a:ext cx="4410886" cy="1560016"/>
          </a:xfrm>
          <a:prstGeom prst="roundRect">
            <a:avLst>
              <a:gd name="adj" fmla="val 8993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1287FB-C092-5840-B1A2-B19CBA9E7FE5}"/>
              </a:ext>
            </a:extLst>
          </p:cNvPr>
          <p:cNvSpPr/>
          <p:nvPr/>
        </p:nvSpPr>
        <p:spPr>
          <a:xfrm>
            <a:off x="3300863" y="318879"/>
            <a:ext cx="603504" cy="166631"/>
          </a:xfrm>
          <a:prstGeom prst="rect">
            <a:avLst/>
          </a:prstGeom>
          <a:solidFill>
            <a:srgbClr val="E2007B">
              <a:alpha val="50000"/>
            </a:srgbClr>
          </a:solidFill>
          <a:ln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369A1B-BC69-844D-B1D0-F87BF8BE84E7}"/>
              </a:ext>
            </a:extLst>
          </p:cNvPr>
          <p:cNvSpPr/>
          <p:nvPr/>
        </p:nvSpPr>
        <p:spPr>
          <a:xfrm>
            <a:off x="3300863" y="754089"/>
            <a:ext cx="603504" cy="16663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</a:t>
            </a:r>
            <a:r>
              <a:rPr lang="en-US" sz="1100" b="1" dirty="0">
                <a:solidFill>
                  <a:srgbClr val="FF0000"/>
                </a:solidFill>
                <a:latin typeface="Montserrat" pitchFamily="2" charset="77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D4B15B-4208-9F44-8FAD-EC4690F548FB}"/>
              </a:ext>
            </a:extLst>
          </p:cNvPr>
          <p:cNvSpPr/>
          <p:nvPr/>
        </p:nvSpPr>
        <p:spPr>
          <a:xfrm>
            <a:off x="2766019" y="1189595"/>
            <a:ext cx="603504" cy="1666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V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4B3E9-AB73-914A-8A77-C0A4D31A1B60}"/>
              </a:ext>
            </a:extLst>
          </p:cNvPr>
          <p:cNvSpPr/>
          <p:nvPr/>
        </p:nvSpPr>
        <p:spPr>
          <a:xfrm>
            <a:off x="1039763" y="1601447"/>
            <a:ext cx="603401" cy="186035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V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BF1EDF-DA57-A640-B2A6-F8450FDD98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375786" y="398040"/>
            <a:ext cx="2925077" cy="41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55648A-2921-A34B-BF14-2CA9862C0E84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3056885" y="837405"/>
            <a:ext cx="243978" cy="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F16D6CC-A472-A44A-8EEF-FACFF77C2C05}"/>
              </a:ext>
            </a:extLst>
          </p:cNvPr>
          <p:cNvCxnSpPr>
            <a:cxnSpLocks/>
          </p:cNvCxnSpPr>
          <p:nvPr/>
        </p:nvCxnSpPr>
        <p:spPr>
          <a:xfrm flipH="1">
            <a:off x="1341463" y="1264302"/>
            <a:ext cx="1388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25EA2F4-5D13-3948-B366-906682D71BD5}"/>
              </a:ext>
            </a:extLst>
          </p:cNvPr>
          <p:cNvCxnSpPr>
            <a:cxnSpLocks/>
          </p:cNvCxnSpPr>
          <p:nvPr/>
        </p:nvCxnSpPr>
        <p:spPr>
          <a:xfrm>
            <a:off x="3619470" y="494710"/>
            <a:ext cx="0" cy="2596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BF76EE-D520-E343-BB21-6C3F7D172AB5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3067771" y="846308"/>
            <a:ext cx="0" cy="34328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31FC97-F4B7-EE4F-A1DC-E6C34DA669F4}"/>
              </a:ext>
            </a:extLst>
          </p:cNvPr>
          <p:cNvCxnSpPr>
            <a:cxnSpLocks/>
          </p:cNvCxnSpPr>
          <p:nvPr/>
        </p:nvCxnSpPr>
        <p:spPr>
          <a:xfrm>
            <a:off x="1341463" y="1264302"/>
            <a:ext cx="0" cy="345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D0A471-A8B5-5C43-BF35-CCA7DB4AC73B}"/>
              </a:ext>
            </a:extLst>
          </p:cNvPr>
          <p:cNvCxnSpPr>
            <a:cxnSpLocks/>
          </p:cNvCxnSpPr>
          <p:nvPr/>
        </p:nvCxnSpPr>
        <p:spPr>
          <a:xfrm>
            <a:off x="375786" y="398041"/>
            <a:ext cx="0" cy="13394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60856CD-2C77-E04A-A01E-A1B58C14A57B}"/>
              </a:ext>
            </a:extLst>
          </p:cNvPr>
          <p:cNvCxnSpPr>
            <a:cxnSpLocks/>
          </p:cNvCxnSpPr>
          <p:nvPr/>
        </p:nvCxnSpPr>
        <p:spPr>
          <a:xfrm flipH="1">
            <a:off x="3904367" y="413556"/>
            <a:ext cx="21278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9406F85-2557-274A-8B62-106CAC6C25C4}"/>
              </a:ext>
            </a:extLst>
          </p:cNvPr>
          <p:cNvSpPr/>
          <p:nvPr/>
        </p:nvSpPr>
        <p:spPr>
          <a:xfrm>
            <a:off x="56109" y="2802602"/>
            <a:ext cx="4410886" cy="1560016"/>
          </a:xfrm>
          <a:prstGeom prst="roundRect">
            <a:avLst>
              <a:gd name="adj" fmla="val 899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E81628-599D-2F42-9F9D-7FE6E0C75E03}"/>
              </a:ext>
            </a:extLst>
          </p:cNvPr>
          <p:cNvSpPr/>
          <p:nvPr/>
        </p:nvSpPr>
        <p:spPr>
          <a:xfrm>
            <a:off x="3323245" y="2863056"/>
            <a:ext cx="603504" cy="166631"/>
          </a:xfrm>
          <a:prstGeom prst="rect">
            <a:avLst/>
          </a:prstGeom>
          <a:solidFill>
            <a:srgbClr val="E2007B">
              <a:alpha val="50000"/>
            </a:srgbClr>
          </a:solidFill>
          <a:ln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V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FDCA85-EE92-024D-A34A-23830F6E3D74}"/>
              </a:ext>
            </a:extLst>
          </p:cNvPr>
          <p:cNvSpPr/>
          <p:nvPr/>
        </p:nvSpPr>
        <p:spPr>
          <a:xfrm>
            <a:off x="3323245" y="3298266"/>
            <a:ext cx="603504" cy="16663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</a:t>
            </a:r>
            <a:r>
              <a:rPr lang="en-US" sz="1100" b="1" dirty="0">
                <a:solidFill>
                  <a:srgbClr val="FF0000"/>
                </a:solidFill>
                <a:latin typeface="Montserrat" pitchFamily="2" charset="77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DEF4BB-98DA-5749-8C2D-704693B20087}"/>
              </a:ext>
            </a:extLst>
          </p:cNvPr>
          <p:cNvSpPr/>
          <p:nvPr/>
        </p:nvSpPr>
        <p:spPr>
          <a:xfrm>
            <a:off x="2788401" y="3733772"/>
            <a:ext cx="603504" cy="1666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V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45098F6-A5F6-B741-805E-5171101F2A7D}"/>
              </a:ext>
            </a:extLst>
          </p:cNvPr>
          <p:cNvSpPr/>
          <p:nvPr/>
        </p:nvSpPr>
        <p:spPr>
          <a:xfrm>
            <a:off x="1062145" y="4136832"/>
            <a:ext cx="603401" cy="186035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77"/>
                <a:cs typeface="Times New Roman" panose="02020603050405020304" pitchFamily="18" charset="0"/>
              </a:rPr>
              <a:t>Q K 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C125036-54F3-AC44-99A9-23CD5D961CED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398168" y="2942216"/>
            <a:ext cx="2925077" cy="914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27C971-D587-4F4E-A37A-1AB355F8B955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3079267" y="3381582"/>
            <a:ext cx="243978" cy="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CFDFFA6-8978-9444-BB6B-7036A7E8BB44}"/>
              </a:ext>
            </a:extLst>
          </p:cNvPr>
          <p:cNvCxnSpPr>
            <a:cxnSpLocks/>
          </p:cNvCxnSpPr>
          <p:nvPr/>
        </p:nvCxnSpPr>
        <p:spPr>
          <a:xfrm flipH="1">
            <a:off x="1387487" y="3808479"/>
            <a:ext cx="136438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FFEF56-F0EF-3B4C-9219-C27A65287DDF}"/>
              </a:ext>
            </a:extLst>
          </p:cNvPr>
          <p:cNvCxnSpPr>
            <a:cxnSpLocks/>
          </p:cNvCxnSpPr>
          <p:nvPr/>
        </p:nvCxnSpPr>
        <p:spPr>
          <a:xfrm>
            <a:off x="3641852" y="3038887"/>
            <a:ext cx="0" cy="2596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AB2FD2-336D-B542-9404-56149D6C0153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090153" y="3390485"/>
            <a:ext cx="0" cy="34328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E5CAF88-2022-964A-AFCB-148B338660B3}"/>
              </a:ext>
            </a:extLst>
          </p:cNvPr>
          <p:cNvCxnSpPr>
            <a:cxnSpLocks/>
          </p:cNvCxnSpPr>
          <p:nvPr/>
        </p:nvCxnSpPr>
        <p:spPr>
          <a:xfrm>
            <a:off x="1371885" y="3799687"/>
            <a:ext cx="0" cy="345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FE61FE-A1CB-1B41-A05E-EACAD6048A2F}"/>
              </a:ext>
            </a:extLst>
          </p:cNvPr>
          <p:cNvCxnSpPr>
            <a:cxnSpLocks/>
          </p:cNvCxnSpPr>
          <p:nvPr/>
        </p:nvCxnSpPr>
        <p:spPr>
          <a:xfrm>
            <a:off x="398168" y="2942218"/>
            <a:ext cx="0" cy="133947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none"/>
            <a:tailEnd type="none"/>
          </a:ln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4F74F9-C941-054D-ABFA-EFCC35DACDC2}"/>
              </a:ext>
            </a:extLst>
          </p:cNvPr>
          <p:cNvCxnSpPr>
            <a:cxnSpLocks/>
          </p:cNvCxnSpPr>
          <p:nvPr/>
        </p:nvCxnSpPr>
        <p:spPr>
          <a:xfrm flipH="1">
            <a:off x="3926750" y="2957733"/>
            <a:ext cx="33928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headEnd type="triangle"/>
            <a:tailEnd type="none"/>
          </a:ln>
          <a:scene3d>
            <a:camera prst="orthographicFront"/>
            <a:lightRig rig="threePt" dir="t"/>
          </a:scene3d>
          <a:sp3d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BF48B8F-0F64-9D4A-877C-39A58B556C2B}"/>
              </a:ext>
            </a:extLst>
          </p:cNvPr>
          <p:cNvGrpSpPr/>
          <p:nvPr/>
        </p:nvGrpSpPr>
        <p:grpSpPr>
          <a:xfrm>
            <a:off x="-64536" y="1743827"/>
            <a:ext cx="3827304" cy="874929"/>
            <a:chOff x="-53472" y="1752606"/>
            <a:chExt cx="3827304" cy="87492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34F1F2-6503-B149-8E08-11F704353B00}"/>
                </a:ext>
              </a:extLst>
            </p:cNvPr>
            <p:cNvSpPr/>
            <p:nvPr/>
          </p:nvSpPr>
          <p:spPr>
            <a:xfrm rot="16200000">
              <a:off x="2916924" y="2042943"/>
              <a:ext cx="874929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 -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AE3010-2D85-A44D-8C62-15E7B072D757}"/>
                </a:ext>
              </a:extLst>
            </p:cNvPr>
            <p:cNvGrpSpPr/>
            <p:nvPr/>
          </p:nvGrpSpPr>
          <p:grpSpPr>
            <a:xfrm>
              <a:off x="-53472" y="1767077"/>
              <a:ext cx="3827304" cy="771742"/>
              <a:chOff x="-53472" y="4257769"/>
              <a:chExt cx="3827304" cy="771742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CA689A-D009-0B4F-B485-ACE91096D900}"/>
                  </a:ext>
                </a:extLst>
              </p:cNvPr>
              <p:cNvSpPr txBox="1"/>
              <p:nvPr/>
            </p:nvSpPr>
            <p:spPr>
              <a:xfrm>
                <a:off x="1640021" y="4297172"/>
                <a:ext cx="1088954" cy="27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AB49E81-C9FD-7546-B0C5-DBB96A8A346D}"/>
                  </a:ext>
                </a:extLst>
              </p:cNvPr>
              <p:cNvSpPr/>
              <p:nvPr/>
            </p:nvSpPr>
            <p:spPr>
              <a:xfrm rot="16200000">
                <a:off x="2807029" y="4398601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54E3EF5-DB0B-6F4F-8167-A81CCE8D5B35}"/>
                  </a:ext>
                </a:extLst>
              </p:cNvPr>
              <p:cNvSpPr/>
              <p:nvPr/>
            </p:nvSpPr>
            <p:spPr>
              <a:xfrm rot="16200000">
                <a:off x="3338745" y="4398601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-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7A9C89C-7328-6B43-A295-A29564D8635E}"/>
                  </a:ext>
                </a:extLst>
              </p:cNvPr>
              <p:cNvSpPr/>
              <p:nvPr/>
            </p:nvSpPr>
            <p:spPr>
              <a:xfrm rot="16200000">
                <a:off x="2523432" y="4398601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-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91B05CD-5D3A-7D42-993D-DA7CB53F3600}"/>
                  </a:ext>
                </a:extLst>
              </p:cNvPr>
              <p:cNvSpPr/>
              <p:nvPr/>
            </p:nvSpPr>
            <p:spPr>
              <a:xfrm rot="16200000">
                <a:off x="-38173" y="4499658"/>
                <a:ext cx="765451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apple -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F9C96AF-0D89-5D4C-913C-EECDD4399813}"/>
                  </a:ext>
                </a:extLst>
              </p:cNvPr>
              <p:cNvSpPr/>
              <p:nvPr/>
            </p:nvSpPr>
            <p:spPr>
              <a:xfrm rot="16200000">
                <a:off x="1071463" y="4400968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CFBDC0-E47A-8449-A814-394AE534A7C5}"/>
                  </a:ext>
                </a:extLst>
              </p:cNvPr>
              <p:cNvSpPr/>
              <p:nvPr/>
            </p:nvSpPr>
            <p:spPr>
              <a:xfrm rot="16200000">
                <a:off x="-194304" y="4401809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-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300FF-6F29-BC40-8C21-B9D56C539925}"/>
                  </a:ext>
                </a:extLst>
              </p:cNvPr>
              <p:cNvSpPr/>
              <p:nvPr/>
            </p:nvSpPr>
            <p:spPr>
              <a:xfrm rot="16200000">
                <a:off x="310581" y="4400968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-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FB9F77E-8314-A54F-8029-D25D72B9C322}"/>
                  </a:ext>
                </a:extLst>
              </p:cNvPr>
              <p:cNvSpPr/>
              <p:nvPr/>
            </p:nvSpPr>
            <p:spPr>
              <a:xfrm rot="16200000">
                <a:off x="562402" y="4404893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-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486BD4B-F656-244D-BA39-0CEE853887A1}"/>
                  </a:ext>
                </a:extLst>
              </p:cNvPr>
              <p:cNvSpPr/>
              <p:nvPr/>
            </p:nvSpPr>
            <p:spPr>
              <a:xfrm rot="16200000">
                <a:off x="816247" y="4400968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-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8CE2A2B-45D8-2848-AB97-175059BBA99A}"/>
                  </a:ext>
                </a:extLst>
              </p:cNvPr>
              <p:cNvSpPr/>
              <p:nvPr/>
            </p:nvSpPr>
            <p:spPr>
              <a:xfrm rot="16200000">
                <a:off x="1298952" y="4374166"/>
                <a:ext cx="571884" cy="36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68C498-2ECD-114F-AE63-926BBA7F48E6}"/>
              </a:ext>
            </a:extLst>
          </p:cNvPr>
          <p:cNvGrpSpPr/>
          <p:nvPr/>
        </p:nvGrpSpPr>
        <p:grpSpPr>
          <a:xfrm>
            <a:off x="-64537" y="4340451"/>
            <a:ext cx="3827304" cy="874929"/>
            <a:chOff x="-53472" y="1752606"/>
            <a:chExt cx="3827304" cy="874929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C1D701C-6D9A-A443-9400-6C1F6389971F}"/>
                </a:ext>
              </a:extLst>
            </p:cNvPr>
            <p:cNvSpPr/>
            <p:nvPr/>
          </p:nvSpPr>
          <p:spPr>
            <a:xfrm rot="16200000">
              <a:off x="2916924" y="2042943"/>
              <a:ext cx="874929" cy="294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 -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5ADBEC0-9B5A-274A-A64D-A0003186CE5A}"/>
                </a:ext>
              </a:extLst>
            </p:cNvPr>
            <p:cNvGrpSpPr/>
            <p:nvPr/>
          </p:nvGrpSpPr>
          <p:grpSpPr>
            <a:xfrm>
              <a:off x="-53472" y="1767077"/>
              <a:ext cx="3827304" cy="771742"/>
              <a:chOff x="-53472" y="4257769"/>
              <a:chExt cx="3827304" cy="771742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C7A51C6-1A9C-F244-B217-BB9DC2D4C58A}"/>
                  </a:ext>
                </a:extLst>
              </p:cNvPr>
              <p:cNvSpPr txBox="1"/>
              <p:nvPr/>
            </p:nvSpPr>
            <p:spPr>
              <a:xfrm>
                <a:off x="1640021" y="4297172"/>
                <a:ext cx="1088954" cy="27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D3D5464-5CBC-E242-80DC-F336422D9E1A}"/>
                  </a:ext>
                </a:extLst>
              </p:cNvPr>
              <p:cNvSpPr/>
              <p:nvPr/>
            </p:nvSpPr>
            <p:spPr>
              <a:xfrm rot="16200000">
                <a:off x="2807029" y="4398601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8F19DA4E-5BCE-7043-8FCC-83C72CB4736B}"/>
                  </a:ext>
                </a:extLst>
              </p:cNvPr>
              <p:cNvSpPr/>
              <p:nvPr/>
            </p:nvSpPr>
            <p:spPr>
              <a:xfrm rot="16200000">
                <a:off x="3338745" y="4398601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-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795102E-A996-024D-AE77-D56E3362CF13}"/>
                  </a:ext>
                </a:extLst>
              </p:cNvPr>
              <p:cNvSpPr/>
              <p:nvPr/>
            </p:nvSpPr>
            <p:spPr>
              <a:xfrm rot="16200000">
                <a:off x="2523432" y="4398601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-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F108489-C7B7-3940-A4E1-4D505B333867}"/>
                  </a:ext>
                </a:extLst>
              </p:cNvPr>
              <p:cNvSpPr/>
              <p:nvPr/>
            </p:nvSpPr>
            <p:spPr>
              <a:xfrm rot="16200000">
                <a:off x="-38173" y="4499658"/>
                <a:ext cx="765451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apple -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ED3C66C-54CF-2344-8234-E4E61AFB99B1}"/>
                  </a:ext>
                </a:extLst>
              </p:cNvPr>
              <p:cNvSpPr/>
              <p:nvPr/>
            </p:nvSpPr>
            <p:spPr>
              <a:xfrm rot="16200000">
                <a:off x="1071463" y="4400968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-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A0A6BF48-3062-6E40-9E64-FF20D44A95E9}"/>
                  </a:ext>
                </a:extLst>
              </p:cNvPr>
              <p:cNvSpPr/>
              <p:nvPr/>
            </p:nvSpPr>
            <p:spPr>
              <a:xfrm rot="16200000">
                <a:off x="-194304" y="4401809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-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F4217D8-688E-A94D-A7F2-DD5AF75A1196}"/>
                  </a:ext>
                </a:extLst>
              </p:cNvPr>
              <p:cNvSpPr/>
              <p:nvPr/>
            </p:nvSpPr>
            <p:spPr>
              <a:xfrm rot="16200000">
                <a:off x="310581" y="4400968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-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9CEAF97-E7E4-7540-A074-DCA69667BAC6}"/>
                  </a:ext>
                </a:extLst>
              </p:cNvPr>
              <p:cNvSpPr/>
              <p:nvPr/>
            </p:nvSpPr>
            <p:spPr>
              <a:xfrm rot="16200000">
                <a:off x="562402" y="4404893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-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A1638BC-FDEE-9B4F-8FEA-C7AEA9F7570B}"/>
                  </a:ext>
                </a:extLst>
              </p:cNvPr>
              <p:cNvSpPr/>
              <p:nvPr/>
            </p:nvSpPr>
            <p:spPr>
              <a:xfrm rot="16200000">
                <a:off x="816247" y="4400968"/>
                <a:ext cx="575920" cy="294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-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CD208D67-D98D-8E43-927F-3EB662464FED}"/>
                  </a:ext>
                </a:extLst>
              </p:cNvPr>
              <p:cNvSpPr/>
              <p:nvPr/>
            </p:nvSpPr>
            <p:spPr>
              <a:xfrm rot="16200000">
                <a:off x="1298952" y="4374166"/>
                <a:ext cx="571884" cy="36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</a:p>
            </p:txBody>
          </p:sp>
        </p:grp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D11AB9F-55B9-B349-8080-D7D8A585CB68}"/>
              </a:ext>
            </a:extLst>
          </p:cNvPr>
          <p:cNvCxnSpPr>
            <a:cxnSpLocks/>
          </p:cNvCxnSpPr>
          <p:nvPr/>
        </p:nvCxnSpPr>
        <p:spPr>
          <a:xfrm flipH="1">
            <a:off x="4634375" y="160426"/>
            <a:ext cx="0" cy="4560262"/>
          </a:xfrm>
          <a:prstGeom prst="line">
            <a:avLst/>
          </a:prstGeom>
          <a:ln w="28575">
            <a:solidFill>
              <a:schemeClr val="accent2">
                <a:lumMod val="10000"/>
                <a:lumOff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rc 234">
            <a:extLst>
              <a:ext uri="{FF2B5EF4-FFF2-40B4-BE49-F238E27FC236}">
                <a16:creationId xmlns:a16="http://schemas.microsoft.com/office/drawing/2014/main" id="{F5B11413-5842-2541-A52A-9553A34B040D}"/>
              </a:ext>
            </a:extLst>
          </p:cNvPr>
          <p:cNvSpPr/>
          <p:nvPr/>
        </p:nvSpPr>
        <p:spPr>
          <a:xfrm rot="5400000">
            <a:off x="2132733" y="1481247"/>
            <a:ext cx="2837380" cy="1341423"/>
          </a:xfrm>
          <a:prstGeom prst="arc">
            <a:avLst>
              <a:gd name="adj1" fmla="val 11590270"/>
              <a:gd name="adj2" fmla="val 20773782"/>
            </a:avLst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c 235">
            <a:extLst>
              <a:ext uri="{FF2B5EF4-FFF2-40B4-BE49-F238E27FC236}">
                <a16:creationId xmlns:a16="http://schemas.microsoft.com/office/drawing/2014/main" id="{3517D1BA-7343-8A40-84EF-EABD7C264A1C}"/>
              </a:ext>
            </a:extLst>
          </p:cNvPr>
          <p:cNvSpPr/>
          <p:nvPr/>
        </p:nvSpPr>
        <p:spPr>
          <a:xfrm rot="5400000" flipV="1">
            <a:off x="1779485" y="1774874"/>
            <a:ext cx="2805224" cy="961831"/>
          </a:xfrm>
          <a:prstGeom prst="arc">
            <a:avLst>
              <a:gd name="adj1" fmla="val 11295795"/>
              <a:gd name="adj2" fmla="val 21287403"/>
            </a:avLst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545FD7A-93AC-8242-BC1A-E18493F4BFDD}"/>
              </a:ext>
            </a:extLst>
          </p:cNvPr>
          <p:cNvSpPr/>
          <p:nvPr/>
        </p:nvSpPr>
        <p:spPr>
          <a:xfrm>
            <a:off x="3415467" y="1233768"/>
            <a:ext cx="757707" cy="29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patching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(b), (c)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88F8F64-B668-794D-83B4-350675AC3FEB}"/>
              </a:ext>
            </a:extLst>
          </p:cNvPr>
          <p:cNvSpPr/>
          <p:nvPr/>
        </p:nvSpPr>
        <p:spPr>
          <a:xfrm>
            <a:off x="2025605" y="2312898"/>
            <a:ext cx="757707" cy="29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patching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8935CCC-107E-CE47-BC33-79011A491C32}"/>
              </a:ext>
            </a:extLst>
          </p:cNvPr>
          <p:cNvSpPr txBox="1"/>
          <p:nvPr/>
        </p:nvSpPr>
        <p:spPr>
          <a:xfrm rot="16200000">
            <a:off x="3523634" y="3444574"/>
            <a:ext cx="159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dirty="0">
                <a:solidFill>
                  <a:schemeClr val="bg2"/>
                </a:solidFill>
              </a:rPr>
              <a:t>Llama-7B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4EB1A0F-427C-134F-AEC1-AB43CF89D8A3}"/>
              </a:ext>
            </a:extLst>
          </p:cNvPr>
          <p:cNvSpPr txBox="1"/>
          <p:nvPr/>
        </p:nvSpPr>
        <p:spPr>
          <a:xfrm rot="16200000">
            <a:off x="3530454" y="884541"/>
            <a:ext cx="1560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b="1" dirty="0">
                <a:solidFill>
                  <a:schemeClr val="bg2"/>
                </a:solidFill>
              </a:rPr>
              <a:t>Goat-7B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19A6C7-7C33-594F-97CD-F4DA3C0B3AE3}"/>
              </a:ext>
            </a:extLst>
          </p:cNvPr>
          <p:cNvGrpSpPr/>
          <p:nvPr/>
        </p:nvGrpSpPr>
        <p:grpSpPr>
          <a:xfrm>
            <a:off x="5088029" y="161828"/>
            <a:ext cx="3989740" cy="2835097"/>
            <a:chOff x="5655550" y="162580"/>
            <a:chExt cx="3500290" cy="234534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7697E29-C4A0-474D-937B-9C7D3C621652}"/>
                </a:ext>
              </a:extLst>
            </p:cNvPr>
            <p:cNvSpPr txBox="1"/>
            <p:nvPr/>
          </p:nvSpPr>
          <p:spPr>
            <a:xfrm rot="16200000">
              <a:off x="5592378" y="1797373"/>
              <a:ext cx="9270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</a:t>
              </a:r>
            </a:p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reader</a:t>
              </a: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8E7AB2D3-6A04-5545-A14C-C1617C7696F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150" r="63791" b="32722"/>
            <a:stretch/>
          </p:blipFill>
          <p:spPr>
            <a:xfrm>
              <a:off x="5655550" y="162580"/>
              <a:ext cx="3500290" cy="1478002"/>
            </a:xfrm>
            <a:prstGeom prst="rect">
              <a:avLst/>
            </a:prstGeom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5010E8D-C667-D94E-9D74-2D9105200FB7}"/>
                </a:ext>
              </a:extLst>
            </p:cNvPr>
            <p:cNvSpPr txBox="1"/>
            <p:nvPr/>
          </p:nvSpPr>
          <p:spPr>
            <a:xfrm rot="16200000">
              <a:off x="6266979" y="1833701"/>
              <a:ext cx="927034" cy="364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</a:t>
              </a:r>
            </a:p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6D8E05E-DE7D-8249-AA0E-81F81E3A1BAE}"/>
                </a:ext>
              </a:extLst>
            </p:cNvPr>
            <p:cNvSpPr txBox="1"/>
            <p:nvPr/>
          </p:nvSpPr>
          <p:spPr>
            <a:xfrm rot="16200000">
              <a:off x="6942506" y="1832795"/>
              <a:ext cx="927034" cy="364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 transmitter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CEF2535-C8A8-684B-8ABC-7C6A44350B90}"/>
                </a:ext>
              </a:extLst>
            </p:cNvPr>
            <p:cNvSpPr txBox="1"/>
            <p:nvPr/>
          </p:nvSpPr>
          <p:spPr>
            <a:xfrm rot="16200000">
              <a:off x="7626431" y="1811653"/>
              <a:ext cx="92703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fetcher 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C65BD36-FEC8-2844-8B91-858283AB5ED9}"/>
                </a:ext>
              </a:extLst>
            </p:cNvPr>
            <p:cNvSpPr txBox="1"/>
            <p:nvPr/>
          </p:nvSpPr>
          <p:spPr>
            <a:xfrm rot="16200000">
              <a:off x="8301958" y="1828966"/>
              <a:ext cx="92703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</a:t>
              </a:r>
            </a:p>
            <a:p>
              <a:pPr algn="r"/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</a:t>
              </a:r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8C03A381-0CD5-4944-A1F2-6364A8786DA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94288" b="32722"/>
          <a:stretch/>
        </p:blipFill>
        <p:spPr>
          <a:xfrm>
            <a:off x="4740228" y="160426"/>
            <a:ext cx="444104" cy="178663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EEB4D26-6288-394D-87DC-EC4EACA11690}"/>
              </a:ext>
            </a:extLst>
          </p:cNvPr>
          <p:cNvGrpSpPr/>
          <p:nvPr/>
        </p:nvGrpSpPr>
        <p:grpSpPr>
          <a:xfrm>
            <a:off x="5170583" y="348149"/>
            <a:ext cx="3819677" cy="1528612"/>
            <a:chOff x="5170583" y="343876"/>
            <a:chExt cx="3819677" cy="1528612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F2DFF60-EA39-5845-AE52-BAD011B88AE6}"/>
                </a:ext>
              </a:extLst>
            </p:cNvPr>
            <p:cNvSpPr/>
            <p:nvPr/>
          </p:nvSpPr>
          <p:spPr>
            <a:xfrm>
              <a:off x="5178465" y="343876"/>
              <a:ext cx="3811795" cy="1528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653F7D2-0FE7-7F40-9950-51DFA9672871}"/>
                </a:ext>
              </a:extLst>
            </p:cNvPr>
            <p:cNvGrpSpPr/>
            <p:nvPr/>
          </p:nvGrpSpPr>
          <p:grpSpPr>
            <a:xfrm>
              <a:off x="5170583" y="473422"/>
              <a:ext cx="3819677" cy="1189676"/>
              <a:chOff x="5170583" y="473422"/>
              <a:chExt cx="3819677" cy="118967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0EF978B-D15C-2A4D-9820-4CAFB08F4AC2}"/>
                  </a:ext>
                </a:extLst>
              </p:cNvPr>
              <p:cNvGrpSpPr/>
              <p:nvPr/>
            </p:nvGrpSpPr>
            <p:grpSpPr>
              <a:xfrm>
                <a:off x="5170583" y="558734"/>
                <a:ext cx="3811795" cy="1104364"/>
                <a:chOff x="5170583" y="558734"/>
                <a:chExt cx="3811795" cy="1104364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B1CFA575-E4B3-9E45-8937-BC5DB1B0F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663098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EC0722F-80D4-114D-A9D2-8EDFBCE0C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442226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B7959A7C-DCE2-604C-975C-CA8F0D844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221353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F04F1CB5-8D26-6348-82BB-10ED71C1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000480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4A872D24-C4BB-7547-B44D-18A68E9A1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779607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25D7BFB-C3A1-DD42-B854-E8D2BB439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558734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F4C590F5-B60D-DE4B-B99F-8F1C24A60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465" y="1177143"/>
                <a:ext cx="3811795" cy="0"/>
              </a:xfrm>
              <a:prstGeom prst="line">
                <a:avLst/>
              </a:prstGeom>
              <a:ln w="19050">
                <a:solidFill>
                  <a:srgbClr val="FF0000">
                    <a:alpha val="75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1FC1CF59-64BB-F84C-8E90-FB1760A3C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465" y="473422"/>
                <a:ext cx="3811795" cy="0"/>
              </a:xfrm>
              <a:prstGeom prst="line">
                <a:avLst/>
              </a:prstGeom>
              <a:ln w="19050">
                <a:solidFill>
                  <a:srgbClr val="00B050">
                    <a:alpha val="75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A286784-4B59-1E43-943F-79FDBA762E66}"/>
              </a:ext>
            </a:extLst>
          </p:cNvPr>
          <p:cNvGrpSpPr/>
          <p:nvPr/>
        </p:nvGrpSpPr>
        <p:grpSpPr>
          <a:xfrm>
            <a:off x="5161634" y="72276"/>
            <a:ext cx="3829693" cy="261611"/>
            <a:chOff x="5141580" y="2540990"/>
            <a:chExt cx="1923422" cy="261611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3097320F-A42C-3A4A-95CD-AEA55BEDB571}"/>
                </a:ext>
              </a:extLst>
            </p:cNvPr>
            <p:cNvSpPr/>
            <p:nvPr/>
          </p:nvSpPr>
          <p:spPr>
            <a:xfrm>
              <a:off x="5142294" y="2540990"/>
              <a:ext cx="1903366" cy="250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B453A5D-337F-DE42-B1C6-09E5880F46BE}"/>
                </a:ext>
              </a:extLst>
            </p:cNvPr>
            <p:cNvSpPr txBox="1"/>
            <p:nvPr/>
          </p:nvSpPr>
          <p:spPr>
            <a:xfrm>
              <a:off x="5141580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Circuit groups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5EE829-AB00-B243-8B0D-8FEAC7056AB3}"/>
              </a:ext>
            </a:extLst>
          </p:cNvPr>
          <p:cNvGrpSpPr/>
          <p:nvPr/>
        </p:nvGrpSpPr>
        <p:grpSpPr>
          <a:xfrm>
            <a:off x="5210629" y="505457"/>
            <a:ext cx="1034043" cy="392256"/>
            <a:chOff x="5228971" y="473281"/>
            <a:chExt cx="1034043" cy="39225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3A62A226-53D2-5D4C-99B4-487800AD0683}"/>
                </a:ext>
              </a:extLst>
            </p:cNvPr>
            <p:cNvGrpSpPr/>
            <p:nvPr/>
          </p:nvGrpSpPr>
          <p:grpSpPr>
            <a:xfrm>
              <a:off x="5228971" y="473281"/>
              <a:ext cx="1034043" cy="392256"/>
              <a:chOff x="7253883" y="2887442"/>
              <a:chExt cx="1034043" cy="392256"/>
            </a:xfrm>
          </p:grpSpPr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13202D65-F214-9A48-90C4-1DFC9F8C02AD}"/>
                  </a:ext>
                </a:extLst>
              </p:cNvPr>
              <p:cNvSpPr/>
              <p:nvPr/>
            </p:nvSpPr>
            <p:spPr>
              <a:xfrm>
                <a:off x="7253883" y="2911774"/>
                <a:ext cx="965604" cy="35208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8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5B5DCC11-74E2-4C47-A2C9-D30A1810AC13}"/>
                  </a:ext>
                </a:extLst>
              </p:cNvPr>
              <p:cNvSpPr txBox="1"/>
              <p:nvPr/>
            </p:nvSpPr>
            <p:spPr>
              <a:xfrm>
                <a:off x="7367634" y="2887442"/>
                <a:ext cx="92029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Llama-7B (full) </a:t>
                </a:r>
                <a:endParaRPr lang="en-US" sz="9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23A02AF-A258-224D-A707-9AEE6F4E3212}"/>
                  </a:ext>
                </a:extLst>
              </p:cNvPr>
              <p:cNvSpPr txBox="1"/>
              <p:nvPr/>
            </p:nvSpPr>
            <p:spPr>
              <a:xfrm>
                <a:off x="7367634" y="3048866"/>
                <a:ext cx="92029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Goat-7B (full) </a:t>
                </a:r>
                <a:endParaRPr lang="en-US" sz="900" dirty="0"/>
              </a:p>
            </p:txBody>
          </p:sp>
        </p:grp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E1DF45-66EF-FD47-885C-F4D3F7AB10C0}"/>
                </a:ext>
              </a:extLst>
            </p:cNvPr>
            <p:cNvCxnSpPr>
              <a:cxnSpLocks/>
            </p:cNvCxnSpPr>
            <p:nvPr/>
          </p:nvCxnSpPr>
          <p:spPr>
            <a:xfrm>
              <a:off x="5257996" y="754089"/>
              <a:ext cx="164592" cy="0"/>
            </a:xfrm>
            <a:prstGeom prst="line">
              <a:avLst/>
            </a:prstGeom>
            <a:ln w="12700">
              <a:solidFill>
                <a:srgbClr val="00B050">
                  <a:alpha val="75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D552F88-C4E3-3F4D-8B12-84B7120F86E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996" y="603003"/>
              <a:ext cx="164592" cy="0"/>
            </a:xfrm>
            <a:prstGeom prst="line">
              <a:avLst/>
            </a:prstGeom>
            <a:ln w="12700">
              <a:solidFill>
                <a:srgbClr val="FF0000">
                  <a:alpha val="75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CFED6BC-92F6-3146-82E9-047974D4B2EB}"/>
              </a:ext>
            </a:extLst>
          </p:cNvPr>
          <p:cNvSpPr/>
          <p:nvPr/>
        </p:nvSpPr>
        <p:spPr>
          <a:xfrm>
            <a:off x="5440946" y="1174288"/>
            <a:ext cx="177456" cy="704088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878EC20-DAE1-7D4F-B5B1-519798063D34}"/>
              </a:ext>
            </a:extLst>
          </p:cNvPr>
          <p:cNvSpPr/>
          <p:nvPr/>
        </p:nvSpPr>
        <p:spPr>
          <a:xfrm>
            <a:off x="6208294" y="1357168"/>
            <a:ext cx="177456" cy="521208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F2C3105F-07F1-9B47-BD82-96C7479DD0CA}"/>
              </a:ext>
            </a:extLst>
          </p:cNvPr>
          <p:cNvSpPr/>
          <p:nvPr/>
        </p:nvSpPr>
        <p:spPr>
          <a:xfrm>
            <a:off x="6981573" y="1048897"/>
            <a:ext cx="177456" cy="829479"/>
          </a:xfrm>
          <a:prstGeom prst="rect">
            <a:avLst/>
          </a:prstGeom>
          <a:solidFill>
            <a:srgbClr val="7030A0">
              <a:alpha val="50000"/>
            </a:srgb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EEC0EAB-9D82-D24D-9107-4E04F3BF79F7}"/>
              </a:ext>
            </a:extLst>
          </p:cNvPr>
          <p:cNvSpPr/>
          <p:nvPr/>
        </p:nvSpPr>
        <p:spPr>
          <a:xfrm>
            <a:off x="7750407" y="816039"/>
            <a:ext cx="177456" cy="1062337"/>
          </a:xfrm>
          <a:prstGeom prst="rect">
            <a:avLst/>
          </a:prstGeom>
          <a:solidFill>
            <a:srgbClr val="E2007B"/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CE0BC3A-44B7-5E4A-B977-DEABFE878F56}"/>
              </a:ext>
            </a:extLst>
          </p:cNvPr>
          <p:cNvSpPr/>
          <p:nvPr/>
        </p:nvSpPr>
        <p:spPr>
          <a:xfrm>
            <a:off x="8522254" y="785438"/>
            <a:ext cx="177456" cy="1092938"/>
          </a:xfrm>
          <a:prstGeom prst="rect">
            <a:avLst/>
          </a:prstGeom>
          <a:solidFill>
            <a:schemeClr val="bg2">
              <a:alpha val="5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" name="Picture 265">
            <a:extLst>
              <a:ext uri="{FF2B5EF4-FFF2-40B4-BE49-F238E27FC236}">
                <a16:creationId xmlns:a16="http://schemas.microsoft.com/office/drawing/2014/main" id="{7F8ABF12-EB0B-9542-8981-447F0DDD6AED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r="94875" b="32722"/>
          <a:stretch/>
        </p:blipFill>
        <p:spPr>
          <a:xfrm>
            <a:off x="4709688" y="2630347"/>
            <a:ext cx="398453" cy="1759580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3BD1B9E7-D8DB-0A43-8C1A-8AD1B8A15145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36435" r="32470" b="31716"/>
          <a:stretch/>
        </p:blipFill>
        <p:spPr>
          <a:xfrm>
            <a:off x="5125168" y="2630346"/>
            <a:ext cx="1975171" cy="178308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D6D4941E-E73C-6242-95D8-756CE3EA9FD6}"/>
              </a:ext>
            </a:extLst>
          </p:cNvPr>
          <p:cNvGrpSpPr/>
          <p:nvPr/>
        </p:nvGrpSpPr>
        <p:grpSpPr>
          <a:xfrm>
            <a:off x="5230999" y="4293333"/>
            <a:ext cx="1771330" cy="981152"/>
            <a:chOff x="5230999" y="4293333"/>
            <a:chExt cx="1771330" cy="981152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04B8883-E304-C040-BB35-D8D6D6B8BBFC}"/>
                </a:ext>
              </a:extLst>
            </p:cNvPr>
            <p:cNvSpPr txBox="1"/>
            <p:nvPr/>
          </p:nvSpPr>
          <p:spPr>
            <a:xfrm rot="16200000">
              <a:off x="5244811" y="4660798"/>
              <a:ext cx="9811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94786FA-D673-6E48-B821-FC1BF89F0984}"/>
                </a:ext>
              </a:extLst>
            </p:cNvPr>
            <p:cNvSpPr txBox="1"/>
            <p:nvPr/>
          </p:nvSpPr>
          <p:spPr>
            <a:xfrm rot="16200000">
              <a:off x="4871723" y="4652609"/>
              <a:ext cx="964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Q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9D2B48E-2868-E74D-9C7E-314386BA4BDA}"/>
                </a:ext>
              </a:extLst>
            </p:cNvPr>
            <p:cNvSpPr txBox="1"/>
            <p:nvPr/>
          </p:nvSpPr>
          <p:spPr>
            <a:xfrm rot="16200000">
              <a:off x="5637279" y="4649607"/>
              <a:ext cx="9587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85E4509-D45E-4F4C-9C89-B8B37A693F5E}"/>
                </a:ext>
              </a:extLst>
            </p:cNvPr>
            <p:cNvSpPr txBox="1"/>
            <p:nvPr/>
          </p:nvSpPr>
          <p:spPr>
            <a:xfrm rot="16200000">
              <a:off x="6014691" y="4653472"/>
              <a:ext cx="96649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K+Final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Q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E00C502-A978-1848-9956-3831352A5069}"/>
                </a:ext>
              </a:extLst>
            </p:cNvPr>
            <p:cNvSpPr txBox="1"/>
            <p:nvPr/>
          </p:nvSpPr>
          <p:spPr>
            <a:xfrm rot="16200000">
              <a:off x="6397869" y="4651572"/>
              <a:ext cx="962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K+Final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Q+V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F7E9BDFF-611D-E244-AB76-FAC3C670C756}"/>
              </a:ext>
            </a:extLst>
          </p:cNvPr>
          <p:cNvGrpSpPr/>
          <p:nvPr/>
        </p:nvGrpSpPr>
        <p:grpSpPr>
          <a:xfrm>
            <a:off x="5169116" y="2534747"/>
            <a:ext cx="1903366" cy="261611"/>
            <a:chOff x="5141580" y="2540990"/>
            <a:chExt cx="1923422" cy="261611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8B368C4F-C325-E64A-936B-5606FEB5A623}"/>
                </a:ext>
              </a:extLst>
            </p:cNvPr>
            <p:cNvSpPr/>
            <p:nvPr/>
          </p:nvSpPr>
          <p:spPr>
            <a:xfrm>
              <a:off x="5142294" y="2540990"/>
              <a:ext cx="1903366" cy="250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8EA2864-837B-CB46-9BB3-FAC2321E4A9B}"/>
                </a:ext>
              </a:extLst>
            </p:cNvPr>
            <p:cNvSpPr txBox="1"/>
            <p:nvPr/>
          </p:nvSpPr>
          <p:spPr>
            <a:xfrm>
              <a:off x="5141580" y="2540991"/>
              <a:ext cx="192342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Value fetcher 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621B371-AD2D-F14D-9CC1-21173E3223E7}"/>
              </a:ext>
            </a:extLst>
          </p:cNvPr>
          <p:cNvGrpSpPr/>
          <p:nvPr/>
        </p:nvGrpSpPr>
        <p:grpSpPr>
          <a:xfrm>
            <a:off x="5163292" y="2809171"/>
            <a:ext cx="1906460" cy="1502573"/>
            <a:chOff x="5162459" y="350143"/>
            <a:chExt cx="3827801" cy="152234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7BD6D4B-FBF5-884B-88E6-0E3ABFA32AD1}"/>
                </a:ext>
              </a:extLst>
            </p:cNvPr>
            <p:cNvSpPr/>
            <p:nvPr/>
          </p:nvSpPr>
          <p:spPr>
            <a:xfrm>
              <a:off x="5174081" y="350143"/>
              <a:ext cx="3793250" cy="1522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1CAE748D-BD24-7747-B699-AE29B51FE36E}"/>
                </a:ext>
              </a:extLst>
            </p:cNvPr>
            <p:cNvGrpSpPr/>
            <p:nvPr/>
          </p:nvGrpSpPr>
          <p:grpSpPr>
            <a:xfrm>
              <a:off x="5162459" y="473422"/>
              <a:ext cx="3827801" cy="1189676"/>
              <a:chOff x="5162459" y="473422"/>
              <a:chExt cx="3827801" cy="1189676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084FB285-9FCB-F644-956E-A4BC5AEB7EAF}"/>
                  </a:ext>
                </a:extLst>
              </p:cNvPr>
              <p:cNvGrpSpPr/>
              <p:nvPr/>
            </p:nvGrpSpPr>
            <p:grpSpPr>
              <a:xfrm>
                <a:off x="5162459" y="558734"/>
                <a:ext cx="3819919" cy="1104364"/>
                <a:chOff x="5162459" y="558734"/>
                <a:chExt cx="3819919" cy="1104364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C92B0D0-DADD-B042-864C-E4F70ADA0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663098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C02A55DD-0D07-B34C-88B8-A8F4895C8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442226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EEF3C090-BFDF-0343-A808-CBF612C7E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1221353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6A5828DE-C035-6944-BC2A-E9A235EE8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2459" y="1000480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194B7A9-64F4-914B-A6AE-9464B42B8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779607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59F3B015-8BFE-3A47-88AA-DD7781A66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583" y="558734"/>
                  <a:ext cx="3811795" cy="0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  <a:alpha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75D695-B51F-F24D-B4F7-E3259EB02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339" y="1177143"/>
                <a:ext cx="3818749" cy="0"/>
              </a:xfrm>
              <a:prstGeom prst="line">
                <a:avLst/>
              </a:prstGeom>
              <a:ln w="19050">
                <a:solidFill>
                  <a:srgbClr val="FF0000">
                    <a:alpha val="75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643C30A5-9B88-5B41-A919-DE74A906F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465" y="473422"/>
                <a:ext cx="3811795" cy="0"/>
              </a:xfrm>
              <a:prstGeom prst="line">
                <a:avLst/>
              </a:prstGeom>
              <a:ln w="19050">
                <a:solidFill>
                  <a:srgbClr val="00B050">
                    <a:alpha val="75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F51147E-EF0B-1B4F-817C-D976756E6C5F}"/>
              </a:ext>
            </a:extLst>
          </p:cNvPr>
          <p:cNvSpPr/>
          <p:nvPr/>
        </p:nvSpPr>
        <p:spPr>
          <a:xfrm>
            <a:off x="5269752" y="3277654"/>
            <a:ext cx="173736" cy="1040447"/>
          </a:xfrm>
          <a:prstGeom prst="rect">
            <a:avLst/>
          </a:prstGeom>
          <a:solidFill>
            <a:srgbClr val="E2007B">
              <a:alpha val="50000"/>
            </a:srgbClr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603F428-7A3B-6840-9695-7E695C2E9A0B}"/>
              </a:ext>
            </a:extLst>
          </p:cNvPr>
          <p:cNvSpPr/>
          <p:nvPr/>
        </p:nvSpPr>
        <p:spPr>
          <a:xfrm>
            <a:off x="5644537" y="3629079"/>
            <a:ext cx="177456" cy="689022"/>
          </a:xfrm>
          <a:prstGeom prst="rect">
            <a:avLst/>
          </a:prstGeom>
          <a:solidFill>
            <a:srgbClr val="E2007B">
              <a:alpha val="50000"/>
            </a:srgbClr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B4B7306-A92D-EC43-BBE3-B3F631AA0202}"/>
              </a:ext>
            </a:extLst>
          </p:cNvPr>
          <p:cNvSpPr/>
          <p:nvPr/>
        </p:nvSpPr>
        <p:spPr>
          <a:xfrm>
            <a:off x="6026408" y="3539924"/>
            <a:ext cx="177456" cy="778177"/>
          </a:xfrm>
          <a:prstGeom prst="rect">
            <a:avLst/>
          </a:prstGeom>
          <a:solidFill>
            <a:srgbClr val="E2007B">
              <a:alpha val="50000"/>
            </a:srgbClr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781B588-7591-4247-AC69-A6927DD78FCA}"/>
              </a:ext>
            </a:extLst>
          </p:cNvPr>
          <p:cNvSpPr/>
          <p:nvPr/>
        </p:nvSpPr>
        <p:spPr>
          <a:xfrm>
            <a:off x="6408279" y="3277653"/>
            <a:ext cx="177456" cy="1040448"/>
          </a:xfrm>
          <a:prstGeom prst="rect">
            <a:avLst/>
          </a:prstGeom>
          <a:solidFill>
            <a:srgbClr val="E2007B"/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84BAC200-E9F5-3440-A061-E126C4E58457}"/>
              </a:ext>
            </a:extLst>
          </p:cNvPr>
          <p:cNvSpPr/>
          <p:nvPr/>
        </p:nvSpPr>
        <p:spPr>
          <a:xfrm>
            <a:off x="6790150" y="3277653"/>
            <a:ext cx="177456" cy="1040448"/>
          </a:xfrm>
          <a:prstGeom prst="rect">
            <a:avLst/>
          </a:prstGeom>
          <a:solidFill>
            <a:srgbClr val="E2007B">
              <a:alpha val="50000"/>
            </a:srgbClr>
          </a:solidFill>
          <a:ln w="3175"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9673D4-AEA2-7F4E-92E7-9485B1F0AE36}"/>
              </a:ext>
            </a:extLst>
          </p:cNvPr>
          <p:cNvGrpSpPr/>
          <p:nvPr/>
        </p:nvGrpSpPr>
        <p:grpSpPr>
          <a:xfrm>
            <a:off x="7145918" y="2532581"/>
            <a:ext cx="1998082" cy="2741904"/>
            <a:chOff x="7145918" y="2532581"/>
            <a:chExt cx="1998082" cy="27419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C7B53E-D852-3E4A-98F4-05E102385888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6240" r="32470" b="31716"/>
            <a:stretch/>
          </p:blipFill>
          <p:spPr>
            <a:xfrm>
              <a:off x="7145918" y="2626700"/>
              <a:ext cx="1998082" cy="1783080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0D72F6-D09C-9A49-B920-7C828FB5C76A}"/>
                </a:ext>
              </a:extLst>
            </p:cNvPr>
            <p:cNvGrpSpPr/>
            <p:nvPr/>
          </p:nvGrpSpPr>
          <p:grpSpPr>
            <a:xfrm>
              <a:off x="7187653" y="2532581"/>
              <a:ext cx="1923422" cy="261610"/>
              <a:chOff x="5141579" y="2540991"/>
              <a:chExt cx="1923422" cy="261610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7DD7106-6F17-164C-987D-4DE890876DA9}"/>
                  </a:ext>
                </a:extLst>
              </p:cNvPr>
              <p:cNvSpPr/>
              <p:nvPr/>
            </p:nvSpPr>
            <p:spPr>
              <a:xfrm>
                <a:off x="5142294" y="2595854"/>
                <a:ext cx="1903366" cy="195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34CA5D8E-E639-2C46-94DA-47F2976B979E}"/>
                  </a:ext>
                </a:extLst>
              </p:cNvPr>
              <p:cNvSpPr txBox="1"/>
              <p:nvPr/>
            </p:nvSpPr>
            <p:spPr>
              <a:xfrm>
                <a:off x="5141579" y="2540991"/>
                <a:ext cx="192342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Position transmitter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6EA7A4F6-5AF6-6944-A618-B6105A5085CB}"/>
                </a:ext>
              </a:extLst>
            </p:cNvPr>
            <p:cNvGrpSpPr/>
            <p:nvPr/>
          </p:nvGrpSpPr>
          <p:grpSpPr>
            <a:xfrm>
              <a:off x="7203481" y="2826695"/>
              <a:ext cx="1905998" cy="1484823"/>
              <a:chOff x="5162179" y="368127"/>
              <a:chExt cx="3835430" cy="150436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9B502FD-52D7-9144-98B8-AC29E6C07539}"/>
                  </a:ext>
                </a:extLst>
              </p:cNvPr>
              <p:cNvSpPr/>
              <p:nvPr/>
            </p:nvSpPr>
            <p:spPr>
              <a:xfrm>
                <a:off x="5170321" y="368127"/>
                <a:ext cx="3827288" cy="1504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175EF5B2-015B-624F-85E6-B9C11EDCF272}"/>
                  </a:ext>
                </a:extLst>
              </p:cNvPr>
              <p:cNvGrpSpPr/>
              <p:nvPr/>
            </p:nvGrpSpPr>
            <p:grpSpPr>
              <a:xfrm>
                <a:off x="5162179" y="473422"/>
                <a:ext cx="3827288" cy="1189676"/>
                <a:chOff x="5162179" y="473422"/>
                <a:chExt cx="3827288" cy="1189676"/>
              </a:xfrm>
            </p:grpSpPr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6AFA04A6-89AD-8945-90D6-F27580967155}"/>
                    </a:ext>
                  </a:extLst>
                </p:cNvPr>
                <p:cNvGrpSpPr/>
                <p:nvPr/>
              </p:nvGrpSpPr>
              <p:grpSpPr>
                <a:xfrm>
                  <a:off x="5170583" y="558734"/>
                  <a:ext cx="3811795" cy="1104364"/>
                  <a:chOff x="5170583" y="558734"/>
                  <a:chExt cx="3811795" cy="1104364"/>
                </a:xfrm>
              </p:grpSpPr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98C58A93-63AF-184F-9AE2-B8105811E2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663098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6B87EFB2-474D-DF4F-9B40-232668926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442226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89775AA4-FC7F-9743-9F14-6FD435922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221353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6EBD1E4-BD6E-FA4A-80B2-6D6D72C80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1000480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A75C63C7-D822-2349-A860-3CB5F6806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779607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1BC2DA3C-6FE0-F848-ACE5-A3C2D4E7FE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0583" y="558734"/>
                    <a:ext cx="3811795" cy="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  <a:alpha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ED9196AC-2E67-6845-BC6F-E42632BF4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2179" y="1177143"/>
                  <a:ext cx="3827288" cy="0"/>
                </a:xfrm>
                <a:prstGeom prst="line">
                  <a:avLst/>
                </a:prstGeom>
                <a:ln w="19050">
                  <a:solidFill>
                    <a:srgbClr val="FF0000">
                      <a:alpha val="75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39B30193-C18C-4342-87A4-123E87E99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0323" y="473422"/>
                  <a:ext cx="3811795" cy="0"/>
                </a:xfrm>
                <a:prstGeom prst="line">
                  <a:avLst/>
                </a:prstGeom>
                <a:ln w="19050">
                  <a:solidFill>
                    <a:srgbClr val="00B050">
                      <a:alpha val="75000"/>
                    </a:srgb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587AA947-2DC9-CE46-A9E7-EA5CD3335670}"/>
                </a:ext>
              </a:extLst>
            </p:cNvPr>
            <p:cNvSpPr/>
            <p:nvPr/>
          </p:nvSpPr>
          <p:spPr>
            <a:xfrm>
              <a:off x="7309238" y="3668840"/>
              <a:ext cx="177456" cy="646550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6FAAA87-171D-E14A-BE82-79C2FF1DA222}"/>
                </a:ext>
              </a:extLst>
            </p:cNvPr>
            <p:cNvSpPr/>
            <p:nvPr/>
          </p:nvSpPr>
          <p:spPr>
            <a:xfrm>
              <a:off x="7694393" y="3628082"/>
              <a:ext cx="173736" cy="687308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E6C20662-95F6-C649-802B-A20727F0A342}"/>
                </a:ext>
              </a:extLst>
            </p:cNvPr>
            <p:cNvSpPr/>
            <p:nvPr/>
          </p:nvSpPr>
          <p:spPr>
            <a:xfrm>
              <a:off x="8072980" y="3414054"/>
              <a:ext cx="177456" cy="90133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B5BC56C-8545-EF45-AD5F-9F5406DA7A54}"/>
                </a:ext>
              </a:extLst>
            </p:cNvPr>
            <p:cNvSpPr/>
            <p:nvPr/>
          </p:nvSpPr>
          <p:spPr>
            <a:xfrm>
              <a:off x="8454851" y="3668238"/>
              <a:ext cx="177456" cy="647152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0C55384-058C-614D-8C54-668BDD98EA6C}"/>
                </a:ext>
              </a:extLst>
            </p:cNvPr>
            <p:cNvSpPr/>
            <p:nvPr/>
          </p:nvSpPr>
          <p:spPr>
            <a:xfrm>
              <a:off x="8828530" y="3501574"/>
              <a:ext cx="177456" cy="81381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BDDC7E1-B477-9C44-97D3-453EAAEA4C70}"/>
                </a:ext>
              </a:extLst>
            </p:cNvPr>
            <p:cNvGrpSpPr/>
            <p:nvPr/>
          </p:nvGrpSpPr>
          <p:grpSpPr>
            <a:xfrm>
              <a:off x="7272838" y="4293333"/>
              <a:ext cx="1771330" cy="981152"/>
              <a:chOff x="5230999" y="4293333"/>
              <a:chExt cx="1771330" cy="981152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04A2C8D8-D559-9C4C-BD7A-B4E63D688E65}"/>
                  </a:ext>
                </a:extLst>
              </p:cNvPr>
              <p:cNvSpPr txBox="1"/>
              <p:nvPr/>
            </p:nvSpPr>
            <p:spPr>
              <a:xfrm rot="16200000">
                <a:off x="5244811" y="4660798"/>
                <a:ext cx="98115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DA5F8C97-D636-3A49-8759-271BB77E93ED}"/>
                  </a:ext>
                </a:extLst>
              </p:cNvPr>
              <p:cNvSpPr txBox="1"/>
              <p:nvPr/>
            </p:nvSpPr>
            <p:spPr>
              <a:xfrm rot="16200000">
                <a:off x="4871723" y="4652609"/>
                <a:ext cx="96477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Q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14EE8845-ABBF-124E-A83E-7F8DA4309645}"/>
                  </a:ext>
                </a:extLst>
              </p:cNvPr>
              <p:cNvSpPr txBox="1"/>
              <p:nvPr/>
            </p:nvSpPr>
            <p:spPr>
              <a:xfrm rot="16200000">
                <a:off x="5637279" y="4649607"/>
                <a:ext cx="95877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EBD0B8D0-734A-C149-8AFC-2F9E8630370B}"/>
                  </a:ext>
                </a:extLst>
              </p:cNvPr>
              <p:cNvSpPr txBox="1"/>
              <p:nvPr/>
            </p:nvSpPr>
            <p:spPr>
              <a:xfrm rot="16200000">
                <a:off x="6014691" y="4653472"/>
                <a:ext cx="96649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K+Final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ADA18D80-0503-044D-A691-F0AD9D9DA96A}"/>
                  </a:ext>
                </a:extLst>
              </p:cNvPr>
              <p:cNvSpPr txBox="1"/>
              <p:nvPr/>
            </p:nvSpPr>
            <p:spPr>
              <a:xfrm rot="16200000">
                <a:off x="6397869" y="4651572"/>
                <a:ext cx="9627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K+Final</a:t>
                </a:r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Q+V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79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7F5A62-CC8C-C04B-B8E5-B431EAD26948}"/>
              </a:ext>
            </a:extLst>
          </p:cNvPr>
          <p:cNvGrpSpPr>
            <a:grpSpLocks noChangeAspect="1"/>
          </p:cNvGrpSpPr>
          <p:nvPr/>
        </p:nvGrpSpPr>
        <p:grpSpPr>
          <a:xfrm>
            <a:off x="113711" y="329328"/>
            <a:ext cx="2806399" cy="2172972"/>
            <a:chOff x="113711" y="329328"/>
            <a:chExt cx="2806399" cy="21729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C58FBB-C549-BF4A-B8DE-214263D1B87D}"/>
                </a:ext>
              </a:extLst>
            </p:cNvPr>
            <p:cNvGrpSpPr/>
            <p:nvPr/>
          </p:nvGrpSpPr>
          <p:grpSpPr>
            <a:xfrm>
              <a:off x="529452" y="329328"/>
              <a:ext cx="2390658" cy="2172972"/>
              <a:chOff x="5212288" y="486294"/>
              <a:chExt cx="2390658" cy="21729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49CF891-4C61-174B-BB7C-1EE0819063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3340" t="72568" r="35392"/>
              <a:stretch/>
            </p:blipFill>
            <p:spPr>
              <a:xfrm>
                <a:off x="5234369" y="1965635"/>
                <a:ext cx="1030335" cy="693631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D53022-37DB-4B4B-BCE5-C1604F256538}"/>
                  </a:ext>
                </a:extLst>
              </p:cNvPr>
              <p:cNvSpPr/>
              <p:nvPr/>
            </p:nvSpPr>
            <p:spPr>
              <a:xfrm rot="16200000">
                <a:off x="5157637" y="2048368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bill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342762-73B4-2242-A67E-C79BDBAF53A6}"/>
                  </a:ext>
                </a:extLst>
              </p:cNvPr>
              <p:cNvSpPr/>
              <p:nvPr/>
            </p:nvSpPr>
            <p:spPr>
              <a:xfrm>
                <a:off x="7218739" y="486294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943638-4935-854A-A833-8D124B87F16E}"/>
                  </a:ext>
                </a:extLst>
              </p:cNvPr>
              <p:cNvSpPr/>
              <p:nvPr/>
            </p:nvSpPr>
            <p:spPr>
              <a:xfrm>
                <a:off x="7218739" y="918454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42B917-AAF9-4F48-95FB-0AF7A8A24471}"/>
                  </a:ext>
                </a:extLst>
              </p:cNvPr>
              <p:cNvSpPr/>
              <p:nvPr/>
            </p:nvSpPr>
            <p:spPr>
              <a:xfrm>
                <a:off x="6917262" y="1342067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72E708-D651-3140-8542-4152AFB80A27}"/>
                  </a:ext>
                </a:extLst>
              </p:cNvPr>
              <p:cNvSpPr/>
              <p:nvPr/>
            </p:nvSpPr>
            <p:spPr>
              <a:xfrm>
                <a:off x="5957154" y="1768313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E6BB803-49A9-DC41-A6A8-63ABCAEA6D86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 flipV="1">
                <a:off x="5471251" y="564610"/>
                <a:ext cx="1747488" cy="441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81DD4B8-58FC-484B-85D8-D536085C6DD5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flipH="1">
                <a:off x="7004349" y="1001186"/>
                <a:ext cx="21439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9BEA1A7-ACA7-D74F-9210-5E16575BE46F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6032210" y="1424799"/>
                <a:ext cx="88505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8C88C12-A3D6-AC40-B4C9-EE5510481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5825" y="660601"/>
                <a:ext cx="0" cy="257853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B8D8B18-975F-264E-A6AA-93DB7EB5FD64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 flipH="1">
                <a:off x="7004348" y="987935"/>
                <a:ext cx="4" cy="35413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2CF4689-7BA2-B440-848F-019DE2D72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4241" y="1424799"/>
                <a:ext cx="0" cy="34351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C866E19-92E8-3540-819E-D9BD9001A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1882" y="564609"/>
                <a:ext cx="0" cy="133009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D69A31E-CED2-4A45-B6D7-53438E007BDD}"/>
                  </a:ext>
                </a:extLst>
              </p:cNvPr>
              <p:cNvSpPr txBox="1"/>
              <p:nvPr/>
            </p:nvSpPr>
            <p:spPr>
              <a:xfrm>
                <a:off x="6193057" y="1933811"/>
                <a:ext cx="612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03E9A70-B2B2-6744-9399-345B451A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7245" t="72568" r="6059"/>
              <a:stretch/>
            </p:blipFill>
            <p:spPr>
              <a:xfrm>
                <a:off x="6805382" y="1965635"/>
                <a:ext cx="612324" cy="693631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9F4A63A-87A8-1242-8586-AE19914D41A8}"/>
                  </a:ext>
                </a:extLst>
              </p:cNvPr>
              <p:cNvSpPr/>
              <p:nvPr/>
            </p:nvSpPr>
            <p:spPr>
              <a:xfrm rot="16200000">
                <a:off x="5743714" y="2009369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F28C72A-4C3B-3F40-A629-539473904398}"/>
                  </a:ext>
                </a:extLst>
              </p:cNvPr>
              <p:cNvSpPr/>
              <p:nvPr/>
            </p:nvSpPr>
            <p:spPr>
              <a:xfrm rot="16200000">
                <a:off x="6722762" y="2020575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9D6768B-8973-7047-8A25-934C82A3B74F}"/>
                  </a:ext>
                </a:extLst>
              </p:cNvPr>
              <p:cNvSpPr/>
              <p:nvPr/>
            </p:nvSpPr>
            <p:spPr>
              <a:xfrm rot="16200000">
                <a:off x="7019883" y="2044410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FD2612-BFBD-7F43-BA46-CA448907B51B}"/>
                  </a:ext>
                </a:extLst>
              </p:cNvPr>
              <p:cNvSpPr/>
              <p:nvPr/>
            </p:nvSpPr>
            <p:spPr>
              <a:xfrm rot="16200000">
                <a:off x="5009077" y="2044812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01461CC-122D-7B43-9D7C-3A335EA50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8556" y="573207"/>
                <a:ext cx="21439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46568D-2577-0445-98C6-50213F947F39}"/>
                </a:ext>
              </a:extLst>
            </p:cNvPr>
            <p:cNvSpPr txBox="1"/>
            <p:nvPr/>
          </p:nvSpPr>
          <p:spPr>
            <a:xfrm>
              <a:off x="113711" y="1756679"/>
              <a:ext cx="612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…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5EDE31-C0D3-E94A-87A3-B0E42EF307D3}"/>
              </a:ext>
            </a:extLst>
          </p:cNvPr>
          <p:cNvGrpSpPr>
            <a:grpSpLocks noChangeAspect="1"/>
          </p:cNvGrpSpPr>
          <p:nvPr/>
        </p:nvGrpSpPr>
        <p:grpSpPr>
          <a:xfrm>
            <a:off x="113711" y="2915396"/>
            <a:ext cx="2806399" cy="2172972"/>
            <a:chOff x="113711" y="329328"/>
            <a:chExt cx="2806399" cy="217297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6298F2-83DC-2A43-94AE-7028D402761E}"/>
                </a:ext>
              </a:extLst>
            </p:cNvPr>
            <p:cNvGrpSpPr/>
            <p:nvPr/>
          </p:nvGrpSpPr>
          <p:grpSpPr>
            <a:xfrm>
              <a:off x="529452" y="329328"/>
              <a:ext cx="2390658" cy="2172972"/>
              <a:chOff x="5212288" y="486294"/>
              <a:chExt cx="2390658" cy="2172972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10E747C2-B8E8-254E-AD7E-126DEE60E2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3340" t="72568" r="35392"/>
              <a:stretch/>
            </p:blipFill>
            <p:spPr>
              <a:xfrm>
                <a:off x="5234369" y="1965635"/>
                <a:ext cx="1030335" cy="693631"/>
              </a:xfrm>
              <a:prstGeom prst="rect">
                <a:avLst/>
              </a:prstGeom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06F304D-F46C-9C42-8F4E-9F14609B44BA}"/>
                  </a:ext>
                </a:extLst>
              </p:cNvPr>
              <p:cNvSpPr/>
              <p:nvPr/>
            </p:nvSpPr>
            <p:spPr>
              <a:xfrm rot="16200000">
                <a:off x="5157637" y="2048368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bill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EA74E49-2982-4E43-925E-3086E606ADBD}"/>
                  </a:ext>
                </a:extLst>
              </p:cNvPr>
              <p:cNvSpPr/>
              <p:nvPr/>
            </p:nvSpPr>
            <p:spPr>
              <a:xfrm>
                <a:off x="7218739" y="486294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C9ED6D1-27B0-3F4D-A23D-EB7F53A7A516}"/>
                  </a:ext>
                </a:extLst>
              </p:cNvPr>
              <p:cNvSpPr/>
              <p:nvPr/>
            </p:nvSpPr>
            <p:spPr>
              <a:xfrm>
                <a:off x="7218739" y="918454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A0F23F-B8CE-6743-B640-05BE659B32A1}"/>
                  </a:ext>
                </a:extLst>
              </p:cNvPr>
              <p:cNvSpPr/>
              <p:nvPr/>
            </p:nvSpPr>
            <p:spPr>
              <a:xfrm>
                <a:off x="6917262" y="1342067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353F8C-61C3-1F40-80B6-EFF67DD40278}"/>
                  </a:ext>
                </a:extLst>
              </p:cNvPr>
              <p:cNvSpPr/>
              <p:nvPr/>
            </p:nvSpPr>
            <p:spPr>
              <a:xfrm>
                <a:off x="5957154" y="1768313"/>
                <a:ext cx="174172" cy="165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B3B494B-0F4B-7740-AF8E-04CA8008AAC2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 flipV="1">
                <a:off x="5471251" y="564610"/>
                <a:ext cx="1747488" cy="441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DC5EA1F-367A-AC4A-9A2C-91901F644C57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flipH="1">
                <a:off x="7004349" y="1001186"/>
                <a:ext cx="21439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58E887E-D7FF-4D4C-8380-A1C89CD28C03}"/>
                  </a:ext>
                </a:extLst>
              </p:cNvPr>
              <p:cNvCxnSpPr>
                <a:cxnSpLocks/>
                <a:stCxn id="60" idx="1"/>
              </p:cNvCxnSpPr>
              <p:nvPr/>
            </p:nvCxnSpPr>
            <p:spPr>
              <a:xfrm flipH="1">
                <a:off x="6032210" y="1424799"/>
                <a:ext cx="88505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09AE5ED-0C55-BF4B-9AAE-00A93A075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5825" y="660601"/>
                <a:ext cx="0" cy="257853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DD8B25-EC8A-2948-ACE3-148F08B3F2BD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 flipH="1">
                <a:off x="7004348" y="987935"/>
                <a:ext cx="4" cy="35413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9E0987A-B56F-4B4D-BB11-AEE6A484E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4241" y="1424799"/>
                <a:ext cx="0" cy="34351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96B0B3C-9044-FF4A-89D3-126C353A7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1882" y="564609"/>
                <a:ext cx="0" cy="133009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FF000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9511974-1917-2D47-BD3B-B7C8198EF0DC}"/>
                  </a:ext>
                </a:extLst>
              </p:cNvPr>
              <p:cNvSpPr txBox="1"/>
              <p:nvPr/>
            </p:nvSpPr>
            <p:spPr>
              <a:xfrm>
                <a:off x="6193057" y="1933811"/>
                <a:ext cx="6123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2333A32-8CF0-8E4D-B59B-C88322ADE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7245" t="72568" r="6059"/>
              <a:stretch/>
            </p:blipFill>
            <p:spPr>
              <a:xfrm>
                <a:off x="6805382" y="1965635"/>
                <a:ext cx="612324" cy="693631"/>
              </a:xfrm>
              <a:prstGeom prst="rect">
                <a:avLst/>
              </a:prstGeom>
            </p:spPr>
          </p:pic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C35A1F-5EFF-1541-98F1-F9F00E2140AF}"/>
                  </a:ext>
                </a:extLst>
              </p:cNvPr>
              <p:cNvSpPr/>
              <p:nvPr/>
            </p:nvSpPr>
            <p:spPr>
              <a:xfrm rot="16200000">
                <a:off x="5743714" y="2009369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57C8C2F-6907-5947-928D-7A36D860F0DF}"/>
                  </a:ext>
                </a:extLst>
              </p:cNvPr>
              <p:cNvSpPr/>
              <p:nvPr/>
            </p:nvSpPr>
            <p:spPr>
              <a:xfrm rot="16200000">
                <a:off x="6722762" y="2020575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0B55D1-EE87-AA45-B987-1A39093890F7}"/>
                  </a:ext>
                </a:extLst>
              </p:cNvPr>
              <p:cNvSpPr/>
              <p:nvPr/>
            </p:nvSpPr>
            <p:spPr>
              <a:xfrm rot="16200000">
                <a:off x="7019883" y="2044410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CB8CBDB-0D87-6140-9C98-49B4AA2D5093}"/>
                  </a:ext>
                </a:extLst>
              </p:cNvPr>
              <p:cNvSpPr/>
              <p:nvPr/>
            </p:nvSpPr>
            <p:spPr>
              <a:xfrm rot="16200000">
                <a:off x="5009077" y="2044812"/>
                <a:ext cx="571884" cy="16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highlight>
                      <a:srgbClr val="FCFCFC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9256346-A95D-9945-82E6-E0391155B6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8556" y="573207"/>
                <a:ext cx="21439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miter lim="800000"/>
                <a:headEnd type="triangle"/>
                <a:tailEnd type="none"/>
              </a:ln>
              <a:scene3d>
                <a:camera prst="orthographicFront"/>
                <a:lightRig rig="threePt" dir="t"/>
              </a:scene3d>
              <a:sp3d>
                <a:contourClr>
                  <a:srgbClr val="00B050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928503-0B07-D64D-8A8D-5FC71E85C451}"/>
                </a:ext>
              </a:extLst>
            </p:cNvPr>
            <p:cNvSpPr txBox="1"/>
            <p:nvPr/>
          </p:nvSpPr>
          <p:spPr>
            <a:xfrm>
              <a:off x="113711" y="1756679"/>
              <a:ext cx="612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…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FDFA17-CC30-024B-8400-77C8A233EBBC}"/>
              </a:ext>
            </a:extLst>
          </p:cNvPr>
          <p:cNvGrpSpPr/>
          <p:nvPr/>
        </p:nvGrpSpPr>
        <p:grpSpPr>
          <a:xfrm>
            <a:off x="4156045" y="1350564"/>
            <a:ext cx="93677" cy="176232"/>
            <a:chOff x="4156045" y="1350564"/>
            <a:chExt cx="93677" cy="17623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A8BFC2-26EC-164D-9CBE-BF390BA26833}"/>
                </a:ext>
              </a:extLst>
            </p:cNvPr>
            <p:cNvCxnSpPr/>
            <p:nvPr/>
          </p:nvCxnSpPr>
          <p:spPr>
            <a:xfrm>
              <a:off x="4202884" y="1350564"/>
              <a:ext cx="0" cy="176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804BC4-1C4C-4D4A-B7E3-4B5511649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045" y="1526796"/>
              <a:ext cx="936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D3C4F2D-E220-9A4D-A1FF-790ABDDC3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045" y="1350564"/>
              <a:ext cx="936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7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>
            <a:cxnSpLocks/>
          </p:cNvCxnSpPr>
          <p:nvPr/>
        </p:nvCxnSpPr>
        <p:spPr>
          <a:xfrm rot="10800000" flipH="1">
            <a:off x="873750" y="3104400"/>
            <a:ext cx="3612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Positional Info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4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Object Value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4"/>
          <p:cNvCxnSpPr>
            <a:stCxn id="107" idx="3"/>
            <a:endCxn id="109" idx="1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/>
          <p:nvPr/>
        </p:nvSpPr>
        <p:spPr>
          <a:xfrm>
            <a:off x="7835375" y="2892106"/>
            <a:ext cx="8118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Logits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4"/>
          <p:cNvCxnSpPr>
            <a:cxnSpLocks/>
          </p:cNvCxnSpPr>
          <p:nvPr/>
        </p:nvCxnSpPr>
        <p:spPr>
          <a:xfrm flipV="1">
            <a:off x="873750" y="355355"/>
            <a:ext cx="5989320" cy="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6851466" y="356616"/>
            <a:ext cx="0" cy="2532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2647651" y="2433750"/>
            <a:ext cx="1094149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latin typeface="Montserrat"/>
                <a:sym typeface="Montserrat"/>
              </a:rPr>
              <a:t>Duplicate Token Heads</a:t>
            </a:r>
            <a:endParaRPr sz="1050" dirty="0">
              <a:latin typeface="Montserrat"/>
              <a:sym typeface="Montserrat"/>
            </a:endParaRPr>
          </a:p>
        </p:txBody>
      </p:sp>
      <p:cxnSp>
        <p:nvCxnSpPr>
          <p:cNvPr id="113" name="Google Shape;113;p14"/>
          <p:cNvCxnSpPr>
            <a:cxnSpLocks/>
          </p:cNvCxnSpPr>
          <p:nvPr/>
        </p:nvCxnSpPr>
        <p:spPr>
          <a:xfrm rot="10800000" flipH="1">
            <a:off x="873751" y="2625767"/>
            <a:ext cx="1773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  <a:stCxn id="112" idx="0"/>
          </p:cNvCxnSpPr>
          <p:nvPr/>
        </p:nvCxnSpPr>
        <p:spPr>
          <a:xfrm flipH="1">
            <a:off x="3174902" y="2433750"/>
            <a:ext cx="198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4"/>
          <p:cNvSpPr/>
          <p:nvPr/>
        </p:nvSpPr>
        <p:spPr>
          <a:xfrm>
            <a:off x="3754099" y="2433750"/>
            <a:ext cx="954671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50" dirty="0">
                <a:latin typeface="Montserrat"/>
                <a:sym typeface="Montserrat"/>
              </a:rPr>
              <a:t>Induction Heads</a:t>
            </a:r>
            <a:endParaRPr sz="1050" dirty="0">
              <a:latin typeface="Montserrat"/>
              <a:sym typeface="Montserrat"/>
            </a:endParaRPr>
          </a:p>
        </p:txBody>
      </p:sp>
      <p:cxnSp>
        <p:nvCxnSpPr>
          <p:cNvPr id="116" name="Google Shape;116;p14"/>
          <p:cNvCxnSpPr>
            <a:cxnSpLocks/>
            <a:stCxn id="115" idx="3"/>
          </p:cNvCxnSpPr>
          <p:nvPr/>
        </p:nvCxnSpPr>
        <p:spPr>
          <a:xfrm>
            <a:off x="4708770" y="2634900"/>
            <a:ext cx="416692" cy="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4"/>
          <p:cNvCxnSpPr>
            <a:cxnSpLocks/>
          </p:cNvCxnSpPr>
          <p:nvPr/>
        </p:nvCxnSpPr>
        <p:spPr>
          <a:xfrm rot="10800000" flipH="1">
            <a:off x="5116629" y="2626575"/>
            <a:ext cx="3000" cy="2559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4"/>
          <p:cNvCxnSpPr/>
          <p:nvPr/>
        </p:nvCxnSpPr>
        <p:spPr>
          <a:xfrm rot="10800000" flipH="1">
            <a:off x="3224784" y="1240523"/>
            <a:ext cx="9000" cy="11847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" name="Google Shape;119;p14"/>
          <p:cNvCxnSpPr>
            <a:cxnSpLocks/>
            <a:stCxn id="120" idx="3"/>
          </p:cNvCxnSpPr>
          <p:nvPr/>
        </p:nvCxnSpPr>
        <p:spPr>
          <a:xfrm rot="10800000" flipH="1">
            <a:off x="3137850" y="1238400"/>
            <a:ext cx="103800" cy="6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4"/>
          <p:cNvCxnSpPr>
            <a:cxnSpLocks/>
          </p:cNvCxnSpPr>
          <p:nvPr/>
        </p:nvCxnSpPr>
        <p:spPr>
          <a:xfrm>
            <a:off x="873750" y="1456488"/>
            <a:ext cx="33261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4"/>
          <p:cNvCxnSpPr/>
          <p:nvPr/>
        </p:nvCxnSpPr>
        <p:spPr>
          <a:xfrm rot="10800000" flipH="1">
            <a:off x="4192100" y="1463850"/>
            <a:ext cx="0" cy="9699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123" name="Google Shape;123;p14"/>
          <p:cNvSpPr txBox="1"/>
          <p:nvPr/>
        </p:nvSpPr>
        <p:spPr>
          <a:xfrm>
            <a:off x="873750" y="170488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73750" y="868225"/>
            <a:ext cx="11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 dirty="0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8737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 rot="5400000">
            <a:off x="5410998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 rot="5400000">
            <a:off x="4448280" y="2090160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 rot="5400000">
            <a:off x="2856306" y="1879652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7351700" y="264350"/>
            <a:ext cx="1792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351700" y="5084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92850" y="1069650"/>
            <a:ext cx="1245000" cy="3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Montserrat"/>
                <a:sym typeface="Montserrat"/>
              </a:rPr>
              <a:t>Content Gatherer Heads</a:t>
            </a:r>
            <a:endParaRPr sz="1000" dirty="0">
              <a:latin typeface="Montserrat"/>
              <a:sym typeface="Montserrat"/>
            </a:endParaRPr>
          </a:p>
        </p:txBody>
      </p:sp>
      <p:cxnSp>
        <p:nvCxnSpPr>
          <p:cNvPr id="148" name="Google Shape;148;p14"/>
          <p:cNvCxnSpPr>
            <a:cxnSpLocks/>
          </p:cNvCxnSpPr>
          <p:nvPr/>
        </p:nvCxnSpPr>
        <p:spPr>
          <a:xfrm>
            <a:off x="873750" y="1237500"/>
            <a:ext cx="1019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 txBox="1"/>
          <p:nvPr/>
        </p:nvSpPr>
        <p:spPr>
          <a:xfrm>
            <a:off x="873750" y="2903181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>
            <a:cxnSpLocks/>
          </p:cNvCxnSpPr>
          <p:nvPr/>
        </p:nvCxnSpPr>
        <p:spPr>
          <a:xfrm rot="10800000" flipH="1">
            <a:off x="873750" y="3104400"/>
            <a:ext cx="3612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Positional Info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4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Object Value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4"/>
          <p:cNvCxnSpPr>
            <a:cxnSpLocks/>
            <a:stCxn id="107" idx="3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4"/>
          <p:cNvCxnSpPr>
            <a:cxnSpLocks/>
          </p:cNvCxnSpPr>
          <p:nvPr/>
        </p:nvCxnSpPr>
        <p:spPr>
          <a:xfrm flipV="1">
            <a:off x="873750" y="355355"/>
            <a:ext cx="5989320" cy="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6851466" y="356616"/>
            <a:ext cx="0" cy="2532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2647651" y="2433750"/>
            <a:ext cx="1094149" cy="402300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Montserrat"/>
                <a:sym typeface="Montserrat"/>
              </a:rPr>
              <a:t>Duplicate Token Heads</a:t>
            </a:r>
            <a:endParaRPr sz="1000" dirty="0">
              <a:latin typeface="Montserrat"/>
              <a:sym typeface="Montserrat"/>
            </a:endParaRPr>
          </a:p>
        </p:txBody>
      </p:sp>
      <p:cxnSp>
        <p:nvCxnSpPr>
          <p:cNvPr id="113" name="Google Shape;113;p14"/>
          <p:cNvCxnSpPr>
            <a:cxnSpLocks/>
          </p:cNvCxnSpPr>
          <p:nvPr/>
        </p:nvCxnSpPr>
        <p:spPr>
          <a:xfrm rot="10800000" flipH="1">
            <a:off x="873751" y="2625767"/>
            <a:ext cx="1773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  <a:stCxn id="112" idx="0"/>
          </p:cNvCxnSpPr>
          <p:nvPr/>
        </p:nvCxnSpPr>
        <p:spPr>
          <a:xfrm flipH="1">
            <a:off x="3174902" y="2433750"/>
            <a:ext cx="198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4"/>
          <p:cNvCxnSpPr>
            <a:cxnSpLocks/>
            <a:stCxn id="112" idx="3"/>
          </p:cNvCxnSpPr>
          <p:nvPr/>
        </p:nvCxnSpPr>
        <p:spPr>
          <a:xfrm>
            <a:off x="3741800" y="2634900"/>
            <a:ext cx="1383662" cy="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4"/>
          <p:cNvCxnSpPr>
            <a:cxnSpLocks/>
          </p:cNvCxnSpPr>
          <p:nvPr/>
        </p:nvCxnSpPr>
        <p:spPr>
          <a:xfrm rot="10800000" flipH="1">
            <a:off x="5116629" y="2626575"/>
            <a:ext cx="3000" cy="2559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4"/>
          <p:cNvCxnSpPr/>
          <p:nvPr/>
        </p:nvCxnSpPr>
        <p:spPr>
          <a:xfrm rot="10800000" flipH="1">
            <a:off x="3224784" y="1240523"/>
            <a:ext cx="9000" cy="11847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" name="Google Shape;119;p14"/>
          <p:cNvCxnSpPr>
            <a:cxnSpLocks/>
            <a:stCxn id="120" idx="3"/>
          </p:cNvCxnSpPr>
          <p:nvPr/>
        </p:nvCxnSpPr>
        <p:spPr>
          <a:xfrm rot="10800000" flipH="1">
            <a:off x="3137850" y="1238400"/>
            <a:ext cx="103800" cy="6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/>
          <p:nvPr/>
        </p:nvSpPr>
        <p:spPr>
          <a:xfrm>
            <a:off x="873750" y="170488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73750" y="868225"/>
            <a:ext cx="11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 dirty="0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8737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 rot="5400000">
            <a:off x="5410998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868410" y="2456831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 rot="5400000">
            <a:off x="2847000" y="1771652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7351700" y="264350"/>
            <a:ext cx="1792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351700" y="5084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92850" y="1069650"/>
            <a:ext cx="1245000" cy="338700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Content Gatherer Heads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14"/>
          <p:cNvCxnSpPr>
            <a:cxnSpLocks/>
          </p:cNvCxnSpPr>
          <p:nvPr/>
        </p:nvCxnSpPr>
        <p:spPr>
          <a:xfrm>
            <a:off x="873750" y="1237500"/>
            <a:ext cx="1019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 txBox="1"/>
          <p:nvPr/>
        </p:nvSpPr>
        <p:spPr>
          <a:xfrm>
            <a:off x="873750" y="2903181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120;p14">
            <a:extLst>
              <a:ext uri="{FF2B5EF4-FFF2-40B4-BE49-F238E27FC236}">
                <a16:creationId xmlns:a16="http://schemas.microsoft.com/office/drawing/2014/main" id="{8C075870-A4DA-A74B-AED7-1FCA8DC64627}"/>
              </a:ext>
            </a:extLst>
          </p:cNvPr>
          <p:cNvSpPr/>
          <p:nvPr/>
        </p:nvSpPr>
        <p:spPr>
          <a:xfrm>
            <a:off x="6996801" y="814328"/>
            <a:ext cx="315000" cy="179122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107;p14">
            <a:extLst>
              <a:ext uri="{FF2B5EF4-FFF2-40B4-BE49-F238E27FC236}">
                <a16:creationId xmlns:a16="http://schemas.microsoft.com/office/drawing/2014/main" id="{DD94C3D2-C26D-9A49-8388-57B0C56F576F}"/>
              </a:ext>
            </a:extLst>
          </p:cNvPr>
          <p:cNvSpPr/>
          <p:nvPr/>
        </p:nvSpPr>
        <p:spPr>
          <a:xfrm>
            <a:off x="6996801" y="1069650"/>
            <a:ext cx="315000" cy="17912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146;p14">
            <a:extLst>
              <a:ext uri="{FF2B5EF4-FFF2-40B4-BE49-F238E27FC236}">
                <a16:creationId xmlns:a16="http://schemas.microsoft.com/office/drawing/2014/main" id="{C23E792F-8C81-9A4C-BA23-CC6A701117EB}"/>
              </a:ext>
            </a:extLst>
          </p:cNvPr>
          <p:cNvSpPr txBox="1"/>
          <p:nvPr/>
        </p:nvSpPr>
        <p:spPr>
          <a:xfrm>
            <a:off x="7351700" y="824250"/>
            <a:ext cx="144805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100">
                <a:latin typeface="Montserrat"/>
                <a:ea typeface="Montserrat"/>
                <a:cs typeface="Montserrat"/>
              </a:defRPr>
            </a:lvl1pPr>
          </a:lstStyle>
          <a:p>
            <a:r>
              <a:rPr lang="en-US" dirty="0"/>
              <a:t>Attention pattern</a:t>
            </a:r>
            <a:endParaRPr dirty="0">
              <a:sym typeface="Montserrat"/>
            </a:endParaRPr>
          </a:p>
        </p:txBody>
      </p:sp>
      <p:sp>
        <p:nvSpPr>
          <p:cNvPr id="60" name="Google Shape;147;p14">
            <a:extLst>
              <a:ext uri="{FF2B5EF4-FFF2-40B4-BE49-F238E27FC236}">
                <a16:creationId xmlns:a16="http://schemas.microsoft.com/office/drawing/2014/main" id="{ACF11EF1-7CCB-B342-BC5F-2E5303A1C15F}"/>
              </a:ext>
            </a:extLst>
          </p:cNvPr>
          <p:cNvSpPr txBox="1"/>
          <p:nvPr/>
        </p:nvSpPr>
        <p:spPr>
          <a:xfrm>
            <a:off x="7351700" y="10683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DCM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0E267-B59F-A240-AAB4-F80DD42405C1}"/>
              </a:ext>
            </a:extLst>
          </p:cNvPr>
          <p:cNvSpPr txBox="1"/>
          <p:nvPr/>
        </p:nvSpPr>
        <p:spPr>
          <a:xfrm>
            <a:off x="7902859" y="2960545"/>
            <a:ext cx="6899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Logits</a:t>
            </a:r>
          </a:p>
        </p:txBody>
      </p:sp>
    </p:spTree>
    <p:extLst>
      <p:ext uri="{BB962C8B-B14F-4D97-AF65-F5344CB8AC3E}">
        <p14:creationId xmlns:p14="http://schemas.microsoft.com/office/powerpoint/2010/main" val="14934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>
            <a:cxnSpLocks/>
          </p:cNvCxnSpPr>
          <p:nvPr/>
        </p:nvCxnSpPr>
        <p:spPr>
          <a:xfrm rot="10800000" flipH="1">
            <a:off x="873750" y="3104400"/>
            <a:ext cx="3612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/>
          <p:nvPr/>
        </p:nvSpPr>
        <p:spPr>
          <a:xfrm>
            <a:off x="4511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Positional Info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rot="10800000" flipH="1">
            <a:off x="5756150" y="3093463"/>
            <a:ext cx="411600" cy="30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4"/>
          <p:cNvSpPr/>
          <p:nvPr/>
        </p:nvSpPr>
        <p:spPr>
          <a:xfrm>
            <a:off x="6176050" y="2892406"/>
            <a:ext cx="13413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Montserrat"/>
                <a:ea typeface="Montserrat"/>
                <a:cs typeface="Montserrat"/>
                <a:sym typeface="Montserrat"/>
              </a:rPr>
              <a:t>Object Value Fetcher Heads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4"/>
          <p:cNvCxnSpPr>
            <a:cxnSpLocks/>
            <a:stCxn id="107" idx="3"/>
          </p:cNvCxnSpPr>
          <p:nvPr/>
        </p:nvCxnSpPr>
        <p:spPr>
          <a:xfrm rot="10800000" flipH="1">
            <a:off x="7517350" y="3093256"/>
            <a:ext cx="3180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4"/>
          <p:cNvCxnSpPr>
            <a:cxnSpLocks/>
          </p:cNvCxnSpPr>
          <p:nvPr/>
        </p:nvCxnSpPr>
        <p:spPr>
          <a:xfrm flipV="1">
            <a:off x="873750" y="355355"/>
            <a:ext cx="5989320" cy="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6851466" y="356616"/>
            <a:ext cx="0" cy="2532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2647651" y="2433750"/>
            <a:ext cx="1094149" cy="402300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Montserrat"/>
                <a:sym typeface="Montserrat"/>
              </a:rPr>
              <a:t>Duplicate Token Heads</a:t>
            </a:r>
            <a:endParaRPr sz="1000" dirty="0">
              <a:latin typeface="Montserrat"/>
              <a:sym typeface="Montserrat"/>
            </a:endParaRPr>
          </a:p>
        </p:txBody>
      </p:sp>
      <p:cxnSp>
        <p:nvCxnSpPr>
          <p:cNvPr id="113" name="Google Shape;113;p14"/>
          <p:cNvCxnSpPr>
            <a:cxnSpLocks/>
          </p:cNvCxnSpPr>
          <p:nvPr/>
        </p:nvCxnSpPr>
        <p:spPr>
          <a:xfrm rot="10800000" flipH="1">
            <a:off x="873751" y="2625767"/>
            <a:ext cx="1773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  <a:stCxn id="112" idx="0"/>
          </p:cNvCxnSpPr>
          <p:nvPr/>
        </p:nvCxnSpPr>
        <p:spPr>
          <a:xfrm flipH="1">
            <a:off x="3174902" y="2433750"/>
            <a:ext cx="198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4"/>
          <p:cNvCxnSpPr>
            <a:cxnSpLocks/>
            <a:stCxn id="112" idx="3"/>
          </p:cNvCxnSpPr>
          <p:nvPr/>
        </p:nvCxnSpPr>
        <p:spPr>
          <a:xfrm>
            <a:off x="3741800" y="2634900"/>
            <a:ext cx="1383662" cy="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4"/>
          <p:cNvCxnSpPr>
            <a:cxnSpLocks/>
          </p:cNvCxnSpPr>
          <p:nvPr/>
        </p:nvCxnSpPr>
        <p:spPr>
          <a:xfrm rot="10800000" flipH="1">
            <a:off x="5116629" y="2626575"/>
            <a:ext cx="3000" cy="2559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4"/>
          <p:cNvCxnSpPr/>
          <p:nvPr/>
        </p:nvCxnSpPr>
        <p:spPr>
          <a:xfrm rot="10800000" flipH="1">
            <a:off x="3224784" y="1240523"/>
            <a:ext cx="9000" cy="11847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9" name="Google Shape;119;p14"/>
          <p:cNvCxnSpPr>
            <a:cxnSpLocks/>
            <a:stCxn id="120" idx="3"/>
          </p:cNvCxnSpPr>
          <p:nvPr/>
        </p:nvCxnSpPr>
        <p:spPr>
          <a:xfrm rot="10800000" flipH="1">
            <a:off x="3137850" y="1238400"/>
            <a:ext cx="103800" cy="6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/>
          <p:nvPr/>
        </p:nvSpPr>
        <p:spPr>
          <a:xfrm>
            <a:off x="873750" y="170488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73750" y="868225"/>
            <a:ext cx="111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76200" y="13806"/>
            <a:ext cx="996651" cy="3201911"/>
            <a:chOff x="0" y="1690192"/>
            <a:chExt cx="821100" cy="3201911"/>
          </a:xfrm>
        </p:grpSpPr>
        <p:sp>
          <p:nvSpPr>
            <p:cNvPr id="126" name="Google Shape;126;p14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 dirty="0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8737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 rot="5400000">
            <a:off x="5410998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868410" y="2456831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 rot="5400000">
            <a:off x="2847000" y="1771652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6996800" y="279800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996800" y="523850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7351700" y="264350"/>
            <a:ext cx="1792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7351700" y="508400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92850" y="1069650"/>
            <a:ext cx="1245000" cy="338700"/>
          </a:xfrm>
          <a:prstGeom prst="roundRect">
            <a:avLst>
              <a:gd name="adj" fmla="val 16667"/>
            </a:avLst>
          </a:prstGeom>
          <a:pattFill prst="wdDnDiag">
            <a:fgClr>
              <a:schemeClr val="lt2"/>
            </a:fgClr>
            <a:bgClr>
              <a:schemeClr val="bg1"/>
            </a:bgClr>
          </a:patt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Content Gatherer Heads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14"/>
          <p:cNvCxnSpPr>
            <a:cxnSpLocks/>
          </p:cNvCxnSpPr>
          <p:nvPr/>
        </p:nvCxnSpPr>
        <p:spPr>
          <a:xfrm>
            <a:off x="873750" y="1237500"/>
            <a:ext cx="1019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4"/>
          <p:cNvSpPr txBox="1"/>
          <p:nvPr/>
        </p:nvSpPr>
        <p:spPr>
          <a:xfrm>
            <a:off x="873750" y="2903181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0E267-B59F-A240-AAB4-F80DD42405C1}"/>
              </a:ext>
            </a:extLst>
          </p:cNvPr>
          <p:cNvSpPr txBox="1"/>
          <p:nvPr/>
        </p:nvSpPr>
        <p:spPr>
          <a:xfrm>
            <a:off x="7902859" y="2960545"/>
            <a:ext cx="6899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Logits</a:t>
            </a:r>
          </a:p>
        </p:txBody>
      </p:sp>
    </p:spTree>
    <p:extLst>
      <p:ext uri="{BB962C8B-B14F-4D97-AF65-F5344CB8AC3E}">
        <p14:creationId xmlns:p14="http://schemas.microsoft.com/office/powerpoint/2010/main" val="37957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822960" y="3104400"/>
            <a:ext cx="3291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4130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Fetch Positional Info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5375150" y="3093463"/>
            <a:ext cx="411600" cy="30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5795050" y="2892400"/>
            <a:ext cx="12114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Fetch Object Value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" name="Google Shape;58;p13"/>
          <p:cNvCxnSpPr>
            <a:stCxn id="57" idx="3"/>
            <a:endCxn id="59" idx="1"/>
          </p:cNvCxnSpPr>
          <p:nvPr/>
        </p:nvCxnSpPr>
        <p:spPr>
          <a:xfrm rot="10800000" flipH="1">
            <a:off x="7006450" y="3093250"/>
            <a:ext cx="4479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7454375" y="2892106"/>
            <a:ext cx="8118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Logits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>
            <a:off x="829310" y="358055"/>
            <a:ext cx="557779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cxnSpLocks/>
            <a:stCxn id="57" idx="0"/>
          </p:cNvCxnSpPr>
          <p:nvPr/>
        </p:nvCxnSpPr>
        <p:spPr>
          <a:xfrm flipV="1">
            <a:off x="6400750" y="356625"/>
            <a:ext cx="0" cy="253577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3068300" y="2433750"/>
            <a:ext cx="10545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Duplicate Token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 flipH="1">
            <a:off x="819912" y="2621267"/>
            <a:ext cx="2240400" cy="4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62" idx="0"/>
          </p:cNvCxnSpPr>
          <p:nvPr/>
        </p:nvCxnSpPr>
        <p:spPr>
          <a:xfrm>
            <a:off x="3595550" y="2433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4133088" y="2634900"/>
            <a:ext cx="621900" cy="45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 flipH="1">
            <a:off x="4751832" y="2637950"/>
            <a:ext cx="3000" cy="2559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 flipH="1">
            <a:off x="3599688" y="1234440"/>
            <a:ext cx="9000" cy="11847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 rot="10800000" flipH="1">
            <a:off x="3290250" y="1238400"/>
            <a:ext cx="320100" cy="600"/>
          </a:xfrm>
          <a:prstGeom prst="straightConnector1">
            <a:avLst/>
          </a:prstGeom>
          <a:noFill/>
          <a:ln w="19050" cap="flat" cmpd="sng">
            <a:solidFill>
              <a:srgbClr val="F06C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844250" y="164592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36550" y="868225"/>
            <a:ext cx="152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-152400" y="13806"/>
            <a:ext cx="996651" cy="3201911"/>
            <a:chOff x="0" y="1690192"/>
            <a:chExt cx="821100" cy="3201911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8442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 rot="5400000">
            <a:off x="5008602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 rot="5400000">
            <a:off x="3947928" y="2090160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3"/>
          <p:cNvSpPr txBox="1"/>
          <p:nvPr/>
        </p:nvSpPr>
        <p:spPr>
          <a:xfrm rot="5400000">
            <a:off x="3243840" y="1745736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575350" y="365292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575350" y="609342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890350" y="385993"/>
            <a:ext cx="1773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890350" y="622472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045250" y="1069650"/>
            <a:ext cx="1245000" cy="3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Gather Box-Associated Info</a:t>
            </a:r>
          </a:p>
        </p:txBody>
      </p:sp>
      <p:cxnSp>
        <p:nvCxnSpPr>
          <p:cNvPr id="95" name="Google Shape;95;p13"/>
          <p:cNvCxnSpPr/>
          <p:nvPr/>
        </p:nvCxnSpPr>
        <p:spPr>
          <a:xfrm>
            <a:off x="797550" y="1237500"/>
            <a:ext cx="12435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822950" y="2893850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822960" y="3104400"/>
            <a:ext cx="3291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4130150" y="2890200"/>
            <a:ext cx="12450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Fetch Positional Info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5375150" y="3093463"/>
            <a:ext cx="411600" cy="3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5795050" y="2892400"/>
            <a:ext cx="12114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Fetch Object Value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" name="Google Shape;58;p13"/>
          <p:cNvCxnSpPr>
            <a:stCxn id="57" idx="3"/>
            <a:endCxn id="59" idx="1"/>
          </p:cNvCxnSpPr>
          <p:nvPr/>
        </p:nvCxnSpPr>
        <p:spPr>
          <a:xfrm rot="10800000" flipH="1">
            <a:off x="7006450" y="3093250"/>
            <a:ext cx="447900" cy="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7454375" y="2892106"/>
            <a:ext cx="8118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Logits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>
            <a:off x="829310" y="358055"/>
            <a:ext cx="557779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cxnSpLocks/>
            <a:stCxn id="57" idx="0"/>
          </p:cNvCxnSpPr>
          <p:nvPr/>
        </p:nvCxnSpPr>
        <p:spPr>
          <a:xfrm flipV="1">
            <a:off x="6400750" y="356625"/>
            <a:ext cx="0" cy="2535775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3068300" y="2433750"/>
            <a:ext cx="1054500" cy="4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Duplicate Token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 flipH="1">
            <a:off x="819912" y="2621267"/>
            <a:ext cx="2240400" cy="4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62" idx="0"/>
          </p:cNvCxnSpPr>
          <p:nvPr/>
        </p:nvCxnSpPr>
        <p:spPr>
          <a:xfrm>
            <a:off x="3595550" y="24337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4133088" y="2634900"/>
            <a:ext cx="621900" cy="45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 flipH="1">
            <a:off x="4751832" y="2637950"/>
            <a:ext cx="3000" cy="255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 flipH="1">
            <a:off x="3599688" y="1234440"/>
            <a:ext cx="9000" cy="1184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 rot="10800000" flipH="1">
            <a:off x="3290250" y="1238400"/>
            <a:ext cx="320100" cy="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844250" y="164592"/>
            <a:ext cx="1971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Correct Object Token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36550" y="868225"/>
            <a:ext cx="152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Previous Query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-152400" y="13806"/>
            <a:ext cx="996651" cy="3201911"/>
            <a:chOff x="0" y="1690192"/>
            <a:chExt cx="821100" cy="3201911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0" y="169019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0" y="191858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apple</a:t>
              </a:r>
              <a:endParaRPr sz="1200" b="1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0" y="2146979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0" y="2375372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0" y="260376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0" y="283215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0" y="306055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0" y="3365145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0" y="3517338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0" y="3669531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0" y="397412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Box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0" y="4202517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0" y="4430911"/>
              <a:ext cx="8211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contains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0" y="4659304"/>
              <a:ext cx="7407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highlight>
                    <a:srgbClr val="F9CB9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the</a:t>
              </a:r>
              <a:endParaRPr sz="12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844250" y="2420025"/>
            <a:ext cx="1245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Query Box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 rot="5400000">
            <a:off x="5008602" y="2529102"/>
            <a:ext cx="10881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Q-Composition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 rot="5400000">
            <a:off x="3947928" y="2090160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3"/>
          <p:cNvSpPr txBox="1"/>
          <p:nvPr/>
        </p:nvSpPr>
        <p:spPr>
          <a:xfrm rot="5400000">
            <a:off x="3243840" y="1745736"/>
            <a:ext cx="996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V-Composition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575350" y="365292"/>
            <a:ext cx="315000" cy="153900"/>
          </a:xfrm>
          <a:prstGeom prst="rect">
            <a:avLst/>
          </a:prstGeom>
          <a:solidFill>
            <a:srgbClr val="F06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575350" y="609342"/>
            <a:ext cx="315000" cy="15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890350" y="385993"/>
            <a:ext cx="1773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Positional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890350" y="622472"/>
            <a:ext cx="1599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Value Information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045250" y="1069650"/>
            <a:ext cx="1245000" cy="33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Gather Box-Associated Info</a:t>
            </a:r>
          </a:p>
        </p:txBody>
      </p:sp>
      <p:cxnSp>
        <p:nvCxnSpPr>
          <p:cNvPr id="95" name="Google Shape;95;p13"/>
          <p:cNvCxnSpPr/>
          <p:nvPr/>
        </p:nvCxnSpPr>
        <p:spPr>
          <a:xfrm>
            <a:off x="797550" y="1237500"/>
            <a:ext cx="12435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822950" y="2893850"/>
            <a:ext cx="1115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Last Token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14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ounded Rectangle 289">
            <a:extLst>
              <a:ext uri="{FF2B5EF4-FFF2-40B4-BE49-F238E27FC236}">
                <a16:creationId xmlns:a16="http://schemas.microsoft.com/office/drawing/2014/main" id="{AF49078F-88FA-2946-B39D-B33CAE0EBBB6}"/>
              </a:ext>
            </a:extLst>
          </p:cNvPr>
          <p:cNvSpPr/>
          <p:nvPr/>
        </p:nvSpPr>
        <p:spPr>
          <a:xfrm rot="16200000">
            <a:off x="4844979" y="-351058"/>
            <a:ext cx="1981201" cy="3040874"/>
          </a:xfrm>
          <a:prstGeom prst="roundRect">
            <a:avLst>
              <a:gd name="adj" fmla="val 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50779D7-82A9-E84F-9964-225FD4C578E8}"/>
              </a:ext>
            </a:extLst>
          </p:cNvPr>
          <p:cNvSpPr/>
          <p:nvPr/>
        </p:nvSpPr>
        <p:spPr>
          <a:xfrm rot="16200000">
            <a:off x="1051519" y="-351870"/>
            <a:ext cx="1981201" cy="3040875"/>
          </a:xfrm>
          <a:prstGeom prst="roundRect">
            <a:avLst>
              <a:gd name="adj" fmla="val 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3EE2F1F-31EF-9844-BEF2-09D8A78FA952}"/>
              </a:ext>
            </a:extLst>
          </p:cNvPr>
          <p:cNvGrpSpPr/>
          <p:nvPr/>
        </p:nvGrpSpPr>
        <p:grpSpPr>
          <a:xfrm>
            <a:off x="3661061" y="213027"/>
            <a:ext cx="3829465" cy="1869314"/>
            <a:chOff x="380470" y="761835"/>
            <a:chExt cx="3829465" cy="1869314"/>
          </a:xfrm>
        </p:grpSpPr>
        <p:cxnSp>
          <p:nvCxnSpPr>
            <p:cNvPr id="226" name="Google Shape;54;p13">
              <a:extLst>
                <a:ext uri="{FF2B5EF4-FFF2-40B4-BE49-F238E27FC236}">
                  <a16:creationId xmlns:a16="http://schemas.microsoft.com/office/drawing/2014/main" id="{49542232-4234-294C-AFAF-AB872043B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113" y="2466458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55;p13">
              <a:extLst>
                <a:ext uri="{FF2B5EF4-FFF2-40B4-BE49-F238E27FC236}">
                  <a16:creationId xmlns:a16="http://schemas.microsoft.com/office/drawing/2014/main" id="{174171E3-964C-0B4C-83C5-104DB34B84F0}"/>
                </a:ext>
              </a:extLst>
            </p:cNvPr>
            <p:cNvSpPr/>
            <p:nvPr/>
          </p:nvSpPr>
          <p:spPr>
            <a:xfrm>
              <a:off x="2404494" y="2347942"/>
              <a:ext cx="743124" cy="28320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Montserrat"/>
                  <a:ea typeface="Montserrat"/>
                  <a:cs typeface="Montserrat"/>
                  <a:sym typeface="Montserrat"/>
                </a:rPr>
                <a:t>Positional Info</a:t>
              </a: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28" name="Google Shape;56;p13">
              <a:extLst>
                <a:ext uri="{FF2B5EF4-FFF2-40B4-BE49-F238E27FC236}">
                  <a16:creationId xmlns:a16="http://schemas.microsoft.com/office/drawing/2014/main" id="{DAECA84B-0305-E94F-B42D-2C38014B1E7F}"/>
                </a:ext>
              </a:extLst>
            </p:cNvPr>
            <p:cNvCxnSpPr>
              <a:cxnSpLocks/>
              <a:stCxn id="227" idx="3"/>
              <a:endCxn id="229" idx="1"/>
            </p:cNvCxnSpPr>
            <p:nvPr/>
          </p:nvCxnSpPr>
          <p:spPr>
            <a:xfrm>
              <a:off x="3147618" y="2489546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" name="Google Shape;57;p13">
              <a:extLst>
                <a:ext uri="{FF2B5EF4-FFF2-40B4-BE49-F238E27FC236}">
                  <a16:creationId xmlns:a16="http://schemas.microsoft.com/office/drawing/2014/main" id="{F566AB04-92D8-2D4C-A34A-FCBA781AAB75}"/>
                </a:ext>
              </a:extLst>
            </p:cNvPr>
            <p:cNvSpPr/>
            <p:nvPr/>
          </p:nvSpPr>
          <p:spPr>
            <a:xfrm>
              <a:off x="3308736" y="2349159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Object Value</a:t>
              </a: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30" name="Google Shape;58;p13">
              <a:extLst>
                <a:ext uri="{FF2B5EF4-FFF2-40B4-BE49-F238E27FC236}">
                  <a16:creationId xmlns:a16="http://schemas.microsoft.com/office/drawing/2014/main" id="{E16E3C2E-75AA-C541-81C5-4464C5765C28}"/>
                </a:ext>
              </a:extLst>
            </p:cNvPr>
            <p:cNvCxnSpPr>
              <a:cxnSpLocks/>
              <a:stCxn id="229" idx="3"/>
            </p:cNvCxnSpPr>
            <p:nvPr/>
          </p:nvCxnSpPr>
          <p:spPr>
            <a:xfrm flipV="1">
              <a:off x="3966672" y="2460290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60;p13">
              <a:extLst>
                <a:ext uri="{FF2B5EF4-FFF2-40B4-BE49-F238E27FC236}">
                  <a16:creationId xmlns:a16="http://schemas.microsoft.com/office/drawing/2014/main" id="{A8DB48E8-639C-B04C-8103-536484A754BE}"/>
                </a:ext>
              </a:extLst>
            </p:cNvPr>
            <p:cNvCxnSpPr>
              <a:cxnSpLocks/>
            </p:cNvCxnSpPr>
            <p:nvPr/>
          </p:nvCxnSpPr>
          <p:spPr>
            <a:xfrm>
              <a:off x="1071113" y="946913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61;p13">
              <a:extLst>
                <a:ext uri="{FF2B5EF4-FFF2-40B4-BE49-F238E27FC236}">
                  <a16:creationId xmlns:a16="http://schemas.microsoft.com/office/drawing/2014/main" id="{E5258C8D-4BEA-B54C-9657-7B72B579D00A}"/>
                </a:ext>
              </a:extLst>
            </p:cNvPr>
            <p:cNvCxnSpPr>
              <a:cxnSpLocks/>
              <a:stCxn id="229" idx="0"/>
            </p:cNvCxnSpPr>
            <p:nvPr/>
          </p:nvCxnSpPr>
          <p:spPr>
            <a:xfrm flipV="1">
              <a:off x="3637704" y="946123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33" name="Google Shape;62;p13">
              <a:extLst>
                <a:ext uri="{FF2B5EF4-FFF2-40B4-BE49-F238E27FC236}">
                  <a16:creationId xmlns:a16="http://schemas.microsoft.com/office/drawing/2014/main" id="{24AAEDE9-2B8B-FF41-AAA5-5883071E17B7}"/>
                </a:ext>
              </a:extLst>
            </p:cNvPr>
            <p:cNvSpPr/>
            <p:nvPr/>
          </p:nvSpPr>
          <p:spPr>
            <a:xfrm>
              <a:off x="1681677" y="2073851"/>
              <a:ext cx="745848" cy="28346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Montserrat"/>
                  <a:ea typeface="Montserrat"/>
                  <a:cs typeface="Montserrat"/>
                  <a:sym typeface="Montserrat"/>
                </a:rPr>
                <a:t>Duplicate Token</a:t>
              </a: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34" name="Google Shape;63;p13">
              <a:extLst>
                <a:ext uri="{FF2B5EF4-FFF2-40B4-BE49-F238E27FC236}">
                  <a16:creationId xmlns:a16="http://schemas.microsoft.com/office/drawing/2014/main" id="{CF689CDF-0A08-F94A-9774-88E1140271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393" y="2207154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5" name="Google Shape;64;p13">
              <a:extLst>
                <a:ext uri="{FF2B5EF4-FFF2-40B4-BE49-F238E27FC236}">
                  <a16:creationId xmlns:a16="http://schemas.microsoft.com/office/drawing/2014/main" id="{093934C0-FE6C-334A-A445-E3CB3D549E8E}"/>
                </a:ext>
              </a:extLst>
            </p:cNvPr>
            <p:cNvCxnSpPr>
              <a:cxnSpLocks/>
              <a:stCxn id="233" idx="0"/>
            </p:cNvCxnSpPr>
            <p:nvPr/>
          </p:nvCxnSpPr>
          <p:spPr>
            <a:xfrm>
              <a:off x="2054601" y="2073851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65;p13">
              <a:extLst>
                <a:ext uri="{FF2B5EF4-FFF2-40B4-BE49-F238E27FC236}">
                  <a16:creationId xmlns:a16="http://schemas.microsoft.com/office/drawing/2014/main" id="{0380A7F9-42CC-AA45-B451-12F813AF9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525" y="2212135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66;p13">
              <a:extLst>
                <a:ext uri="{FF2B5EF4-FFF2-40B4-BE49-F238E27FC236}">
                  <a16:creationId xmlns:a16="http://schemas.microsoft.com/office/drawing/2014/main" id="{4ACC99ED-E1EB-9F4A-8625-3AC292A9F81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773415" y="2212958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38" name="Google Shape;67;p13">
              <a:extLst>
                <a:ext uri="{FF2B5EF4-FFF2-40B4-BE49-F238E27FC236}">
                  <a16:creationId xmlns:a16="http://schemas.microsoft.com/office/drawing/2014/main" id="{9A7D37FE-ADDE-EF4C-AD06-74D37522E500}"/>
                </a:ext>
              </a:extLst>
            </p:cNvPr>
            <p:cNvCxnSpPr/>
            <p:nvPr/>
          </p:nvCxnSpPr>
          <p:spPr>
            <a:xfrm rot="10800000" flipH="1">
              <a:off x="2080671" y="1431814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39" name="Google Shape;68;p13">
              <a:extLst>
                <a:ext uri="{FF2B5EF4-FFF2-40B4-BE49-F238E27FC236}">
                  <a16:creationId xmlns:a16="http://schemas.microsoft.com/office/drawing/2014/main" id="{B9C671BA-FC64-E14B-908D-2CFEDBC9E6FF}"/>
                </a:ext>
              </a:extLst>
            </p:cNvPr>
            <p:cNvCxnSpPr/>
            <p:nvPr/>
          </p:nvCxnSpPr>
          <p:spPr>
            <a:xfrm rot="10800000" flipH="1">
              <a:off x="1971405" y="1431813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0" name="Google Shape;71;p13">
              <a:extLst>
                <a:ext uri="{FF2B5EF4-FFF2-40B4-BE49-F238E27FC236}">
                  <a16:creationId xmlns:a16="http://schemas.microsoft.com/office/drawing/2014/main" id="{ACB9BDBE-A870-6942-A411-CBBE688FC58C}"/>
                </a:ext>
              </a:extLst>
            </p:cNvPr>
            <p:cNvGrpSpPr/>
            <p:nvPr/>
          </p:nvGrpSpPr>
          <p:grpSpPr>
            <a:xfrm>
              <a:off x="380470" y="761835"/>
              <a:ext cx="779902" cy="1771609"/>
              <a:chOff x="0" y="1690192"/>
              <a:chExt cx="821100" cy="3201914"/>
            </a:xfrm>
          </p:grpSpPr>
          <p:sp>
            <p:nvSpPr>
              <p:cNvPr id="243" name="Google Shape;72;p13">
                <a:extLst>
                  <a:ext uri="{FF2B5EF4-FFF2-40B4-BE49-F238E27FC236}">
                    <a16:creationId xmlns:a16="http://schemas.microsoft.com/office/drawing/2014/main" id="{2D461802-B635-4243-BD40-20F5CDA60C6C}"/>
                  </a:ext>
                </a:extLst>
              </p:cNvPr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4" name="Google Shape;73;p13">
                <a:extLst>
                  <a:ext uri="{FF2B5EF4-FFF2-40B4-BE49-F238E27FC236}">
                    <a16:creationId xmlns:a16="http://schemas.microsoft.com/office/drawing/2014/main" id="{CA7B105E-2F2D-864A-9CC9-A72038BE440C}"/>
                  </a:ext>
                </a:extLst>
              </p:cNvPr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apple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5" name="Google Shape;74;p13">
                <a:extLst>
                  <a:ext uri="{FF2B5EF4-FFF2-40B4-BE49-F238E27FC236}">
                    <a16:creationId xmlns:a16="http://schemas.microsoft.com/office/drawing/2014/main" id="{52168E36-7E96-604E-98CB-04ADCA05E5FF}"/>
                  </a:ext>
                </a:extLst>
              </p:cNvPr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6" name="Google Shape;75;p13">
                <a:extLst>
                  <a:ext uri="{FF2B5EF4-FFF2-40B4-BE49-F238E27FC236}">
                    <a16:creationId xmlns:a16="http://schemas.microsoft.com/office/drawing/2014/main" id="{00DDCED9-BFB6-7544-84B6-06E6476EF79D}"/>
                  </a:ext>
                </a:extLst>
              </p:cNvPr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7" name="Google Shape;76;p13">
                <a:extLst>
                  <a:ext uri="{FF2B5EF4-FFF2-40B4-BE49-F238E27FC236}">
                    <a16:creationId xmlns:a16="http://schemas.microsoft.com/office/drawing/2014/main" id="{BABD2F41-99B7-394C-9BFE-48D420BA7EB9}"/>
                  </a:ext>
                </a:extLst>
              </p:cNvPr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8" name="Google Shape;77;p13">
                <a:extLst>
                  <a:ext uri="{FF2B5EF4-FFF2-40B4-BE49-F238E27FC236}">
                    <a16:creationId xmlns:a16="http://schemas.microsoft.com/office/drawing/2014/main" id="{2A64A0F3-8083-044E-8E8A-4BBFC2F05F89}"/>
                  </a:ext>
                </a:extLst>
              </p:cNvPr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9" name="Google Shape;78;p13">
                <a:extLst>
                  <a:ext uri="{FF2B5EF4-FFF2-40B4-BE49-F238E27FC236}">
                    <a16:creationId xmlns:a16="http://schemas.microsoft.com/office/drawing/2014/main" id="{00DDC118-05F3-184E-95D9-D9D7832FCC0A}"/>
                  </a:ext>
                </a:extLst>
              </p:cNvPr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0" name="Google Shape;79;p13">
                <a:extLst>
                  <a:ext uri="{FF2B5EF4-FFF2-40B4-BE49-F238E27FC236}">
                    <a16:creationId xmlns:a16="http://schemas.microsoft.com/office/drawing/2014/main" id="{F455AF0D-A604-F74F-8579-EAE006DDB182}"/>
                  </a:ext>
                </a:extLst>
              </p:cNvPr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1" name="Google Shape;80;p13">
                <a:extLst>
                  <a:ext uri="{FF2B5EF4-FFF2-40B4-BE49-F238E27FC236}">
                    <a16:creationId xmlns:a16="http://schemas.microsoft.com/office/drawing/2014/main" id="{D8EB5D9F-A34C-8146-95B4-3D32AE2AAE82}"/>
                  </a:ext>
                </a:extLst>
              </p:cNvPr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2" name="Google Shape;81;p13">
                <a:extLst>
                  <a:ext uri="{FF2B5EF4-FFF2-40B4-BE49-F238E27FC236}">
                    <a16:creationId xmlns:a16="http://schemas.microsoft.com/office/drawing/2014/main" id="{32127CDE-31D6-B54F-AC7E-25200E3777EC}"/>
                  </a:ext>
                </a:extLst>
              </p:cNvPr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3" name="Google Shape;82;p13">
                <a:extLst>
                  <a:ext uri="{FF2B5EF4-FFF2-40B4-BE49-F238E27FC236}">
                    <a16:creationId xmlns:a16="http://schemas.microsoft.com/office/drawing/2014/main" id="{7F2BCE45-1011-2340-A304-DB4878C0F883}"/>
                  </a:ext>
                </a:extLst>
              </p:cNvPr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4" name="Google Shape;83;p13">
                <a:extLst>
                  <a:ext uri="{FF2B5EF4-FFF2-40B4-BE49-F238E27FC236}">
                    <a16:creationId xmlns:a16="http://schemas.microsoft.com/office/drawing/2014/main" id="{C8A8B1FF-5F12-9C4A-8097-1445863A850F}"/>
                  </a:ext>
                </a:extLst>
              </p:cNvPr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5" name="Google Shape;84;p13">
                <a:extLst>
                  <a:ext uri="{FF2B5EF4-FFF2-40B4-BE49-F238E27FC236}">
                    <a16:creationId xmlns:a16="http://schemas.microsoft.com/office/drawing/2014/main" id="{A5E22EEA-D3AA-E241-9CE1-C077F8069815}"/>
                  </a:ext>
                </a:extLst>
              </p:cNvPr>
              <p:cNvSpPr txBox="1"/>
              <p:nvPr/>
            </p:nvSpPr>
            <p:spPr>
              <a:xfrm>
                <a:off x="0" y="4430911"/>
                <a:ext cx="821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6" name="Google Shape;85;p13">
                <a:extLst>
                  <a:ext uri="{FF2B5EF4-FFF2-40B4-BE49-F238E27FC236}">
                    <a16:creationId xmlns:a16="http://schemas.microsoft.com/office/drawing/2014/main" id="{F658FE88-1593-8940-8F8F-D0E42852989F}"/>
                  </a:ext>
                </a:extLst>
              </p:cNvPr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241" name="Google Shape;94;p13">
              <a:extLst>
                <a:ext uri="{FF2B5EF4-FFF2-40B4-BE49-F238E27FC236}">
                  <a16:creationId xmlns:a16="http://schemas.microsoft.com/office/drawing/2014/main" id="{E560A28C-3F48-304C-B801-B94C3C5F9DDE}"/>
                </a:ext>
              </a:extLst>
            </p:cNvPr>
            <p:cNvSpPr/>
            <p:nvPr/>
          </p:nvSpPr>
          <p:spPr>
            <a:xfrm>
              <a:off x="1271644" y="1288864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242" name="Google Shape;95;p13">
              <a:extLst>
                <a:ext uri="{FF2B5EF4-FFF2-40B4-BE49-F238E27FC236}">
                  <a16:creationId xmlns:a16="http://schemas.microsoft.com/office/drawing/2014/main" id="{0C33889F-E23B-C541-B9CF-BEC5EDD49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71113" y="1431814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876BD-C6BB-7A4B-9FD9-7D4866B1CB17}"/>
              </a:ext>
            </a:extLst>
          </p:cNvPr>
          <p:cNvGrpSpPr/>
          <p:nvPr/>
        </p:nvGrpSpPr>
        <p:grpSpPr>
          <a:xfrm>
            <a:off x="-122147" y="204080"/>
            <a:ext cx="3829465" cy="1869314"/>
            <a:chOff x="380470" y="761835"/>
            <a:chExt cx="3829465" cy="1869314"/>
          </a:xfrm>
        </p:grpSpPr>
        <p:cxnSp>
          <p:nvCxnSpPr>
            <p:cNvPr id="54" name="Google Shape;54;p13"/>
            <p:cNvCxnSpPr>
              <a:cxnSpLocks/>
            </p:cNvCxnSpPr>
            <p:nvPr/>
          </p:nvCxnSpPr>
          <p:spPr>
            <a:xfrm>
              <a:off x="1071113" y="2466458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Google Shape;55;p13"/>
            <p:cNvSpPr/>
            <p:nvPr/>
          </p:nvSpPr>
          <p:spPr>
            <a:xfrm>
              <a:off x="2404494" y="2347942"/>
              <a:ext cx="743124" cy="283207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Montserrat"/>
                  <a:ea typeface="Montserrat"/>
                  <a:cs typeface="Montserrat"/>
                  <a:sym typeface="Montserrat"/>
                </a:rPr>
                <a:t>Positional Info</a:t>
              </a: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56" name="Google Shape;56;p13"/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3147618" y="2489546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3308736" y="2349159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58" name="Google Shape;58;p13"/>
            <p:cNvCxnSpPr>
              <a:cxnSpLocks/>
              <a:stCxn id="57" idx="3"/>
            </p:cNvCxnSpPr>
            <p:nvPr/>
          </p:nvCxnSpPr>
          <p:spPr>
            <a:xfrm flipV="1">
              <a:off x="3966672" y="2460290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cxnSpLocks/>
            </p:cNvCxnSpPr>
            <p:nvPr/>
          </p:nvCxnSpPr>
          <p:spPr>
            <a:xfrm>
              <a:off x="1071113" y="946913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>
              <a:cxnSpLocks/>
              <a:stCxn id="57" idx="0"/>
            </p:cNvCxnSpPr>
            <p:nvPr/>
          </p:nvCxnSpPr>
          <p:spPr>
            <a:xfrm flipV="1">
              <a:off x="3637704" y="946123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2" name="Google Shape;62;p13"/>
            <p:cNvSpPr/>
            <p:nvPr/>
          </p:nvSpPr>
          <p:spPr>
            <a:xfrm>
              <a:off x="1681677" y="2073851"/>
              <a:ext cx="745848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Montserrat"/>
                  <a:ea typeface="Montserrat"/>
                  <a:cs typeface="Montserrat"/>
                  <a:sym typeface="Montserrat"/>
                </a:rPr>
                <a:t>Duplicate Token</a:t>
              </a: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63" name="Google Shape;63;p13"/>
            <p:cNvCxnSpPr>
              <a:cxnSpLocks/>
            </p:cNvCxnSpPr>
            <p:nvPr/>
          </p:nvCxnSpPr>
          <p:spPr>
            <a:xfrm>
              <a:off x="1035393" y="2207154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64;p13"/>
            <p:cNvCxnSpPr>
              <a:cxnSpLocks/>
              <a:stCxn id="62" idx="0"/>
            </p:cNvCxnSpPr>
            <p:nvPr/>
          </p:nvCxnSpPr>
          <p:spPr>
            <a:xfrm>
              <a:off x="2054601" y="2073851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>
              <a:cxnSpLocks/>
            </p:cNvCxnSpPr>
            <p:nvPr/>
          </p:nvCxnSpPr>
          <p:spPr>
            <a:xfrm flipV="1">
              <a:off x="2427525" y="2212135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>
              <a:cxnSpLocks/>
            </p:cNvCxnSpPr>
            <p:nvPr/>
          </p:nvCxnSpPr>
          <p:spPr>
            <a:xfrm rot="10800000" flipH="1">
              <a:off x="2773415" y="2212958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 flipH="1">
              <a:off x="2080671" y="1431814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 flipH="1">
              <a:off x="1971405" y="1431813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" name="Google Shape;71;p13"/>
            <p:cNvGrpSpPr/>
            <p:nvPr/>
          </p:nvGrpSpPr>
          <p:grpSpPr>
            <a:xfrm>
              <a:off x="380470" y="761835"/>
              <a:ext cx="779902" cy="1771609"/>
              <a:chOff x="0" y="1690192"/>
              <a:chExt cx="821100" cy="3201914"/>
            </a:xfrm>
          </p:grpSpPr>
          <p:sp>
            <p:nvSpPr>
              <p:cNvPr id="72" name="Google Shape;72;p13"/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3" name="Google Shape;73;p13"/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4" name="Google Shape;74;p13"/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5" name="Google Shape;75;p13"/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" name="Google Shape;76;p13"/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77" name="Google Shape;77;p13"/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8" name="Google Shape;78;p13"/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0" name="Google Shape;80;p13"/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1" name="Google Shape;81;p13"/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3" name="Google Shape;83;p13"/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4" name="Google Shape;84;p13"/>
              <p:cNvSpPr txBox="1"/>
              <p:nvPr/>
            </p:nvSpPr>
            <p:spPr>
              <a:xfrm>
                <a:off x="0" y="4430911"/>
                <a:ext cx="8211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5" name="Google Shape;85;p13"/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4" name="Google Shape;94;p13"/>
            <p:cNvSpPr/>
            <p:nvPr/>
          </p:nvSpPr>
          <p:spPr>
            <a:xfrm>
              <a:off x="1271644" y="1288864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95" name="Google Shape;95;p13"/>
            <p:cNvCxnSpPr>
              <a:cxnSpLocks/>
            </p:cNvCxnSpPr>
            <p:nvPr/>
          </p:nvCxnSpPr>
          <p:spPr>
            <a:xfrm>
              <a:off x="1071113" y="1431814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DE00B-5960-FA4B-B690-DA720309CD5A}"/>
              </a:ext>
            </a:extLst>
          </p:cNvPr>
          <p:cNvSpPr txBox="1"/>
          <p:nvPr/>
        </p:nvSpPr>
        <p:spPr>
          <a:xfrm>
            <a:off x="532775" y="-38207"/>
            <a:ext cx="300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Goat-7B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19C5FE9-1282-4140-999A-C13166D3D4AD}"/>
              </a:ext>
            </a:extLst>
          </p:cNvPr>
          <p:cNvSpPr txBox="1"/>
          <p:nvPr/>
        </p:nvSpPr>
        <p:spPr>
          <a:xfrm>
            <a:off x="4313226" y="-40708"/>
            <a:ext cx="3040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Llama-7B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711843-34D2-F941-A6C3-EC9395298841}"/>
              </a:ext>
            </a:extLst>
          </p:cNvPr>
          <p:cNvSpPr/>
          <p:nvPr/>
        </p:nvSpPr>
        <p:spPr>
          <a:xfrm rot="10800000">
            <a:off x="2858728" y="1678726"/>
            <a:ext cx="4207079" cy="604372"/>
          </a:xfrm>
          <a:prstGeom prst="arc">
            <a:avLst>
              <a:gd name="adj1" fmla="val 11048471"/>
              <a:gd name="adj2" fmla="val 21321610"/>
            </a:avLst>
          </a:prstGeom>
          <a:ln w="34925">
            <a:solidFill>
              <a:schemeClr val="accent5">
                <a:lumMod val="75000"/>
                <a:alpha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3681FA-F119-3849-B588-5D2391065B6E}"/>
              </a:ext>
            </a:extLst>
          </p:cNvPr>
          <p:cNvSpPr txBox="1"/>
          <p:nvPr/>
        </p:nvSpPr>
        <p:spPr>
          <a:xfrm>
            <a:off x="4695439" y="1996362"/>
            <a:ext cx="48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C67FD8BA-C36A-1648-B389-DA81E66216D5}"/>
              </a:ext>
            </a:extLst>
          </p:cNvPr>
          <p:cNvSpPr/>
          <p:nvPr/>
        </p:nvSpPr>
        <p:spPr>
          <a:xfrm>
            <a:off x="1934583" y="1432865"/>
            <a:ext cx="4378233" cy="1577848"/>
          </a:xfrm>
          <a:prstGeom prst="arc">
            <a:avLst>
              <a:gd name="adj1" fmla="val 11590270"/>
              <a:gd name="adj2" fmla="val 20773782"/>
            </a:avLst>
          </a:prstGeom>
          <a:ln w="34925">
            <a:solidFill>
              <a:srgbClr val="7030A0">
                <a:alpha val="5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7D9FE18-3E9D-494D-8A2D-77069CB45B23}"/>
              </a:ext>
            </a:extLst>
          </p:cNvPr>
          <p:cNvSpPr txBox="1"/>
          <p:nvPr/>
        </p:nvSpPr>
        <p:spPr>
          <a:xfrm>
            <a:off x="3605456" y="1155887"/>
            <a:ext cx="48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23" name="Arc 222">
            <a:extLst>
              <a:ext uri="{FF2B5EF4-FFF2-40B4-BE49-F238E27FC236}">
                <a16:creationId xmlns:a16="http://schemas.microsoft.com/office/drawing/2014/main" id="{836971E6-1266-A04F-8670-6EAC832FD68C}"/>
              </a:ext>
            </a:extLst>
          </p:cNvPr>
          <p:cNvSpPr/>
          <p:nvPr/>
        </p:nvSpPr>
        <p:spPr>
          <a:xfrm>
            <a:off x="742507" y="458137"/>
            <a:ext cx="4805484" cy="1341423"/>
          </a:xfrm>
          <a:prstGeom prst="arc">
            <a:avLst>
              <a:gd name="adj1" fmla="val 11590270"/>
              <a:gd name="adj2" fmla="val 20773782"/>
            </a:avLst>
          </a:prstGeom>
          <a:ln w="34925">
            <a:solidFill>
              <a:srgbClr val="E2007B">
                <a:alpha val="49804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EF2D2D4-D0A4-444A-90CA-630FCBD519B5}"/>
              </a:ext>
            </a:extLst>
          </p:cNvPr>
          <p:cNvSpPr txBox="1"/>
          <p:nvPr/>
        </p:nvSpPr>
        <p:spPr>
          <a:xfrm>
            <a:off x="3059022" y="195105"/>
            <a:ext cx="48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200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A6164FD-FD6B-5549-AFF0-F4F411C66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10" b="34853"/>
          <a:stretch/>
        </p:blipFill>
        <p:spPr>
          <a:xfrm>
            <a:off x="361866" y="2575475"/>
            <a:ext cx="2922768" cy="2443582"/>
          </a:xfrm>
          <a:prstGeom prst="rect">
            <a:avLst/>
          </a:prstGeom>
          <a:ln w="19050"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7EDA5A-C0CB-8645-BF72-A09B3354D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99" r="32204" b="32007"/>
          <a:stretch/>
        </p:blipFill>
        <p:spPr>
          <a:xfrm>
            <a:off x="6143412" y="2562611"/>
            <a:ext cx="2616606" cy="2440861"/>
          </a:xfrm>
          <a:prstGeom prst="rect">
            <a:avLst/>
          </a:prstGeom>
          <a:ln w="19050"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4DB533-7CB0-A643-BA97-8A5D965B71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64" r="2006" b="30604"/>
          <a:stretch/>
        </p:blipFill>
        <p:spPr>
          <a:xfrm>
            <a:off x="3481858" y="2568401"/>
            <a:ext cx="2463612" cy="2440849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9610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54082C-0C1E-2845-A8EB-574E4A865B8F}"/>
              </a:ext>
            </a:extLst>
          </p:cNvPr>
          <p:cNvGrpSpPr/>
          <p:nvPr/>
        </p:nvGrpSpPr>
        <p:grpSpPr>
          <a:xfrm>
            <a:off x="4376978" y="177966"/>
            <a:ext cx="3837416" cy="1981201"/>
            <a:chOff x="-65362" y="177967"/>
            <a:chExt cx="3837416" cy="1981201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BA5B1D85-F1BC-6648-ABF0-9FC4FCB8989B}"/>
                </a:ext>
              </a:extLst>
            </p:cNvPr>
            <p:cNvSpPr/>
            <p:nvPr/>
          </p:nvSpPr>
          <p:spPr>
            <a:xfrm rot="16200000">
              <a:off x="1116255" y="-351870"/>
              <a:ext cx="1981201" cy="3040875"/>
            </a:xfrm>
            <a:prstGeom prst="roundRect">
              <a:avLst>
                <a:gd name="adj" fmla="val 0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Google Shape;54;p13">
              <a:extLst>
                <a:ext uri="{FF2B5EF4-FFF2-40B4-BE49-F238E27FC236}">
                  <a16:creationId xmlns:a16="http://schemas.microsoft.com/office/drawing/2014/main" id="{03AB6311-31C8-C746-9D4B-0940C2A7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1908703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6;p13">
              <a:extLst>
                <a:ext uri="{FF2B5EF4-FFF2-40B4-BE49-F238E27FC236}">
                  <a16:creationId xmlns:a16="http://schemas.microsoft.com/office/drawing/2014/main" id="{0A981585-58A3-6545-B6B5-6650745EA924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2709737" y="1931791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" name="Google Shape;57;p13">
              <a:extLst>
                <a:ext uri="{FF2B5EF4-FFF2-40B4-BE49-F238E27FC236}">
                  <a16:creationId xmlns:a16="http://schemas.microsoft.com/office/drawing/2014/main" id="{F7C48B68-F65A-4C4E-B16D-071CD6C20D10}"/>
                </a:ext>
              </a:extLst>
            </p:cNvPr>
            <p:cNvSpPr/>
            <p:nvPr/>
          </p:nvSpPr>
          <p:spPr>
            <a:xfrm>
              <a:off x="2870855" y="1791404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121" name="Google Shape;58;p13">
              <a:extLst>
                <a:ext uri="{FF2B5EF4-FFF2-40B4-BE49-F238E27FC236}">
                  <a16:creationId xmlns:a16="http://schemas.microsoft.com/office/drawing/2014/main" id="{A65B00B2-8918-A544-AA1F-9B0ACF91603E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3528791" y="1902535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60;p13">
              <a:extLst>
                <a:ext uri="{FF2B5EF4-FFF2-40B4-BE49-F238E27FC236}">
                  <a16:creationId xmlns:a16="http://schemas.microsoft.com/office/drawing/2014/main" id="{A98451CA-1F6B-9A40-A7D8-D5773C1BD379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389158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61;p13">
              <a:extLst>
                <a:ext uri="{FF2B5EF4-FFF2-40B4-BE49-F238E27FC236}">
                  <a16:creationId xmlns:a16="http://schemas.microsoft.com/office/drawing/2014/main" id="{21D1A517-1C21-2F4C-991F-6B0811D3AB9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3199823" y="388368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4" name="Google Shape;63;p13">
              <a:extLst>
                <a:ext uri="{FF2B5EF4-FFF2-40B4-BE49-F238E27FC236}">
                  <a16:creationId xmlns:a16="http://schemas.microsoft.com/office/drawing/2014/main" id="{35B82406-50A6-644C-BD26-26519DC5C7DF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2" y="1649399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64;p13">
              <a:extLst>
                <a:ext uri="{FF2B5EF4-FFF2-40B4-BE49-F238E27FC236}">
                  <a16:creationId xmlns:a16="http://schemas.microsoft.com/office/drawing/2014/main" id="{82642A60-0F56-EF4A-9565-B67352DC73A8}"/>
                </a:ext>
              </a:extLst>
            </p:cNvPr>
            <p:cNvCxnSpPr>
              <a:cxnSpLocks/>
            </p:cNvCxnSpPr>
            <p:nvPr/>
          </p:nvCxnSpPr>
          <p:spPr>
            <a:xfrm>
              <a:off x="1616720" y="1516096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65;p13">
              <a:extLst>
                <a:ext uri="{FF2B5EF4-FFF2-40B4-BE49-F238E27FC236}">
                  <a16:creationId xmlns:a16="http://schemas.microsoft.com/office/drawing/2014/main" id="{710795D1-16AA-814E-AAA5-C8C86F8C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644" y="1654380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66;p13">
              <a:extLst>
                <a:ext uri="{FF2B5EF4-FFF2-40B4-BE49-F238E27FC236}">
                  <a16:creationId xmlns:a16="http://schemas.microsoft.com/office/drawing/2014/main" id="{D67C0A07-3B21-5441-8746-37FD4FE5979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35534" y="1655203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Google Shape;67;p13">
              <a:extLst>
                <a:ext uri="{FF2B5EF4-FFF2-40B4-BE49-F238E27FC236}">
                  <a16:creationId xmlns:a16="http://schemas.microsoft.com/office/drawing/2014/main" id="{325B6CAB-82CD-8541-A877-EAAC6D5AC426}"/>
                </a:ext>
              </a:extLst>
            </p:cNvPr>
            <p:cNvCxnSpPr/>
            <p:nvPr/>
          </p:nvCxnSpPr>
          <p:spPr>
            <a:xfrm rot="10800000" flipH="1">
              <a:off x="1642790" y="874059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Google Shape;68;p13">
              <a:extLst>
                <a:ext uri="{FF2B5EF4-FFF2-40B4-BE49-F238E27FC236}">
                  <a16:creationId xmlns:a16="http://schemas.microsoft.com/office/drawing/2014/main" id="{8ADDF39E-E1C5-3840-BD02-3F2FF4D869D5}"/>
                </a:ext>
              </a:extLst>
            </p:cNvPr>
            <p:cNvCxnSpPr/>
            <p:nvPr/>
          </p:nvCxnSpPr>
          <p:spPr>
            <a:xfrm rot="10800000" flipH="1">
              <a:off x="1533524" y="874058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" name="Google Shape;71;p13">
              <a:extLst>
                <a:ext uri="{FF2B5EF4-FFF2-40B4-BE49-F238E27FC236}">
                  <a16:creationId xmlns:a16="http://schemas.microsoft.com/office/drawing/2014/main" id="{B7B2C470-D60D-0849-808E-049EA3B5EDB6}"/>
                </a:ext>
              </a:extLst>
            </p:cNvPr>
            <p:cNvGrpSpPr/>
            <p:nvPr/>
          </p:nvGrpSpPr>
          <p:grpSpPr>
            <a:xfrm>
              <a:off x="-65362" y="204080"/>
              <a:ext cx="736940" cy="1771609"/>
              <a:chOff x="-8371" y="1690192"/>
              <a:chExt cx="775869" cy="3201914"/>
            </a:xfrm>
          </p:grpSpPr>
          <p:sp>
            <p:nvSpPr>
              <p:cNvPr id="153" name="Google Shape;72;p13">
                <a:extLst>
                  <a:ext uri="{FF2B5EF4-FFF2-40B4-BE49-F238E27FC236}">
                    <a16:creationId xmlns:a16="http://schemas.microsoft.com/office/drawing/2014/main" id="{B7E39BA3-5DA3-7E45-8982-A03832BCF5C4}"/>
                  </a:ext>
                </a:extLst>
              </p:cNvPr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4" name="Google Shape;73;p13">
                <a:extLst>
                  <a:ext uri="{FF2B5EF4-FFF2-40B4-BE49-F238E27FC236}">
                    <a16:creationId xmlns:a16="http://schemas.microsoft.com/office/drawing/2014/main" id="{FF6CBB1B-E9B8-4746-9D24-38AC3A92F088}"/>
                  </a:ext>
                </a:extLst>
              </p:cNvPr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5" name="Google Shape;74;p13">
                <a:extLst>
                  <a:ext uri="{FF2B5EF4-FFF2-40B4-BE49-F238E27FC236}">
                    <a16:creationId xmlns:a16="http://schemas.microsoft.com/office/drawing/2014/main" id="{C856D187-D625-CF4D-B1E0-1DEC261DB2E6}"/>
                  </a:ext>
                </a:extLst>
              </p:cNvPr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6" name="Google Shape;75;p13">
                <a:extLst>
                  <a:ext uri="{FF2B5EF4-FFF2-40B4-BE49-F238E27FC236}">
                    <a16:creationId xmlns:a16="http://schemas.microsoft.com/office/drawing/2014/main" id="{48C942E1-D569-EB44-8739-0D20676CF33B}"/>
                  </a:ext>
                </a:extLst>
              </p:cNvPr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7" name="Google Shape;76;p13">
                <a:extLst>
                  <a:ext uri="{FF2B5EF4-FFF2-40B4-BE49-F238E27FC236}">
                    <a16:creationId xmlns:a16="http://schemas.microsoft.com/office/drawing/2014/main" id="{C093DD66-105B-8A41-B13C-11437FC7E937}"/>
                  </a:ext>
                </a:extLst>
              </p:cNvPr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158" name="Google Shape;77;p13">
                <a:extLst>
                  <a:ext uri="{FF2B5EF4-FFF2-40B4-BE49-F238E27FC236}">
                    <a16:creationId xmlns:a16="http://schemas.microsoft.com/office/drawing/2014/main" id="{2A3DA8B0-CE30-7842-AFF5-B1AE04AA9CD7}"/>
                  </a:ext>
                </a:extLst>
              </p:cNvPr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9" name="Google Shape;78;p13">
                <a:extLst>
                  <a:ext uri="{FF2B5EF4-FFF2-40B4-BE49-F238E27FC236}">
                    <a16:creationId xmlns:a16="http://schemas.microsoft.com/office/drawing/2014/main" id="{0367C4BE-E11A-884D-AE71-67B1D38A9241}"/>
                  </a:ext>
                </a:extLst>
              </p:cNvPr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0" name="Google Shape;79;p13">
                <a:extLst>
                  <a:ext uri="{FF2B5EF4-FFF2-40B4-BE49-F238E27FC236}">
                    <a16:creationId xmlns:a16="http://schemas.microsoft.com/office/drawing/2014/main" id="{607584BA-D6A5-8C4D-A938-10189AFA57E0}"/>
                  </a:ext>
                </a:extLst>
              </p:cNvPr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4" name="Google Shape;80;p13">
                <a:extLst>
                  <a:ext uri="{FF2B5EF4-FFF2-40B4-BE49-F238E27FC236}">
                    <a16:creationId xmlns:a16="http://schemas.microsoft.com/office/drawing/2014/main" id="{A8102006-5113-954E-AD19-74F566A34A95}"/>
                  </a:ext>
                </a:extLst>
              </p:cNvPr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4" name="Google Shape;81;p13">
                <a:extLst>
                  <a:ext uri="{FF2B5EF4-FFF2-40B4-BE49-F238E27FC236}">
                    <a16:creationId xmlns:a16="http://schemas.microsoft.com/office/drawing/2014/main" id="{6D118054-7041-FB4F-B5AB-779E2011C302}"/>
                  </a:ext>
                </a:extLst>
              </p:cNvPr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5" name="Google Shape;82;p13">
                <a:extLst>
                  <a:ext uri="{FF2B5EF4-FFF2-40B4-BE49-F238E27FC236}">
                    <a16:creationId xmlns:a16="http://schemas.microsoft.com/office/drawing/2014/main" id="{88531308-2C43-1B4D-B91F-1E48FA130740}"/>
                  </a:ext>
                </a:extLst>
              </p:cNvPr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6" name="Google Shape;83;p13">
                <a:extLst>
                  <a:ext uri="{FF2B5EF4-FFF2-40B4-BE49-F238E27FC236}">
                    <a16:creationId xmlns:a16="http://schemas.microsoft.com/office/drawing/2014/main" id="{98B7B25A-83FD-434A-A4E1-24834218BE9D}"/>
                  </a:ext>
                </a:extLst>
              </p:cNvPr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7" name="Google Shape;84;p13">
                <a:extLst>
                  <a:ext uri="{FF2B5EF4-FFF2-40B4-BE49-F238E27FC236}">
                    <a16:creationId xmlns:a16="http://schemas.microsoft.com/office/drawing/2014/main" id="{3883DC20-DE21-F945-A4B3-F8E434358B2B}"/>
                  </a:ext>
                </a:extLst>
              </p:cNvPr>
              <p:cNvSpPr txBox="1"/>
              <p:nvPr/>
            </p:nvSpPr>
            <p:spPr>
              <a:xfrm>
                <a:off x="-8371" y="4430909"/>
                <a:ext cx="775869" cy="27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8" name="Google Shape;85;p13">
                <a:extLst>
                  <a:ext uri="{FF2B5EF4-FFF2-40B4-BE49-F238E27FC236}">
                    <a16:creationId xmlns:a16="http://schemas.microsoft.com/office/drawing/2014/main" id="{4C2635DE-7A79-724D-A262-B57E6D7ECDFC}"/>
                  </a:ext>
                </a:extLst>
              </p:cNvPr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31" name="Google Shape;94;p13">
              <a:extLst>
                <a:ext uri="{FF2B5EF4-FFF2-40B4-BE49-F238E27FC236}">
                  <a16:creationId xmlns:a16="http://schemas.microsoft.com/office/drawing/2014/main" id="{E828CAE2-BF19-1F4A-978E-4FE912F07994}"/>
                </a:ext>
              </a:extLst>
            </p:cNvPr>
            <p:cNvSpPr/>
            <p:nvPr/>
          </p:nvSpPr>
          <p:spPr>
            <a:xfrm>
              <a:off x="833763" y="731109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132" name="Google Shape;95;p13">
              <a:extLst>
                <a:ext uri="{FF2B5EF4-FFF2-40B4-BE49-F238E27FC236}">
                  <a16:creationId xmlns:a16="http://schemas.microsoft.com/office/drawing/2014/main" id="{4C037E7D-1B5B-2F4B-ADF9-9C2743773E9F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874059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DB7C870-9C48-1A41-899F-EC6FD3FCEA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763" y="731109"/>
              <a:ext cx="695043" cy="282469"/>
              <a:chOff x="769027" y="731109"/>
              <a:chExt cx="1530076" cy="621830"/>
            </a:xfrm>
          </p:grpSpPr>
          <p:sp>
            <p:nvSpPr>
              <p:cNvPr id="149" name="Google Shape;94;p13">
                <a:extLst>
                  <a:ext uri="{FF2B5EF4-FFF2-40B4-BE49-F238E27FC236}">
                    <a16:creationId xmlns:a16="http://schemas.microsoft.com/office/drawing/2014/main" id="{7833F7D0-C1DD-E946-8728-3EFDED3B2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3BF4853-9021-5C43-9728-D50A23258FAB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C0E81E8-CD9D-5940-8381-0C501EF9C1CC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EFD794B-B2E9-134B-B8E5-0270DD8126B0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26EA9DB-F82A-8D41-BC0A-FDF8B6C0E4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200" y="1515535"/>
              <a:ext cx="695043" cy="282469"/>
              <a:chOff x="769027" y="731109"/>
              <a:chExt cx="1530076" cy="621830"/>
            </a:xfrm>
          </p:grpSpPr>
          <p:sp>
            <p:nvSpPr>
              <p:cNvPr id="145" name="Google Shape;94;p13">
                <a:extLst>
                  <a:ext uri="{FF2B5EF4-FFF2-40B4-BE49-F238E27FC236}">
                    <a16:creationId xmlns:a16="http://schemas.microsoft.com/office/drawing/2014/main" id="{92B2578A-181A-8141-B6F4-C3BFDA06B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E04DF31-C2E6-324D-B158-B3476492D6A5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B68507A-8B43-E549-B428-247B17D47B23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23013D1-3333-3A46-986B-99E4CF25036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FE3412A-8290-264D-B4C5-D1CF924FCA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74" y="1791364"/>
              <a:ext cx="695043" cy="282469"/>
              <a:chOff x="769027" y="731109"/>
              <a:chExt cx="1530076" cy="621830"/>
            </a:xfrm>
          </p:grpSpPr>
          <p:sp>
            <p:nvSpPr>
              <p:cNvPr id="141" name="Google Shape;94;p13">
                <a:extLst>
                  <a:ext uri="{FF2B5EF4-FFF2-40B4-BE49-F238E27FC236}">
                    <a16:creationId xmlns:a16="http://schemas.microsoft.com/office/drawing/2014/main" id="{A72E4598-6A52-EE48-899A-81640C659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B10F84-D2AE-9241-9EF8-6A7E625B84B0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D1182D8-9FDB-EE45-A006-96B7C959979D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DABBD41-D8A0-3149-A954-16B039C1CD40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A7D0858-5507-B94B-B1E6-69EA9875F4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7094" y="1790235"/>
              <a:ext cx="695043" cy="282469"/>
              <a:chOff x="769027" y="731109"/>
              <a:chExt cx="1530076" cy="621830"/>
            </a:xfrm>
          </p:grpSpPr>
          <p:sp>
            <p:nvSpPr>
              <p:cNvPr id="137" name="Google Shape;94;p13">
                <a:extLst>
                  <a:ext uri="{FF2B5EF4-FFF2-40B4-BE49-F238E27FC236}">
                    <a16:creationId xmlns:a16="http://schemas.microsoft.com/office/drawing/2014/main" id="{ED1FBC2E-16AA-9B4F-A5DB-D5805F477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362B147-B74C-D943-8768-6959DA353BA7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5217EE0-1B5C-4F4B-A98A-64F7A83C5AFB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0F044B-7D98-A345-9BC3-A0B1D9F9A09E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DE00B-5960-FA4B-B690-DA720309CD5A}"/>
              </a:ext>
            </a:extLst>
          </p:cNvPr>
          <p:cNvSpPr txBox="1"/>
          <p:nvPr/>
        </p:nvSpPr>
        <p:spPr>
          <a:xfrm>
            <a:off x="597511" y="-38207"/>
            <a:ext cx="300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Goat-7B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007726-01E0-3343-8430-6E6C59586007}"/>
              </a:ext>
            </a:extLst>
          </p:cNvPr>
          <p:cNvGrpSpPr/>
          <p:nvPr/>
        </p:nvGrpSpPr>
        <p:grpSpPr>
          <a:xfrm>
            <a:off x="-65362" y="177967"/>
            <a:ext cx="3837416" cy="1981201"/>
            <a:chOff x="-65362" y="177967"/>
            <a:chExt cx="3837416" cy="198120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50779D7-82A9-E84F-9964-225FD4C578E8}"/>
                </a:ext>
              </a:extLst>
            </p:cNvPr>
            <p:cNvSpPr/>
            <p:nvPr/>
          </p:nvSpPr>
          <p:spPr>
            <a:xfrm rot="16200000">
              <a:off x="1116255" y="-351870"/>
              <a:ext cx="1981201" cy="3040875"/>
            </a:xfrm>
            <a:prstGeom prst="roundRect">
              <a:avLst>
                <a:gd name="adj" fmla="val 0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Google Shape;54;p13"/>
            <p:cNvCxnSpPr>
              <a:cxnSpLocks/>
            </p:cNvCxnSpPr>
            <p:nvPr/>
          </p:nvCxnSpPr>
          <p:spPr>
            <a:xfrm>
              <a:off x="633232" y="1908703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56;p13"/>
            <p:cNvCxnSpPr>
              <a:cxnSpLocks/>
              <a:endCxn id="57" idx="1"/>
            </p:cNvCxnSpPr>
            <p:nvPr/>
          </p:nvCxnSpPr>
          <p:spPr>
            <a:xfrm>
              <a:off x="2709737" y="1931791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2870855" y="1791404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58" name="Google Shape;58;p13"/>
            <p:cNvCxnSpPr>
              <a:cxnSpLocks/>
              <a:stCxn id="57" idx="3"/>
            </p:cNvCxnSpPr>
            <p:nvPr/>
          </p:nvCxnSpPr>
          <p:spPr>
            <a:xfrm flipV="1">
              <a:off x="3528791" y="1902535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cxnSpLocks/>
            </p:cNvCxnSpPr>
            <p:nvPr/>
          </p:nvCxnSpPr>
          <p:spPr>
            <a:xfrm>
              <a:off x="633232" y="389158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>
              <a:cxnSpLocks/>
              <a:stCxn id="57" idx="0"/>
            </p:cNvCxnSpPr>
            <p:nvPr/>
          </p:nvCxnSpPr>
          <p:spPr>
            <a:xfrm flipV="1">
              <a:off x="3199823" y="388368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3" name="Google Shape;63;p13"/>
            <p:cNvCxnSpPr>
              <a:cxnSpLocks/>
            </p:cNvCxnSpPr>
            <p:nvPr/>
          </p:nvCxnSpPr>
          <p:spPr>
            <a:xfrm>
              <a:off x="597512" y="1649399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64;p13"/>
            <p:cNvCxnSpPr>
              <a:cxnSpLocks/>
            </p:cNvCxnSpPr>
            <p:nvPr/>
          </p:nvCxnSpPr>
          <p:spPr>
            <a:xfrm>
              <a:off x="1616720" y="1516096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>
              <a:cxnSpLocks/>
            </p:cNvCxnSpPr>
            <p:nvPr/>
          </p:nvCxnSpPr>
          <p:spPr>
            <a:xfrm flipV="1">
              <a:off x="1989644" y="1654380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>
              <a:cxnSpLocks/>
            </p:cNvCxnSpPr>
            <p:nvPr/>
          </p:nvCxnSpPr>
          <p:spPr>
            <a:xfrm rot="10800000" flipH="1">
              <a:off x="2335534" y="1655203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 flipH="1">
              <a:off x="1642790" y="874059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 flipH="1">
              <a:off x="1533524" y="874058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" name="Google Shape;71;p13"/>
            <p:cNvGrpSpPr/>
            <p:nvPr/>
          </p:nvGrpSpPr>
          <p:grpSpPr>
            <a:xfrm>
              <a:off x="-65362" y="204080"/>
              <a:ext cx="736940" cy="1771609"/>
              <a:chOff x="-8371" y="1690192"/>
              <a:chExt cx="775869" cy="3201914"/>
            </a:xfrm>
          </p:grpSpPr>
          <p:sp>
            <p:nvSpPr>
              <p:cNvPr id="72" name="Google Shape;72;p13"/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3" name="Google Shape;73;p13"/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4" name="Google Shape;74;p13"/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5" name="Google Shape;75;p13"/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" name="Google Shape;76;p13"/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77" name="Google Shape;77;p13"/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8" name="Google Shape;78;p13"/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0" name="Google Shape;80;p13"/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1" name="Google Shape;81;p13"/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3" name="Google Shape;83;p13"/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4" name="Google Shape;84;p13"/>
              <p:cNvSpPr txBox="1"/>
              <p:nvPr/>
            </p:nvSpPr>
            <p:spPr>
              <a:xfrm>
                <a:off x="-8371" y="4430909"/>
                <a:ext cx="775869" cy="27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5" name="Google Shape;85;p13"/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4" name="Google Shape;94;p13"/>
            <p:cNvSpPr/>
            <p:nvPr/>
          </p:nvSpPr>
          <p:spPr>
            <a:xfrm>
              <a:off x="833763" y="731109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95" name="Google Shape;95;p13"/>
            <p:cNvCxnSpPr>
              <a:cxnSpLocks/>
            </p:cNvCxnSpPr>
            <p:nvPr/>
          </p:nvCxnSpPr>
          <p:spPr>
            <a:xfrm>
              <a:off x="633232" y="874059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49A42C-3440-974C-BDE9-DFFEF41FA2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763" y="731109"/>
              <a:ext cx="695043" cy="282469"/>
              <a:chOff x="769027" y="731109"/>
              <a:chExt cx="1530076" cy="621830"/>
            </a:xfrm>
          </p:grpSpPr>
          <p:sp>
            <p:nvSpPr>
              <p:cNvPr id="87" name="Google Shape;94;p13">
                <a:extLst>
                  <a:ext uri="{FF2B5EF4-FFF2-40B4-BE49-F238E27FC236}">
                    <a16:creationId xmlns:a16="http://schemas.microsoft.com/office/drawing/2014/main" id="{9C131105-0C30-0E4F-8579-6863D3B6B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1D7BE4-F300-EA49-8A29-3A805590B745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043A17D-37DF-9341-BAC8-5E232E3974E1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1F0CAA5-6D45-F044-9BD8-BDF9B32D2AC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62669C-CAC1-874B-8080-D11F56B51C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200" y="1515535"/>
              <a:ext cx="695043" cy="282469"/>
              <a:chOff x="769027" y="731109"/>
              <a:chExt cx="1530076" cy="621830"/>
            </a:xfrm>
          </p:grpSpPr>
          <p:sp>
            <p:nvSpPr>
              <p:cNvPr id="92" name="Google Shape;94;p13">
                <a:extLst>
                  <a:ext uri="{FF2B5EF4-FFF2-40B4-BE49-F238E27FC236}">
                    <a16:creationId xmlns:a16="http://schemas.microsoft.com/office/drawing/2014/main" id="{690EF3D5-A6DC-7442-9105-619530798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63A169-29B4-E044-A2EE-7E763DC2F0C0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6833B5-ECA8-E743-9647-055F395E8D32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991342-86DE-EE4C-9BFA-708BBE77DF24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8CEBB3-6C6D-BF4C-82EA-94F6A52C83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74" y="1791364"/>
              <a:ext cx="695043" cy="282469"/>
              <a:chOff x="769027" y="731109"/>
              <a:chExt cx="1530076" cy="621830"/>
            </a:xfrm>
          </p:grpSpPr>
          <p:sp>
            <p:nvSpPr>
              <p:cNvPr id="99" name="Google Shape;94;p13">
                <a:extLst>
                  <a:ext uri="{FF2B5EF4-FFF2-40B4-BE49-F238E27FC236}">
                    <a16:creationId xmlns:a16="http://schemas.microsoft.com/office/drawing/2014/main" id="{71D8F17A-BAA5-3A47-B2F4-2C5589C1C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74FA48E-C04C-EC43-B26C-09D91B9B3C3E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D442338-C527-5B40-A2F6-6552E495F2C5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EB721AF-D7EB-8D41-9602-871D0ED1B4A8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3636A7-2338-5B42-825B-396ADC1CE3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7094" y="1790235"/>
              <a:ext cx="695043" cy="282469"/>
              <a:chOff x="769027" y="731109"/>
              <a:chExt cx="1530076" cy="621830"/>
            </a:xfrm>
          </p:grpSpPr>
          <p:sp>
            <p:nvSpPr>
              <p:cNvPr id="104" name="Google Shape;94;p13">
                <a:extLst>
                  <a:ext uri="{FF2B5EF4-FFF2-40B4-BE49-F238E27FC236}">
                    <a16:creationId xmlns:a16="http://schemas.microsoft.com/office/drawing/2014/main" id="{663BE49B-2B03-7644-BC16-FFB0B921E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DEB2FF8-1033-AE4A-A0BF-C2774F861708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6FAEFFD-0F11-B049-92F1-B3B9C29ADF07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DDD82E3-F3F7-774D-91FA-E75B9157874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19C5FE9-1282-4140-999A-C13166D3D4AD}"/>
              </a:ext>
            </a:extLst>
          </p:cNvPr>
          <p:cNvSpPr txBox="1"/>
          <p:nvPr/>
        </p:nvSpPr>
        <p:spPr>
          <a:xfrm>
            <a:off x="5028757" y="-40708"/>
            <a:ext cx="3040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Llama-7B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711843-34D2-F941-A6C3-EC9395298841}"/>
              </a:ext>
            </a:extLst>
          </p:cNvPr>
          <p:cNvSpPr/>
          <p:nvPr/>
        </p:nvSpPr>
        <p:spPr>
          <a:xfrm rot="10800000">
            <a:off x="2993152" y="1769811"/>
            <a:ext cx="4451824" cy="610398"/>
          </a:xfrm>
          <a:prstGeom prst="arc">
            <a:avLst>
              <a:gd name="adj1" fmla="val 10759522"/>
              <a:gd name="adj2" fmla="val 22061"/>
            </a:avLst>
          </a:prstGeom>
          <a:ln w="3492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3681FA-F119-3849-B588-5D2391065B6E}"/>
              </a:ext>
            </a:extLst>
          </p:cNvPr>
          <p:cNvSpPr txBox="1"/>
          <p:nvPr/>
        </p:nvSpPr>
        <p:spPr>
          <a:xfrm>
            <a:off x="4232195" y="2086895"/>
            <a:ext cx="125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patching</a:t>
            </a:r>
          </a:p>
        </p:txBody>
      </p:sp>
      <p:sp>
        <p:nvSpPr>
          <p:cNvPr id="223" name="Arc 222">
            <a:extLst>
              <a:ext uri="{FF2B5EF4-FFF2-40B4-BE49-F238E27FC236}">
                <a16:creationId xmlns:a16="http://schemas.microsoft.com/office/drawing/2014/main" id="{836971E6-1266-A04F-8670-6EAC832FD68C}"/>
              </a:ext>
            </a:extLst>
          </p:cNvPr>
          <p:cNvSpPr/>
          <p:nvPr/>
        </p:nvSpPr>
        <p:spPr>
          <a:xfrm>
            <a:off x="361194" y="1012655"/>
            <a:ext cx="7043759" cy="1341423"/>
          </a:xfrm>
          <a:prstGeom prst="arc">
            <a:avLst>
              <a:gd name="adj1" fmla="val 11590270"/>
              <a:gd name="adj2" fmla="val 20773782"/>
            </a:avLst>
          </a:prstGeom>
          <a:ln w="34925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EF2D2D4-D0A4-444A-90CA-630FCBD519B5}"/>
              </a:ext>
            </a:extLst>
          </p:cNvPr>
          <p:cNvSpPr txBox="1"/>
          <p:nvPr/>
        </p:nvSpPr>
        <p:spPr>
          <a:xfrm>
            <a:off x="3255915" y="738014"/>
            <a:ext cx="1435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Output patching </a:t>
            </a:r>
          </a:p>
        </p:txBody>
      </p:sp>
    </p:spTree>
    <p:extLst>
      <p:ext uri="{BB962C8B-B14F-4D97-AF65-F5344CB8AC3E}">
        <p14:creationId xmlns:p14="http://schemas.microsoft.com/office/powerpoint/2010/main" val="23058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2BC4E215-4481-7E4B-8C83-576155482717}"/>
              </a:ext>
            </a:extLst>
          </p:cNvPr>
          <p:cNvSpPr/>
          <p:nvPr/>
        </p:nvSpPr>
        <p:spPr>
          <a:xfrm>
            <a:off x="7030" y="2447600"/>
            <a:ext cx="3137840" cy="2634151"/>
          </a:xfrm>
          <a:prstGeom prst="roundRect">
            <a:avLst/>
          </a:prstGeom>
          <a:solidFill>
            <a:schemeClr val="bg1"/>
          </a:solidFill>
          <a:ln>
            <a:solidFill>
              <a:srgbClr val="E2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59D6601-E978-1F41-9E02-89682108204E}"/>
              </a:ext>
            </a:extLst>
          </p:cNvPr>
          <p:cNvSpPr/>
          <p:nvPr/>
        </p:nvSpPr>
        <p:spPr>
          <a:xfrm>
            <a:off x="3199823" y="2431960"/>
            <a:ext cx="5296814" cy="26712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54082C-0C1E-2845-A8EB-574E4A865B8F}"/>
              </a:ext>
            </a:extLst>
          </p:cNvPr>
          <p:cNvGrpSpPr/>
          <p:nvPr/>
        </p:nvGrpSpPr>
        <p:grpSpPr>
          <a:xfrm>
            <a:off x="4376978" y="177966"/>
            <a:ext cx="3837416" cy="1981201"/>
            <a:chOff x="-65362" y="177967"/>
            <a:chExt cx="3837416" cy="1981201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BA5B1D85-F1BC-6648-ABF0-9FC4FCB8989B}"/>
                </a:ext>
              </a:extLst>
            </p:cNvPr>
            <p:cNvSpPr/>
            <p:nvPr/>
          </p:nvSpPr>
          <p:spPr>
            <a:xfrm rot="16200000">
              <a:off x="1116255" y="-351870"/>
              <a:ext cx="1981201" cy="3040875"/>
            </a:xfrm>
            <a:prstGeom prst="roundRect">
              <a:avLst>
                <a:gd name="adj" fmla="val 0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Google Shape;54;p13">
              <a:extLst>
                <a:ext uri="{FF2B5EF4-FFF2-40B4-BE49-F238E27FC236}">
                  <a16:creationId xmlns:a16="http://schemas.microsoft.com/office/drawing/2014/main" id="{03AB6311-31C8-C746-9D4B-0940C2A733DC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1908703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6;p13">
              <a:extLst>
                <a:ext uri="{FF2B5EF4-FFF2-40B4-BE49-F238E27FC236}">
                  <a16:creationId xmlns:a16="http://schemas.microsoft.com/office/drawing/2014/main" id="{0A981585-58A3-6545-B6B5-6650745EA924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>
              <a:off x="2709737" y="1931791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" name="Google Shape;57;p13">
              <a:extLst>
                <a:ext uri="{FF2B5EF4-FFF2-40B4-BE49-F238E27FC236}">
                  <a16:creationId xmlns:a16="http://schemas.microsoft.com/office/drawing/2014/main" id="{F7C48B68-F65A-4C4E-B16D-071CD6C20D10}"/>
                </a:ext>
              </a:extLst>
            </p:cNvPr>
            <p:cNvSpPr/>
            <p:nvPr/>
          </p:nvSpPr>
          <p:spPr>
            <a:xfrm>
              <a:off x="2870855" y="1791404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121" name="Google Shape;58;p13">
              <a:extLst>
                <a:ext uri="{FF2B5EF4-FFF2-40B4-BE49-F238E27FC236}">
                  <a16:creationId xmlns:a16="http://schemas.microsoft.com/office/drawing/2014/main" id="{A65B00B2-8918-A544-AA1F-9B0ACF91603E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3528791" y="1902535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60;p13">
              <a:extLst>
                <a:ext uri="{FF2B5EF4-FFF2-40B4-BE49-F238E27FC236}">
                  <a16:creationId xmlns:a16="http://schemas.microsoft.com/office/drawing/2014/main" id="{A98451CA-1F6B-9A40-A7D8-D5773C1BD379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389158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61;p13">
              <a:extLst>
                <a:ext uri="{FF2B5EF4-FFF2-40B4-BE49-F238E27FC236}">
                  <a16:creationId xmlns:a16="http://schemas.microsoft.com/office/drawing/2014/main" id="{21D1A517-1C21-2F4C-991F-6B0811D3AB9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3199823" y="388368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4" name="Google Shape;63;p13">
              <a:extLst>
                <a:ext uri="{FF2B5EF4-FFF2-40B4-BE49-F238E27FC236}">
                  <a16:creationId xmlns:a16="http://schemas.microsoft.com/office/drawing/2014/main" id="{35B82406-50A6-644C-BD26-26519DC5C7DF}"/>
                </a:ext>
              </a:extLst>
            </p:cNvPr>
            <p:cNvCxnSpPr>
              <a:cxnSpLocks/>
            </p:cNvCxnSpPr>
            <p:nvPr/>
          </p:nvCxnSpPr>
          <p:spPr>
            <a:xfrm>
              <a:off x="597512" y="1649399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64;p13">
              <a:extLst>
                <a:ext uri="{FF2B5EF4-FFF2-40B4-BE49-F238E27FC236}">
                  <a16:creationId xmlns:a16="http://schemas.microsoft.com/office/drawing/2014/main" id="{82642A60-0F56-EF4A-9565-B67352DC73A8}"/>
                </a:ext>
              </a:extLst>
            </p:cNvPr>
            <p:cNvCxnSpPr>
              <a:cxnSpLocks/>
            </p:cNvCxnSpPr>
            <p:nvPr/>
          </p:nvCxnSpPr>
          <p:spPr>
            <a:xfrm>
              <a:off x="1616720" y="1516096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65;p13">
              <a:extLst>
                <a:ext uri="{FF2B5EF4-FFF2-40B4-BE49-F238E27FC236}">
                  <a16:creationId xmlns:a16="http://schemas.microsoft.com/office/drawing/2014/main" id="{710795D1-16AA-814E-AAA5-C8C86F8C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644" y="1654380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66;p13">
              <a:extLst>
                <a:ext uri="{FF2B5EF4-FFF2-40B4-BE49-F238E27FC236}">
                  <a16:creationId xmlns:a16="http://schemas.microsoft.com/office/drawing/2014/main" id="{D67C0A07-3B21-5441-8746-37FD4FE5979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35534" y="1655203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Google Shape;67;p13">
              <a:extLst>
                <a:ext uri="{FF2B5EF4-FFF2-40B4-BE49-F238E27FC236}">
                  <a16:creationId xmlns:a16="http://schemas.microsoft.com/office/drawing/2014/main" id="{325B6CAB-82CD-8541-A877-EAAC6D5AC426}"/>
                </a:ext>
              </a:extLst>
            </p:cNvPr>
            <p:cNvCxnSpPr/>
            <p:nvPr/>
          </p:nvCxnSpPr>
          <p:spPr>
            <a:xfrm rot="10800000" flipH="1">
              <a:off x="1642790" y="874059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Google Shape;68;p13">
              <a:extLst>
                <a:ext uri="{FF2B5EF4-FFF2-40B4-BE49-F238E27FC236}">
                  <a16:creationId xmlns:a16="http://schemas.microsoft.com/office/drawing/2014/main" id="{8ADDF39E-E1C5-3840-BD02-3F2FF4D869D5}"/>
                </a:ext>
              </a:extLst>
            </p:cNvPr>
            <p:cNvCxnSpPr/>
            <p:nvPr/>
          </p:nvCxnSpPr>
          <p:spPr>
            <a:xfrm rot="10800000" flipH="1">
              <a:off x="1533524" y="874058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" name="Google Shape;71;p13">
              <a:extLst>
                <a:ext uri="{FF2B5EF4-FFF2-40B4-BE49-F238E27FC236}">
                  <a16:creationId xmlns:a16="http://schemas.microsoft.com/office/drawing/2014/main" id="{B7B2C470-D60D-0849-808E-049EA3B5EDB6}"/>
                </a:ext>
              </a:extLst>
            </p:cNvPr>
            <p:cNvGrpSpPr/>
            <p:nvPr/>
          </p:nvGrpSpPr>
          <p:grpSpPr>
            <a:xfrm>
              <a:off x="-65362" y="204080"/>
              <a:ext cx="736940" cy="1771609"/>
              <a:chOff x="-8371" y="1690192"/>
              <a:chExt cx="775869" cy="3201914"/>
            </a:xfrm>
          </p:grpSpPr>
          <p:sp>
            <p:nvSpPr>
              <p:cNvPr id="153" name="Google Shape;72;p13">
                <a:extLst>
                  <a:ext uri="{FF2B5EF4-FFF2-40B4-BE49-F238E27FC236}">
                    <a16:creationId xmlns:a16="http://schemas.microsoft.com/office/drawing/2014/main" id="{B7E39BA3-5DA3-7E45-8982-A03832BCF5C4}"/>
                  </a:ext>
                </a:extLst>
              </p:cNvPr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4" name="Google Shape;73;p13">
                <a:extLst>
                  <a:ext uri="{FF2B5EF4-FFF2-40B4-BE49-F238E27FC236}">
                    <a16:creationId xmlns:a16="http://schemas.microsoft.com/office/drawing/2014/main" id="{FF6CBB1B-E9B8-4746-9D24-38AC3A92F088}"/>
                  </a:ext>
                </a:extLst>
              </p:cNvPr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5" name="Google Shape;74;p13">
                <a:extLst>
                  <a:ext uri="{FF2B5EF4-FFF2-40B4-BE49-F238E27FC236}">
                    <a16:creationId xmlns:a16="http://schemas.microsoft.com/office/drawing/2014/main" id="{C856D187-D625-CF4D-B1E0-1DEC261DB2E6}"/>
                  </a:ext>
                </a:extLst>
              </p:cNvPr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6" name="Google Shape;75;p13">
                <a:extLst>
                  <a:ext uri="{FF2B5EF4-FFF2-40B4-BE49-F238E27FC236}">
                    <a16:creationId xmlns:a16="http://schemas.microsoft.com/office/drawing/2014/main" id="{48C942E1-D569-EB44-8739-0D20676CF33B}"/>
                  </a:ext>
                </a:extLst>
              </p:cNvPr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7" name="Google Shape;76;p13">
                <a:extLst>
                  <a:ext uri="{FF2B5EF4-FFF2-40B4-BE49-F238E27FC236}">
                    <a16:creationId xmlns:a16="http://schemas.microsoft.com/office/drawing/2014/main" id="{C093DD66-105B-8A41-B13C-11437FC7E937}"/>
                  </a:ext>
                </a:extLst>
              </p:cNvPr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158" name="Google Shape;77;p13">
                <a:extLst>
                  <a:ext uri="{FF2B5EF4-FFF2-40B4-BE49-F238E27FC236}">
                    <a16:creationId xmlns:a16="http://schemas.microsoft.com/office/drawing/2014/main" id="{2A3DA8B0-CE30-7842-AFF5-B1AE04AA9CD7}"/>
                  </a:ext>
                </a:extLst>
              </p:cNvPr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59" name="Google Shape;78;p13">
                <a:extLst>
                  <a:ext uri="{FF2B5EF4-FFF2-40B4-BE49-F238E27FC236}">
                    <a16:creationId xmlns:a16="http://schemas.microsoft.com/office/drawing/2014/main" id="{0367C4BE-E11A-884D-AE71-67B1D38A9241}"/>
                  </a:ext>
                </a:extLst>
              </p:cNvPr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0" name="Google Shape;79;p13">
                <a:extLst>
                  <a:ext uri="{FF2B5EF4-FFF2-40B4-BE49-F238E27FC236}">
                    <a16:creationId xmlns:a16="http://schemas.microsoft.com/office/drawing/2014/main" id="{607584BA-D6A5-8C4D-A938-10189AFA57E0}"/>
                  </a:ext>
                </a:extLst>
              </p:cNvPr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4" name="Google Shape;80;p13">
                <a:extLst>
                  <a:ext uri="{FF2B5EF4-FFF2-40B4-BE49-F238E27FC236}">
                    <a16:creationId xmlns:a16="http://schemas.microsoft.com/office/drawing/2014/main" id="{A8102006-5113-954E-AD19-74F566A34A95}"/>
                  </a:ext>
                </a:extLst>
              </p:cNvPr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4" name="Google Shape;81;p13">
                <a:extLst>
                  <a:ext uri="{FF2B5EF4-FFF2-40B4-BE49-F238E27FC236}">
                    <a16:creationId xmlns:a16="http://schemas.microsoft.com/office/drawing/2014/main" id="{6D118054-7041-FB4F-B5AB-779E2011C302}"/>
                  </a:ext>
                </a:extLst>
              </p:cNvPr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5" name="Google Shape;82;p13">
                <a:extLst>
                  <a:ext uri="{FF2B5EF4-FFF2-40B4-BE49-F238E27FC236}">
                    <a16:creationId xmlns:a16="http://schemas.microsoft.com/office/drawing/2014/main" id="{88531308-2C43-1B4D-B91F-1E48FA130740}"/>
                  </a:ext>
                </a:extLst>
              </p:cNvPr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6" name="Google Shape;83;p13">
                <a:extLst>
                  <a:ext uri="{FF2B5EF4-FFF2-40B4-BE49-F238E27FC236}">
                    <a16:creationId xmlns:a16="http://schemas.microsoft.com/office/drawing/2014/main" id="{98B7B25A-83FD-434A-A4E1-24834218BE9D}"/>
                  </a:ext>
                </a:extLst>
              </p:cNvPr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7" name="Google Shape;84;p13">
                <a:extLst>
                  <a:ext uri="{FF2B5EF4-FFF2-40B4-BE49-F238E27FC236}">
                    <a16:creationId xmlns:a16="http://schemas.microsoft.com/office/drawing/2014/main" id="{3883DC20-DE21-F945-A4B3-F8E434358B2B}"/>
                  </a:ext>
                </a:extLst>
              </p:cNvPr>
              <p:cNvSpPr txBox="1"/>
              <p:nvPr/>
            </p:nvSpPr>
            <p:spPr>
              <a:xfrm>
                <a:off x="-8371" y="4430909"/>
                <a:ext cx="775869" cy="27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8" name="Google Shape;85;p13">
                <a:extLst>
                  <a:ext uri="{FF2B5EF4-FFF2-40B4-BE49-F238E27FC236}">
                    <a16:creationId xmlns:a16="http://schemas.microsoft.com/office/drawing/2014/main" id="{4C2635DE-7A79-724D-A262-B57E6D7ECDFC}"/>
                  </a:ext>
                </a:extLst>
              </p:cNvPr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131" name="Google Shape;94;p13">
              <a:extLst>
                <a:ext uri="{FF2B5EF4-FFF2-40B4-BE49-F238E27FC236}">
                  <a16:creationId xmlns:a16="http://schemas.microsoft.com/office/drawing/2014/main" id="{E828CAE2-BF19-1F4A-978E-4FE912F07994}"/>
                </a:ext>
              </a:extLst>
            </p:cNvPr>
            <p:cNvSpPr/>
            <p:nvPr/>
          </p:nvSpPr>
          <p:spPr>
            <a:xfrm>
              <a:off x="833763" y="731109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132" name="Google Shape;95;p13">
              <a:extLst>
                <a:ext uri="{FF2B5EF4-FFF2-40B4-BE49-F238E27FC236}">
                  <a16:creationId xmlns:a16="http://schemas.microsoft.com/office/drawing/2014/main" id="{4C037E7D-1B5B-2F4B-ADF9-9C2743773E9F}"/>
                </a:ext>
              </a:extLst>
            </p:cNvPr>
            <p:cNvCxnSpPr>
              <a:cxnSpLocks/>
            </p:cNvCxnSpPr>
            <p:nvPr/>
          </p:nvCxnSpPr>
          <p:spPr>
            <a:xfrm>
              <a:off x="633232" y="874059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DB7C870-9C48-1A41-899F-EC6FD3FCEA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763" y="731109"/>
              <a:ext cx="695043" cy="282469"/>
              <a:chOff x="769027" y="731109"/>
              <a:chExt cx="1530076" cy="621830"/>
            </a:xfrm>
          </p:grpSpPr>
          <p:sp>
            <p:nvSpPr>
              <p:cNvPr id="149" name="Google Shape;94;p13">
                <a:extLst>
                  <a:ext uri="{FF2B5EF4-FFF2-40B4-BE49-F238E27FC236}">
                    <a16:creationId xmlns:a16="http://schemas.microsoft.com/office/drawing/2014/main" id="{7833F7D0-C1DD-E946-8728-3EFDED3B2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3BF4853-9021-5C43-9728-D50A23258FAB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C0E81E8-CD9D-5940-8381-0C501EF9C1CC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EFD794B-B2E9-134B-B8E5-0270DD8126B0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26EA9DB-F82A-8D41-BC0A-FDF8B6C0E4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200" y="1515535"/>
              <a:ext cx="695043" cy="282469"/>
              <a:chOff x="769027" y="731109"/>
              <a:chExt cx="1530076" cy="621830"/>
            </a:xfrm>
          </p:grpSpPr>
          <p:sp>
            <p:nvSpPr>
              <p:cNvPr id="145" name="Google Shape;94;p13">
                <a:extLst>
                  <a:ext uri="{FF2B5EF4-FFF2-40B4-BE49-F238E27FC236}">
                    <a16:creationId xmlns:a16="http://schemas.microsoft.com/office/drawing/2014/main" id="{92B2578A-181A-8141-B6F4-C3BFDA06B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E04DF31-C2E6-324D-B158-B3476492D6A5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B68507A-8B43-E549-B428-247B17D47B23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23013D1-3333-3A46-986B-99E4CF25036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FE3412A-8290-264D-B4C5-D1CF924FCA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74" y="1791364"/>
              <a:ext cx="695043" cy="282469"/>
              <a:chOff x="769027" y="731109"/>
              <a:chExt cx="1530076" cy="621830"/>
            </a:xfrm>
          </p:grpSpPr>
          <p:sp>
            <p:nvSpPr>
              <p:cNvPr id="141" name="Google Shape;94;p13">
                <a:extLst>
                  <a:ext uri="{FF2B5EF4-FFF2-40B4-BE49-F238E27FC236}">
                    <a16:creationId xmlns:a16="http://schemas.microsoft.com/office/drawing/2014/main" id="{A72E4598-6A52-EE48-899A-81640C659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B10F84-D2AE-9241-9EF8-6A7E625B84B0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D1182D8-9FDB-EE45-A006-96B7C959979D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DABBD41-D8A0-3149-A954-16B039C1CD40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A7D0858-5507-B94B-B1E6-69EA9875F4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7094" y="1790235"/>
              <a:ext cx="695043" cy="282469"/>
              <a:chOff x="769027" y="731109"/>
              <a:chExt cx="1530076" cy="621830"/>
            </a:xfrm>
          </p:grpSpPr>
          <p:sp>
            <p:nvSpPr>
              <p:cNvPr id="137" name="Google Shape;94;p13">
                <a:extLst>
                  <a:ext uri="{FF2B5EF4-FFF2-40B4-BE49-F238E27FC236}">
                    <a16:creationId xmlns:a16="http://schemas.microsoft.com/office/drawing/2014/main" id="{ED1FBC2E-16AA-9B4F-A5DB-D5805F477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362B147-B74C-D943-8768-6959DA353BA7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5217EE0-1B5C-4F4B-A98A-64F7A83C5AFB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0F044B-7D98-A345-9BC3-A0B1D9F9A09E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DE00B-5960-FA4B-B690-DA720309CD5A}"/>
              </a:ext>
            </a:extLst>
          </p:cNvPr>
          <p:cNvSpPr txBox="1"/>
          <p:nvPr/>
        </p:nvSpPr>
        <p:spPr>
          <a:xfrm>
            <a:off x="597511" y="-38207"/>
            <a:ext cx="300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Goat-7B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007726-01E0-3343-8430-6E6C59586007}"/>
              </a:ext>
            </a:extLst>
          </p:cNvPr>
          <p:cNvGrpSpPr/>
          <p:nvPr/>
        </p:nvGrpSpPr>
        <p:grpSpPr>
          <a:xfrm>
            <a:off x="-65362" y="177967"/>
            <a:ext cx="3837416" cy="1981201"/>
            <a:chOff x="-65362" y="177967"/>
            <a:chExt cx="3837416" cy="198120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50779D7-82A9-E84F-9964-225FD4C578E8}"/>
                </a:ext>
              </a:extLst>
            </p:cNvPr>
            <p:cNvSpPr/>
            <p:nvPr/>
          </p:nvSpPr>
          <p:spPr>
            <a:xfrm rot="16200000">
              <a:off x="1116255" y="-351870"/>
              <a:ext cx="1981201" cy="3040875"/>
            </a:xfrm>
            <a:prstGeom prst="roundRect">
              <a:avLst>
                <a:gd name="adj" fmla="val 0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Google Shape;54;p13"/>
            <p:cNvCxnSpPr>
              <a:cxnSpLocks/>
            </p:cNvCxnSpPr>
            <p:nvPr/>
          </p:nvCxnSpPr>
          <p:spPr>
            <a:xfrm>
              <a:off x="633232" y="1908703"/>
              <a:ext cx="132507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56;p13"/>
            <p:cNvCxnSpPr>
              <a:cxnSpLocks/>
              <a:endCxn id="57" idx="1"/>
            </p:cNvCxnSpPr>
            <p:nvPr/>
          </p:nvCxnSpPr>
          <p:spPr>
            <a:xfrm>
              <a:off x="2709737" y="1931791"/>
              <a:ext cx="161118" cy="608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2870855" y="1791404"/>
              <a:ext cx="657936" cy="28199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800" dirty="0">
                  <a:latin typeface="Montserrat"/>
                  <a:sym typeface="Montserrat"/>
                </a:rPr>
                <a:t>Object Value</a:t>
              </a:r>
              <a:endParaRPr sz="800" dirty="0">
                <a:latin typeface="Montserrat"/>
                <a:sym typeface="Montserrat"/>
              </a:endParaRPr>
            </a:p>
          </p:txBody>
        </p:sp>
        <p:cxnSp>
          <p:nvCxnSpPr>
            <p:cNvPr id="58" name="Google Shape;58;p13"/>
            <p:cNvCxnSpPr>
              <a:cxnSpLocks/>
              <a:stCxn id="57" idx="3"/>
            </p:cNvCxnSpPr>
            <p:nvPr/>
          </p:nvCxnSpPr>
          <p:spPr>
            <a:xfrm flipV="1">
              <a:off x="3528791" y="1902535"/>
              <a:ext cx="243263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cxnSpLocks/>
            </p:cNvCxnSpPr>
            <p:nvPr/>
          </p:nvCxnSpPr>
          <p:spPr>
            <a:xfrm>
              <a:off x="633232" y="389158"/>
              <a:ext cx="257004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>
              <a:cxnSpLocks/>
              <a:stCxn id="57" idx="0"/>
            </p:cNvCxnSpPr>
            <p:nvPr/>
          </p:nvCxnSpPr>
          <p:spPr>
            <a:xfrm flipV="1">
              <a:off x="3199823" y="388368"/>
              <a:ext cx="0" cy="140303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3" name="Google Shape;63;p13"/>
            <p:cNvCxnSpPr>
              <a:cxnSpLocks/>
            </p:cNvCxnSpPr>
            <p:nvPr/>
          </p:nvCxnSpPr>
          <p:spPr>
            <a:xfrm>
              <a:off x="597512" y="1649399"/>
              <a:ext cx="6462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64;p13"/>
            <p:cNvCxnSpPr>
              <a:cxnSpLocks/>
            </p:cNvCxnSpPr>
            <p:nvPr/>
          </p:nvCxnSpPr>
          <p:spPr>
            <a:xfrm>
              <a:off x="1616720" y="1516096"/>
              <a:ext cx="86563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>
              <a:cxnSpLocks/>
            </p:cNvCxnSpPr>
            <p:nvPr/>
          </p:nvCxnSpPr>
          <p:spPr>
            <a:xfrm flipV="1">
              <a:off x="1989644" y="1654380"/>
              <a:ext cx="352584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>
              <a:cxnSpLocks/>
            </p:cNvCxnSpPr>
            <p:nvPr/>
          </p:nvCxnSpPr>
          <p:spPr>
            <a:xfrm rot="10800000" flipH="1">
              <a:off x="2335534" y="1655203"/>
              <a:ext cx="1630" cy="141589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10800000" flipH="1">
              <a:off x="1642790" y="874059"/>
              <a:ext cx="4888" cy="65549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 flipH="1">
              <a:off x="1533524" y="874058"/>
              <a:ext cx="118872" cy="33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" name="Google Shape;71;p13"/>
            <p:cNvGrpSpPr/>
            <p:nvPr/>
          </p:nvGrpSpPr>
          <p:grpSpPr>
            <a:xfrm>
              <a:off x="-65362" y="204080"/>
              <a:ext cx="736940" cy="1771609"/>
              <a:chOff x="-8371" y="1690192"/>
              <a:chExt cx="775869" cy="3201914"/>
            </a:xfrm>
          </p:grpSpPr>
          <p:sp>
            <p:nvSpPr>
              <p:cNvPr id="72" name="Google Shape;72;p13"/>
              <p:cNvSpPr txBox="1"/>
              <p:nvPr/>
            </p:nvSpPr>
            <p:spPr>
              <a:xfrm>
                <a:off x="0" y="169019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3" name="Google Shape;73;p13"/>
              <p:cNvSpPr txBox="1"/>
              <p:nvPr/>
            </p:nvSpPr>
            <p:spPr>
              <a:xfrm>
                <a:off x="0" y="191858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cs typeface="Courier New"/>
                    <a:sym typeface="Courier New"/>
                  </a:rPr>
                  <a:t>apple</a:t>
                </a:r>
                <a:endParaRPr sz="900" dirty="0">
                  <a:latin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4" name="Google Shape;74;p13"/>
              <p:cNvSpPr txBox="1"/>
              <p:nvPr/>
            </p:nvSpPr>
            <p:spPr>
              <a:xfrm>
                <a:off x="0" y="2146979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is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5" name="Google Shape;75;p13"/>
              <p:cNvSpPr txBox="1"/>
              <p:nvPr/>
            </p:nvSpPr>
            <p:spPr>
              <a:xfrm>
                <a:off x="0" y="2375372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in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6" name="Google Shape;76;p13"/>
              <p:cNvSpPr txBox="1"/>
              <p:nvPr/>
            </p:nvSpPr>
            <p:spPr>
              <a:xfrm>
                <a:off x="0" y="260376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algn="r">
                  <a:buNone/>
                  <a:defRPr sz="900">
                    <a:latin typeface="Courier New"/>
                    <a:ea typeface="Courier New"/>
                    <a:cs typeface="Courier New"/>
                  </a:defRPr>
                </a:lvl1pPr>
              </a:lstStyle>
              <a:p>
                <a:r>
                  <a:rPr lang="en" dirty="0">
                    <a:sym typeface="Courier New"/>
                  </a:rPr>
                  <a:t>Box</a:t>
                </a:r>
                <a:endParaRPr dirty="0">
                  <a:sym typeface="Courier New"/>
                </a:endParaRPr>
              </a:p>
            </p:txBody>
          </p:sp>
          <p:sp>
            <p:nvSpPr>
              <p:cNvPr id="77" name="Google Shape;77;p13"/>
              <p:cNvSpPr txBox="1"/>
              <p:nvPr/>
            </p:nvSpPr>
            <p:spPr>
              <a:xfrm>
                <a:off x="0" y="283215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8" name="Google Shape;78;p13"/>
              <p:cNvSpPr txBox="1"/>
              <p:nvPr/>
            </p:nvSpPr>
            <p:spPr>
              <a:xfrm>
                <a:off x="0" y="306055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,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0" y="3365145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0" name="Google Shape;80;p13"/>
              <p:cNvSpPr txBox="1"/>
              <p:nvPr/>
            </p:nvSpPr>
            <p:spPr>
              <a:xfrm>
                <a:off x="0" y="3517338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1" name="Google Shape;81;p13"/>
              <p:cNvSpPr txBox="1"/>
              <p:nvPr/>
            </p:nvSpPr>
            <p:spPr>
              <a:xfrm>
                <a:off x="0" y="3669531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Courier New"/>
                    <a:ea typeface="Courier New"/>
                    <a:cs typeface="Courier New"/>
                    <a:sym typeface="Courier New"/>
                  </a:rPr>
                  <a:t>.</a:t>
                </a:r>
                <a:endParaRPr sz="9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0" y="3974124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Box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3" name="Google Shape;83;p13"/>
              <p:cNvSpPr txBox="1"/>
              <p:nvPr/>
            </p:nvSpPr>
            <p:spPr>
              <a:xfrm>
                <a:off x="0" y="4202517"/>
                <a:ext cx="740700" cy="23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F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4" name="Google Shape;84;p13"/>
              <p:cNvSpPr txBox="1"/>
              <p:nvPr/>
            </p:nvSpPr>
            <p:spPr>
              <a:xfrm>
                <a:off x="-8371" y="4430909"/>
                <a:ext cx="775869" cy="27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contains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85" name="Google Shape;85;p13"/>
              <p:cNvSpPr txBox="1"/>
              <p:nvPr/>
            </p:nvSpPr>
            <p:spPr>
              <a:xfrm>
                <a:off x="8208" y="4659305"/>
                <a:ext cx="740699" cy="232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latin typeface="Courier New"/>
                    <a:ea typeface="Courier New"/>
                    <a:cs typeface="Courier New"/>
                    <a:sym typeface="Courier New"/>
                  </a:rPr>
                  <a:t>the</a:t>
                </a:r>
                <a:endParaRPr sz="900" dirty="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94" name="Google Shape;94;p13"/>
            <p:cNvSpPr/>
            <p:nvPr/>
          </p:nvSpPr>
          <p:spPr>
            <a:xfrm>
              <a:off x="833763" y="731109"/>
              <a:ext cx="697492" cy="28346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10000"/>
                <a:lumOff val="90000"/>
              </a:schemeClr>
            </a:solidFill>
            <a:ln w="9525" cap="flat" cmpd="sng">
              <a:solidFill>
                <a:schemeClr val="tx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800" dirty="0">
                  <a:latin typeface="Montserrat"/>
                  <a:sym typeface="Montserrat"/>
                </a:rPr>
                <a:t>Box Info</a:t>
              </a:r>
            </a:p>
          </p:txBody>
        </p:sp>
        <p:cxnSp>
          <p:nvCxnSpPr>
            <p:cNvPr id="95" name="Google Shape;95;p13"/>
            <p:cNvCxnSpPr>
              <a:cxnSpLocks/>
            </p:cNvCxnSpPr>
            <p:nvPr/>
          </p:nvCxnSpPr>
          <p:spPr>
            <a:xfrm>
              <a:off x="633232" y="874059"/>
              <a:ext cx="198750" cy="3686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49A42C-3440-974C-BDE9-DFFEF41FA2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3763" y="731109"/>
              <a:ext cx="695043" cy="282469"/>
              <a:chOff x="769027" y="731109"/>
              <a:chExt cx="1530076" cy="621830"/>
            </a:xfrm>
          </p:grpSpPr>
          <p:sp>
            <p:nvSpPr>
              <p:cNvPr id="87" name="Google Shape;94;p13">
                <a:extLst>
                  <a:ext uri="{FF2B5EF4-FFF2-40B4-BE49-F238E27FC236}">
                    <a16:creationId xmlns:a16="http://schemas.microsoft.com/office/drawing/2014/main" id="{9C131105-0C30-0E4F-8579-6863D3B6B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1D7BE4-F300-EA49-8A29-3A805590B745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043A17D-37DF-9341-BAC8-5E232E3974E1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1F0CAA5-6D45-F044-9BD8-BDF9B32D2AC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62669C-CAC1-874B-8080-D11F56B51C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200" y="1515535"/>
              <a:ext cx="695043" cy="282469"/>
              <a:chOff x="769027" y="731109"/>
              <a:chExt cx="1530076" cy="621830"/>
            </a:xfrm>
          </p:grpSpPr>
          <p:sp>
            <p:nvSpPr>
              <p:cNvPr id="92" name="Google Shape;94;p13">
                <a:extLst>
                  <a:ext uri="{FF2B5EF4-FFF2-40B4-BE49-F238E27FC236}">
                    <a16:creationId xmlns:a16="http://schemas.microsoft.com/office/drawing/2014/main" id="{690EF3D5-A6DC-7442-9105-619530798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63A169-29B4-E044-A2EE-7E763DC2F0C0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6833B5-ECA8-E743-9647-055F395E8D32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991342-86DE-EE4C-9BFA-708BBE77DF24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8CEBB3-6C6D-BF4C-82EA-94F6A52C83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2774" y="1791364"/>
              <a:ext cx="695043" cy="282469"/>
              <a:chOff x="769027" y="731109"/>
              <a:chExt cx="1530076" cy="621830"/>
            </a:xfrm>
          </p:grpSpPr>
          <p:sp>
            <p:nvSpPr>
              <p:cNvPr id="99" name="Google Shape;94;p13">
                <a:extLst>
                  <a:ext uri="{FF2B5EF4-FFF2-40B4-BE49-F238E27FC236}">
                    <a16:creationId xmlns:a16="http://schemas.microsoft.com/office/drawing/2014/main" id="{71D8F17A-BAA5-3A47-B2F4-2C5589C1C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74FA48E-C04C-EC43-B26C-09D91B9B3C3E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D442338-C527-5B40-A2F6-6552E495F2C5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EB721AF-D7EB-8D41-9602-871D0ED1B4A8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3636A7-2338-5B42-825B-396ADC1CE3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7094" y="1790235"/>
              <a:ext cx="695043" cy="282469"/>
              <a:chOff x="769027" y="731109"/>
              <a:chExt cx="1530076" cy="621830"/>
            </a:xfrm>
          </p:grpSpPr>
          <p:sp>
            <p:nvSpPr>
              <p:cNvPr id="104" name="Google Shape;94;p13">
                <a:extLst>
                  <a:ext uri="{FF2B5EF4-FFF2-40B4-BE49-F238E27FC236}">
                    <a16:creationId xmlns:a16="http://schemas.microsoft.com/office/drawing/2014/main" id="{663BE49B-2B03-7644-BC16-FFB0B921E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027" y="731109"/>
                <a:ext cx="1530076" cy="62183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2">
                    <a:lumMod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Montserra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DEB2FF8-1033-AE4A-A0BF-C2774F861708}"/>
                  </a:ext>
                </a:extLst>
              </p:cNvPr>
              <p:cNvSpPr/>
              <p:nvPr/>
            </p:nvSpPr>
            <p:spPr>
              <a:xfrm>
                <a:off x="909871" y="822754"/>
                <a:ext cx="36797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6FAEFFD-0F11-B049-92F1-B3B9C29ADF07}"/>
                  </a:ext>
                </a:extLst>
              </p:cNvPr>
              <p:cNvSpPr/>
              <p:nvPr/>
            </p:nvSpPr>
            <p:spPr>
              <a:xfrm>
                <a:off x="1352961" y="822754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DDD82E3-F3F7-774D-91FA-E75B9157874A}"/>
                  </a:ext>
                </a:extLst>
              </p:cNvPr>
              <p:cNvSpPr/>
              <p:nvPr/>
            </p:nvSpPr>
            <p:spPr>
              <a:xfrm>
                <a:off x="1793841" y="822753"/>
                <a:ext cx="365760" cy="4385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319C5FE9-1282-4140-999A-C13166D3D4AD}"/>
              </a:ext>
            </a:extLst>
          </p:cNvPr>
          <p:cNvSpPr txBox="1"/>
          <p:nvPr/>
        </p:nvSpPr>
        <p:spPr>
          <a:xfrm>
            <a:off x="5028757" y="-40708"/>
            <a:ext cx="3040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Llama-7B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711843-34D2-F941-A6C3-EC9395298841}"/>
              </a:ext>
            </a:extLst>
          </p:cNvPr>
          <p:cNvSpPr/>
          <p:nvPr/>
        </p:nvSpPr>
        <p:spPr>
          <a:xfrm rot="10800000">
            <a:off x="2993152" y="1769811"/>
            <a:ext cx="4451824" cy="610398"/>
          </a:xfrm>
          <a:prstGeom prst="arc">
            <a:avLst>
              <a:gd name="adj1" fmla="val 10759522"/>
              <a:gd name="adj2" fmla="val 22061"/>
            </a:avLst>
          </a:prstGeom>
          <a:ln w="34925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3681FA-F119-3849-B588-5D2391065B6E}"/>
              </a:ext>
            </a:extLst>
          </p:cNvPr>
          <p:cNvSpPr txBox="1"/>
          <p:nvPr/>
        </p:nvSpPr>
        <p:spPr>
          <a:xfrm>
            <a:off x="4228083" y="2066340"/>
            <a:ext cx="1255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patching</a:t>
            </a:r>
          </a:p>
        </p:txBody>
      </p:sp>
      <p:sp>
        <p:nvSpPr>
          <p:cNvPr id="223" name="Arc 222">
            <a:extLst>
              <a:ext uri="{FF2B5EF4-FFF2-40B4-BE49-F238E27FC236}">
                <a16:creationId xmlns:a16="http://schemas.microsoft.com/office/drawing/2014/main" id="{836971E6-1266-A04F-8670-6EAC832FD68C}"/>
              </a:ext>
            </a:extLst>
          </p:cNvPr>
          <p:cNvSpPr/>
          <p:nvPr/>
        </p:nvSpPr>
        <p:spPr>
          <a:xfrm>
            <a:off x="361194" y="1012655"/>
            <a:ext cx="7043759" cy="1341423"/>
          </a:xfrm>
          <a:prstGeom prst="arc">
            <a:avLst>
              <a:gd name="adj1" fmla="val 11590270"/>
              <a:gd name="adj2" fmla="val 20773782"/>
            </a:avLst>
          </a:prstGeom>
          <a:ln w="34925">
            <a:solidFill>
              <a:srgbClr val="E2007B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EF2D2D4-D0A4-444A-90CA-630FCBD519B5}"/>
              </a:ext>
            </a:extLst>
          </p:cNvPr>
          <p:cNvSpPr txBox="1"/>
          <p:nvPr/>
        </p:nvSpPr>
        <p:spPr>
          <a:xfrm>
            <a:off x="3255915" y="738014"/>
            <a:ext cx="1435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Output patching 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02945504-1B64-0B48-B1EB-B920B4D06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10" b="34853"/>
          <a:stretch/>
        </p:blipFill>
        <p:spPr>
          <a:xfrm>
            <a:off x="40878" y="2534133"/>
            <a:ext cx="2922768" cy="2443582"/>
          </a:xfrm>
          <a:prstGeom prst="rect">
            <a:avLst/>
          </a:prstGeom>
          <a:ln w="19050">
            <a:noFill/>
          </a:ln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DF4A86AC-9F07-984E-8D1D-96E2F461B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99" r="32204" b="32007"/>
          <a:stretch/>
        </p:blipFill>
        <p:spPr>
          <a:xfrm>
            <a:off x="5822424" y="2521269"/>
            <a:ext cx="2616606" cy="2440861"/>
          </a:xfrm>
          <a:prstGeom prst="rect">
            <a:avLst/>
          </a:prstGeom>
          <a:ln w="19050">
            <a:noFill/>
          </a:ln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37A8F5D2-5933-6947-8A4A-3E01A5E21D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64" r="2006" b="30604"/>
          <a:stretch/>
        </p:blipFill>
        <p:spPr>
          <a:xfrm>
            <a:off x="3405694" y="2527437"/>
            <a:ext cx="2463612" cy="2440849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238992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14564</TotalTime>
  <Words>1286</Words>
  <Application>Microsoft Macintosh PowerPoint</Application>
  <PresentationFormat>On-screen Show (16:9)</PresentationFormat>
  <Paragraphs>647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Courier New</vt:lpstr>
      <vt:lpstr>Montserrat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Tamar Rott Shaham</cp:lastModifiedBy>
  <cp:revision>77</cp:revision>
  <dcterms:modified xsi:type="dcterms:W3CDTF">2023-10-01T02:50:46Z</dcterms:modified>
</cp:coreProperties>
</file>