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8"/>
  </p:notesMasterIdLst>
  <p:sldIdLst>
    <p:sldId id="256" r:id="rId2"/>
    <p:sldId id="313" r:id="rId3"/>
    <p:sldId id="314" r:id="rId4"/>
    <p:sldId id="323" r:id="rId5"/>
    <p:sldId id="324" r:id="rId6"/>
    <p:sldId id="315" r:id="rId7"/>
    <p:sldId id="317" r:id="rId8"/>
    <p:sldId id="316" r:id="rId9"/>
    <p:sldId id="320" r:id="rId10"/>
    <p:sldId id="318" r:id="rId11"/>
    <p:sldId id="321" r:id="rId12"/>
    <p:sldId id="319" r:id="rId13"/>
    <p:sldId id="322" r:id="rId14"/>
    <p:sldId id="325" r:id="rId15"/>
    <p:sldId id="326" r:id="rId16"/>
    <p:sldId id="30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767676"/>
    <a:srgbClr val="424242"/>
    <a:srgbClr val="729D51"/>
    <a:srgbClr val="ABD566"/>
    <a:srgbClr val="99C63D"/>
    <a:srgbClr val="77B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>
        <p:scale>
          <a:sx n="90" d="100"/>
          <a:sy n="90" d="100"/>
        </p:scale>
        <p:origin x="-123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4356D-F091-4486-B0BB-66BE03FC5D73}" type="datetimeFigureOut">
              <a:rPr lang="en-US" smtClean="0"/>
              <a:t>4/27/2018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F3BDD-84E3-4B4E-B52E-EBB072A17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3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F3BDD-84E3-4B4E-B52E-EBB072A171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7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1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694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5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28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79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9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4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4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3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5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078098"/>
            <a:ext cx="6936768" cy="1646302"/>
          </a:xfrm>
        </p:spPr>
        <p:txBody>
          <a:bodyPr/>
          <a:lstStyle/>
          <a:p>
            <a:pPr algn="l"/>
            <a:r>
              <a:rPr lang="en-US" dirty="0" smtClean="0"/>
              <a:t>Profiling Node.js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953000"/>
            <a:ext cx="2667000" cy="10968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tx1"/>
                </a:solidFill>
              </a:rPr>
              <a:t>Tamar </a:t>
            </a:r>
            <a:r>
              <a:rPr lang="en-US" sz="2000" b="1" dirty="0" err="1">
                <a:solidFill>
                  <a:schemeClr val="tx1"/>
                </a:solidFill>
              </a:rPr>
              <a:t>Twena</a:t>
            </a:r>
            <a:r>
              <a:rPr lang="en-US" sz="2000" b="1" dirty="0">
                <a:solidFill>
                  <a:schemeClr val="tx1"/>
                </a:solidFill>
              </a:rPr>
              <a:t>-Stern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685800"/>
            <a:ext cx="3352800" cy="20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5146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 – Run Application With Sync Crypto And See The Problem In The Log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32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Analysis Log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Libraries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C++</a:t>
            </a:r>
          </a:p>
          <a:p>
            <a:r>
              <a:rPr lang="en-US" dirty="0" smtClean="0"/>
              <a:t>Summary</a:t>
            </a:r>
          </a:p>
          <a:p>
            <a:r>
              <a:rPr lang="en-US" dirty="0" smtClean="0"/>
              <a:t>C++ Endpoints</a:t>
            </a:r>
          </a:p>
          <a:p>
            <a:r>
              <a:rPr lang="en-US" dirty="0" smtClean="0"/>
              <a:t>Heavy 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367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03200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 Continue – Fix </a:t>
            </a:r>
            <a:r>
              <a:rPr lang="en-US" dirty="0"/>
              <a:t>T</a:t>
            </a:r>
            <a:r>
              <a:rPr lang="en-US" dirty="0" smtClean="0"/>
              <a:t>he Performance Problem With </a:t>
            </a:r>
            <a:r>
              <a:rPr lang="en-US" dirty="0" err="1" smtClean="0"/>
              <a:t>Async</a:t>
            </a:r>
            <a:r>
              <a:rPr lang="en-US" dirty="0" smtClean="0"/>
              <a:t> Crypto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855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V8 Profiler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be installed by </a:t>
            </a:r>
            <a:r>
              <a:rPr lang="en-US" dirty="0" err="1" smtClean="0"/>
              <a:t>npm</a:t>
            </a:r>
            <a:r>
              <a:rPr lang="en-US" dirty="0" smtClean="0"/>
              <a:t> module</a:t>
            </a:r>
          </a:p>
          <a:p>
            <a:r>
              <a:rPr lang="en-US" dirty="0" smtClean="0"/>
              <a:t>You are profiling part of your code – a specific function which is suspected</a:t>
            </a:r>
          </a:p>
          <a:p>
            <a:r>
              <a:rPr lang="en-US" dirty="0" smtClean="0"/>
              <a:t>In order to profile you need to change your code :</a:t>
            </a:r>
          </a:p>
          <a:p>
            <a:pPr lvl="1"/>
            <a:r>
              <a:rPr lang="en-US" dirty="0" smtClean="0"/>
              <a:t>Import profiler</a:t>
            </a:r>
          </a:p>
          <a:p>
            <a:pPr lvl="1"/>
            <a:r>
              <a:rPr lang="en-US" dirty="0" smtClean="0"/>
              <a:t>Explicitly call start profiler in your code</a:t>
            </a:r>
          </a:p>
          <a:p>
            <a:pPr lvl="1"/>
            <a:r>
              <a:rPr lang="en-US" dirty="0" smtClean="0"/>
              <a:t>Write profiler Results to a file</a:t>
            </a:r>
          </a:p>
          <a:p>
            <a:pPr lvl="1"/>
            <a:r>
              <a:rPr lang="en-US" dirty="0" smtClean="0"/>
              <a:t>Analyze results with node inspector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17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81000"/>
            <a:ext cx="6347713" cy="1320800"/>
          </a:xfrm>
        </p:spPr>
        <p:txBody>
          <a:bodyPr/>
          <a:lstStyle/>
          <a:p>
            <a:r>
              <a:rPr lang="en-US" dirty="0" smtClean="0"/>
              <a:t>V8-profiler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65" y="1152368"/>
            <a:ext cx="7258435" cy="529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64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V8-profiler view .</a:t>
            </a:r>
            <a:r>
              <a:rPr lang="en-US" dirty="0" err="1" smtClean="0"/>
              <a:t>cpuprofile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node-inspector</a:t>
            </a:r>
          </a:p>
          <a:p>
            <a:r>
              <a:rPr lang="en-US" dirty="0" smtClean="0"/>
              <a:t>Best to install it globally</a:t>
            </a:r>
          </a:p>
          <a:p>
            <a:r>
              <a:rPr lang="en-US" dirty="0" smtClean="0"/>
              <a:t>Usually opens on port 8080 on localhost</a:t>
            </a:r>
          </a:p>
          <a:p>
            <a:r>
              <a:rPr lang="en-US" dirty="0" smtClean="0"/>
              <a:t>You can upload file there and see the call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02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90803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 on previous solutions </a:t>
            </a:r>
            <a:endParaRPr lang="he-IL" dirty="0"/>
          </a:p>
          <a:p>
            <a:r>
              <a:rPr lang="en-US" dirty="0" smtClean="0"/>
              <a:t>Introducing </a:t>
            </a:r>
            <a:r>
              <a:rPr lang="en-US" dirty="0" err="1" smtClean="0"/>
              <a:t>Async</a:t>
            </a:r>
            <a:r>
              <a:rPr lang="en-US" dirty="0" smtClean="0"/>
              <a:t> functions </a:t>
            </a:r>
          </a:p>
          <a:p>
            <a:r>
              <a:rPr lang="en-US" dirty="0" smtClean="0"/>
              <a:t>Quick Example and Observations</a:t>
            </a:r>
          </a:p>
          <a:p>
            <a:r>
              <a:rPr lang="en-US" dirty="0" smtClean="0"/>
              <a:t>Advantages for the new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CPU Profiler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profiler - </a:t>
            </a:r>
            <a:r>
              <a:rPr lang="en-US" dirty="0"/>
              <a:t>measure all the CPU ticks spent on executing functions in your </a:t>
            </a:r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CPU tick </a:t>
            </a:r>
            <a:r>
              <a:rPr lang="en-US" dirty="0"/>
              <a:t> </a:t>
            </a:r>
            <a:r>
              <a:rPr lang="en-US" dirty="0" smtClean="0"/>
              <a:t>- Arbitrary unit of measure for internal system time.</a:t>
            </a:r>
          </a:p>
          <a:p>
            <a:pPr lvl="1"/>
            <a:r>
              <a:rPr lang="en-US" dirty="0" smtClean="0"/>
              <a:t>How many milliseconds a tick represents ? Depends on the OS</a:t>
            </a:r>
          </a:p>
          <a:p>
            <a:r>
              <a:rPr lang="en-US" dirty="0" smtClean="0"/>
              <a:t>Memory Profiler – To detect memory leaks (day 3)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2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CPU Profiler – To Find Problems In Node.js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profiler will serve us to find issues in our code</a:t>
            </a:r>
          </a:p>
          <a:p>
            <a:r>
              <a:rPr lang="en-US" dirty="0" smtClean="0"/>
              <a:t>We can understand which function in our code takes long to execute</a:t>
            </a:r>
          </a:p>
          <a:p>
            <a:r>
              <a:rPr lang="en-US" dirty="0" smtClean="0"/>
              <a:t>We can understand how many CPU ticks were spent on each function</a:t>
            </a:r>
          </a:p>
        </p:txBody>
      </p:sp>
    </p:spTree>
    <p:extLst>
      <p:ext uri="{BB962C8B-B14F-4D97-AF65-F5344CB8AC3E}">
        <p14:creationId xmlns:p14="http://schemas.microsoft.com/office/powerpoint/2010/main" val="302565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Addition To Code Optimizations – General Performance “Rules”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make sure that you are following general performance optimizations :</a:t>
            </a:r>
          </a:p>
          <a:p>
            <a:pPr lvl="1"/>
            <a:r>
              <a:rPr lang="en-US" dirty="0"/>
              <a:t>Optimize DB queries</a:t>
            </a:r>
          </a:p>
          <a:p>
            <a:pPr lvl="1"/>
            <a:r>
              <a:rPr lang="en-US" dirty="0"/>
              <a:t>Make sure you return only what you need</a:t>
            </a:r>
          </a:p>
          <a:p>
            <a:pPr lvl="1"/>
            <a:r>
              <a:rPr lang="en-US" dirty="0"/>
              <a:t>Caching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 lot of times optimizing this will be enough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71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Built In profiler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Node.js has a built in profiler</a:t>
            </a:r>
          </a:p>
          <a:p>
            <a:r>
              <a:rPr lang="en-US" dirty="0" smtClean="0"/>
              <a:t>Comes with every Node.js installation</a:t>
            </a:r>
          </a:p>
          <a:p>
            <a:r>
              <a:rPr lang="en-US" dirty="0" smtClean="0"/>
              <a:t>Collects all information to a log file</a:t>
            </a:r>
            <a:endParaRPr lang="he-IL" dirty="0" smtClean="0"/>
          </a:p>
          <a:p>
            <a:r>
              <a:rPr lang="en-US" dirty="0" smtClean="0"/>
              <a:t>Generated log file is not human readable</a:t>
            </a:r>
          </a:p>
          <a:p>
            <a:r>
              <a:rPr lang="en-US" dirty="0" smtClean="0"/>
              <a:t>You need a different tool to analyze the profiler log</a:t>
            </a:r>
          </a:p>
          <a:p>
            <a:pPr lvl="1"/>
            <a:r>
              <a:rPr lang="en-US" dirty="0" smtClean="0"/>
              <a:t>Fortunately – we have such built in tool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79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</a:t>
            </a:r>
            <a:r>
              <a:rPr lang="en-US" dirty="0"/>
              <a:t>R</a:t>
            </a:r>
            <a:r>
              <a:rPr lang="en-US" dirty="0" smtClean="0"/>
              <a:t>un </a:t>
            </a:r>
            <a:r>
              <a:rPr lang="en-US" dirty="0"/>
              <a:t>P</a:t>
            </a:r>
            <a:r>
              <a:rPr lang="en-US" dirty="0" smtClean="0"/>
              <a:t>rofiler </a:t>
            </a:r>
            <a:r>
              <a:rPr lang="en-US" dirty="0"/>
              <a:t>A</a:t>
            </a:r>
            <a:r>
              <a:rPr lang="en-US" dirty="0" smtClean="0"/>
              <a:t>nd Analyzing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run Node.js program and collect CPU ticks into log file: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Now you have the log file with the ticks execution information.</a:t>
            </a:r>
          </a:p>
          <a:p>
            <a:r>
              <a:rPr lang="en-US" dirty="0" smtClean="0"/>
              <a:t>To Analyze the log file 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971800"/>
            <a:ext cx="2895600" cy="508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181600"/>
            <a:ext cx="4861981" cy="4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Sync Crypto Performance Bottleneck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crypto</a:t>
            </a:r>
            <a:r>
              <a:rPr lang="en-US" dirty="0"/>
              <a:t> module </a:t>
            </a:r>
            <a:r>
              <a:rPr lang="en-US" dirty="0" smtClean="0"/>
              <a:t>- sync </a:t>
            </a:r>
            <a:r>
              <a:rPr lang="en-US" dirty="0"/>
              <a:t>version of </a:t>
            </a:r>
            <a:r>
              <a:rPr lang="en-US" dirty="0" smtClean="0"/>
              <a:t>pbkdf2</a:t>
            </a:r>
          </a:p>
          <a:p>
            <a:r>
              <a:rPr lang="en-US" dirty="0" smtClean="0"/>
              <a:t> Sync crypto will give big performance hit</a:t>
            </a:r>
          </a:p>
          <a:p>
            <a:r>
              <a:rPr lang="en-US" dirty="0" smtClean="0"/>
              <a:t>Always needed to be replaced with </a:t>
            </a:r>
            <a:r>
              <a:rPr lang="en-US" dirty="0" err="1" smtClean="0"/>
              <a:t>async</a:t>
            </a:r>
            <a:r>
              <a:rPr lang="en-US" dirty="0" smtClean="0"/>
              <a:t> crypto</a:t>
            </a:r>
          </a:p>
          <a:p>
            <a:r>
              <a:rPr lang="en-US" dirty="0" smtClean="0"/>
              <a:t>Will be easy to find the problem in the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45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Sync Crypto Performance Bottleneck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00"/>
            <a:ext cx="8382726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501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38737</TotalTime>
  <Words>391</Words>
  <Application>Microsoft Office PowerPoint</Application>
  <PresentationFormat>On-screen Show (4:3)</PresentationFormat>
  <Paragraphs>67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Profiling Node.js Applications</vt:lpstr>
      <vt:lpstr>Agenda</vt:lpstr>
      <vt:lpstr>What Is A CPU Profiler</vt:lpstr>
      <vt:lpstr>Node.js CPU Profiler – To Find Problems In Node.js Code</vt:lpstr>
      <vt:lpstr>In Addition To Code Optimizations – General Performance “Rules”</vt:lpstr>
      <vt:lpstr>Node.js Built In profiler</vt:lpstr>
      <vt:lpstr>How To Run Profiler And Analyzing Tool</vt:lpstr>
      <vt:lpstr>Demo – Sync Crypto Performance Bottleneck</vt:lpstr>
      <vt:lpstr>Demo – Sync Crypto Performance Bottleneck</vt:lpstr>
      <vt:lpstr>Demo – Run Application With Sync Crypto And See The Problem In The Log File</vt:lpstr>
      <vt:lpstr>Performance Analysis Log Sections</vt:lpstr>
      <vt:lpstr>Demo Continue – Fix The Performance Problem With Async Crypto</vt:lpstr>
      <vt:lpstr>V8 Profiler</vt:lpstr>
      <vt:lpstr>V8-profiler</vt:lpstr>
      <vt:lpstr>V8-profiler view .cpuprofile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Zero To Hero In NodeJS</dc:title>
  <dc:creator>תמר תוינה</dc:creator>
  <cp:lastModifiedBy>תמר תוינה</cp:lastModifiedBy>
  <cp:revision>359</cp:revision>
  <dcterms:created xsi:type="dcterms:W3CDTF">2006-08-16T00:00:00Z</dcterms:created>
  <dcterms:modified xsi:type="dcterms:W3CDTF">2018-04-27T18:25:18Z</dcterms:modified>
</cp:coreProperties>
</file>