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3"/>
  </p:notesMasterIdLst>
  <p:sldIdLst>
    <p:sldId id="256" r:id="rId2"/>
    <p:sldId id="313" r:id="rId3"/>
    <p:sldId id="431" r:id="rId4"/>
    <p:sldId id="408" r:id="rId5"/>
    <p:sldId id="385" r:id="rId6"/>
    <p:sldId id="394" r:id="rId7"/>
    <p:sldId id="395" r:id="rId8"/>
    <p:sldId id="393" r:id="rId9"/>
    <p:sldId id="396" r:id="rId10"/>
    <p:sldId id="389" r:id="rId11"/>
    <p:sldId id="397" r:id="rId12"/>
    <p:sldId id="406" r:id="rId13"/>
    <p:sldId id="407" r:id="rId14"/>
    <p:sldId id="398" r:id="rId15"/>
    <p:sldId id="399" r:id="rId16"/>
    <p:sldId id="402" r:id="rId17"/>
    <p:sldId id="400" r:id="rId18"/>
    <p:sldId id="401" r:id="rId19"/>
    <p:sldId id="403" r:id="rId20"/>
    <p:sldId id="404" r:id="rId21"/>
    <p:sldId id="405" r:id="rId22"/>
    <p:sldId id="409" r:id="rId23"/>
    <p:sldId id="410" r:id="rId24"/>
    <p:sldId id="411" r:id="rId25"/>
    <p:sldId id="414" r:id="rId26"/>
    <p:sldId id="413" r:id="rId27"/>
    <p:sldId id="412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35" r:id="rId40"/>
    <p:sldId id="426" r:id="rId41"/>
    <p:sldId id="427" r:id="rId42"/>
    <p:sldId id="428" r:id="rId43"/>
    <p:sldId id="429" r:id="rId44"/>
    <p:sldId id="430" r:id="rId45"/>
    <p:sldId id="438" r:id="rId46"/>
    <p:sldId id="433" r:id="rId47"/>
    <p:sldId id="434" r:id="rId48"/>
    <p:sldId id="432" r:id="rId49"/>
    <p:sldId id="436" r:id="rId50"/>
    <p:sldId id="437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362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Callbacks Solution 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Solution 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–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tips for every language :</a:t>
            </a:r>
          </a:p>
          <a:p>
            <a:pPr lvl="1"/>
            <a:r>
              <a:rPr lang="en-US" dirty="0"/>
              <a:t>Make sure your logs are on error mode</a:t>
            </a:r>
          </a:p>
          <a:p>
            <a:pPr lvl="1"/>
            <a:r>
              <a:rPr lang="en-US" dirty="0"/>
              <a:t>Use more efficient data structures – prefer </a:t>
            </a:r>
            <a:r>
              <a:rPr lang="en-US" dirty="0" err="1"/>
              <a:t>HashMaps</a:t>
            </a:r>
            <a:r>
              <a:rPr lang="en-US" dirty="0"/>
              <a:t> over arrays</a:t>
            </a:r>
          </a:p>
          <a:p>
            <a:pPr lvl="1"/>
            <a:r>
              <a:rPr lang="en-US" dirty="0"/>
              <a:t>Use cache wherever you can</a:t>
            </a:r>
          </a:p>
          <a:p>
            <a:pPr lvl="1"/>
            <a:r>
              <a:rPr lang="en-US" dirty="0"/>
              <a:t>Optimize your database queries – </a:t>
            </a:r>
          </a:p>
          <a:p>
            <a:pPr lvl="2"/>
            <a:r>
              <a:rPr lang="en-US" dirty="0"/>
              <a:t>Analyze your Db queries</a:t>
            </a:r>
          </a:p>
          <a:p>
            <a:pPr lvl="2"/>
            <a:r>
              <a:rPr lang="en-US" dirty="0"/>
              <a:t>Index you DB</a:t>
            </a:r>
          </a:p>
          <a:p>
            <a:pPr lvl="2"/>
            <a:r>
              <a:rPr lang="en-US" dirty="0"/>
              <a:t>Return only Needed fields and not entire table/collection</a:t>
            </a:r>
          </a:p>
          <a:p>
            <a:pPr lvl="2"/>
            <a:r>
              <a:rPr lang="en-US" dirty="0"/>
              <a:t>Limit 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Code – function or object which continuously being used</a:t>
            </a:r>
          </a:p>
          <a:p>
            <a:r>
              <a:rPr lang="en-US" dirty="0" smtClean="0"/>
              <a:t>The JIT compiler in v8 engine stores the binary version of a continuously used function or object </a:t>
            </a:r>
            <a:endParaRPr lang="en-US" dirty="0"/>
          </a:p>
          <a:p>
            <a:r>
              <a:rPr lang="en-US" dirty="0" smtClean="0"/>
              <a:t>If the contract is not changed – v8 will optimize</a:t>
            </a:r>
          </a:p>
          <a:p>
            <a:r>
              <a:rPr lang="en-US" dirty="0" smtClean="0"/>
              <a:t>Huge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delete a property from an object.</a:t>
            </a:r>
          </a:p>
          <a:p>
            <a:r>
              <a:rPr lang="en-US" dirty="0" smtClean="0"/>
              <a:t>When using delete on an object :</a:t>
            </a:r>
          </a:p>
          <a:p>
            <a:pPr lvl="1"/>
            <a:r>
              <a:rPr lang="en-US" dirty="0" smtClean="0"/>
              <a:t>JIT compiler invalidate the binary of the object’s class for this instance</a:t>
            </a:r>
          </a:p>
          <a:p>
            <a:pPr lvl="1"/>
            <a:r>
              <a:rPr lang="en-US" dirty="0" smtClean="0"/>
              <a:t>JIT compiler treats the object separately from the class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Dynamic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property is a property that you add to the object on the fly.</a:t>
            </a:r>
          </a:p>
          <a:p>
            <a:r>
              <a:rPr lang="en-US" dirty="0" smtClean="0"/>
              <a:t>When using it the same thing happened as in delete operator :</a:t>
            </a:r>
          </a:p>
          <a:p>
            <a:pPr lvl="1"/>
            <a:r>
              <a:rPr lang="en-US" dirty="0"/>
              <a:t>JIT compiler invalidate the binary of the object’s class for this instance</a:t>
            </a:r>
          </a:p>
          <a:p>
            <a:pPr lvl="1"/>
            <a:r>
              <a:rPr lang="en-US" dirty="0"/>
              <a:t>JIT compiler treats the object separately from the class</a:t>
            </a:r>
          </a:p>
          <a:p>
            <a:pPr lvl="1"/>
            <a:r>
              <a:rPr lang="en-US" dirty="0"/>
              <a:t>Big performance </a:t>
            </a:r>
            <a:r>
              <a:rPr lang="en-US" dirty="0" smtClean="0"/>
              <a:t>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Typed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ArrayBuffer</a:t>
            </a:r>
            <a:r>
              <a:rPr lang="en-US" dirty="0" smtClean="0"/>
              <a:t> and </a:t>
            </a:r>
            <a:r>
              <a:rPr lang="en-US" dirty="0" err="1" smtClean="0"/>
              <a:t>TypedArrays</a:t>
            </a:r>
            <a:r>
              <a:rPr lang="en-US" dirty="0" smtClean="0"/>
              <a:t> introduced in ES6.</a:t>
            </a:r>
          </a:p>
          <a:p>
            <a:r>
              <a:rPr lang="en-US" dirty="0" smtClean="0"/>
              <a:t>If the array contains the same types, the JIT compiler will allocate continuous memory, like in traditional languages</a:t>
            </a:r>
          </a:p>
          <a:p>
            <a:r>
              <a:rPr lang="en-US" dirty="0" smtClean="0"/>
              <a:t>Insertion and read will become much faster</a:t>
            </a:r>
          </a:p>
          <a:p>
            <a:r>
              <a:rPr lang="en-US" dirty="0" smtClean="0"/>
              <a:t>You will get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principal, </a:t>
            </a:r>
            <a:r>
              <a:rPr lang="en-US" dirty="0" smtClean="0"/>
              <a:t>Node.js </a:t>
            </a:r>
            <a:r>
              <a:rPr lang="en-US" dirty="0"/>
              <a:t>is not the optimal framework for background jobs in the same process.</a:t>
            </a:r>
          </a:p>
          <a:p>
            <a:r>
              <a:rPr lang="en-US" dirty="0"/>
              <a:t>Try to make your background job as lightweight as possible</a:t>
            </a:r>
          </a:p>
          <a:p>
            <a:r>
              <a:rPr lang="en-US" dirty="0" smtClean="0"/>
              <a:t>Prefer </a:t>
            </a:r>
            <a:r>
              <a:rPr lang="en-US" dirty="0"/>
              <a:t>to put your background jobs in a different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If they are in different processes – Make sure the messages on the IPC channel are lightweight</a:t>
            </a:r>
          </a:p>
          <a:p>
            <a:pPr lvl="1"/>
            <a:r>
              <a:rPr lang="en-US" dirty="0" smtClean="0"/>
              <a:t>Large messages will cause performance hit due to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44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</a:p>
          <a:p>
            <a:pPr lvl="1"/>
            <a:r>
              <a:rPr lang="en-US" dirty="0" smtClean="0"/>
              <a:t>Not 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Use the worker pool efficiently – </a:t>
            </a:r>
          </a:p>
          <a:p>
            <a:pPr lvl="1"/>
            <a:r>
              <a:rPr lang="en-US" dirty="0" smtClean="0"/>
              <a:t>Write parallel code and Not serial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chedule parallel asynchronous operations  as mu as You can </a:t>
            </a:r>
          </a:p>
          <a:p>
            <a:pPr lvl="2"/>
            <a:r>
              <a:rPr lang="en-US" dirty="0" smtClean="0"/>
              <a:t>I/O</a:t>
            </a:r>
          </a:p>
          <a:p>
            <a:pPr lvl="2"/>
            <a:r>
              <a:rPr lang="en-US" dirty="0" smtClean="0"/>
              <a:t>Timers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46990</TotalTime>
  <Words>1251</Words>
  <Application>Microsoft Office PowerPoint</Application>
  <PresentationFormat>On-screen Show (4:3)</PresentationFormat>
  <Paragraphs>191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Facet</vt:lpstr>
      <vt:lpstr>Node.js performance</vt:lpstr>
      <vt:lpstr>Agenda</vt:lpstr>
      <vt:lpstr>General Performance Tips – Application 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Callbacks Solution – async.parallel</vt:lpstr>
      <vt:lpstr>Serial Code Example - Promises</vt:lpstr>
      <vt:lpstr>Promises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Avoid Using Delete</vt:lpstr>
      <vt:lpstr>Avoid Using Dynamic Properties</vt:lpstr>
      <vt:lpstr>Introduction To JavaScript Arrays </vt:lpstr>
      <vt:lpstr>Use Typed Arrays</vt:lpstr>
      <vt:lpstr>Demo – Typed Arrays vs Old Arrays Performance</vt:lpstr>
      <vt:lpstr>Low Priority Jobs</vt:lpstr>
      <vt:lpstr>Low Priority Jobs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613</cp:revision>
  <dcterms:created xsi:type="dcterms:W3CDTF">2006-08-16T00:00:00Z</dcterms:created>
  <dcterms:modified xsi:type="dcterms:W3CDTF">2018-04-27T18:05:38Z</dcterms:modified>
</cp:coreProperties>
</file>