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6" r:id="rId2"/>
    <p:sldId id="314" r:id="rId3"/>
    <p:sldId id="323" r:id="rId4"/>
    <p:sldId id="324" r:id="rId5"/>
    <p:sldId id="315" r:id="rId6"/>
    <p:sldId id="317" r:id="rId7"/>
    <p:sldId id="316" r:id="rId8"/>
    <p:sldId id="320" r:id="rId9"/>
    <p:sldId id="318" r:id="rId10"/>
    <p:sldId id="321" r:id="rId11"/>
    <p:sldId id="319" r:id="rId12"/>
    <p:sldId id="322" r:id="rId13"/>
    <p:sldId id="325" r:id="rId14"/>
    <p:sldId id="326" r:id="rId15"/>
    <p:sldId id="328" r:id="rId16"/>
    <p:sldId id="329" r:id="rId17"/>
    <p:sldId id="330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780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Profiling Node.js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530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Log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C++ Endpoints</a:t>
            </a:r>
          </a:p>
          <a:p>
            <a:r>
              <a:rPr lang="en-US" dirty="0" smtClean="0"/>
              <a:t>Heavy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Continue – Fix </a:t>
            </a:r>
            <a:r>
              <a:rPr lang="en-US" dirty="0"/>
              <a:t>T</a:t>
            </a:r>
            <a:r>
              <a:rPr lang="en-US" dirty="0" smtClean="0"/>
              <a:t>he Performance Problem With </a:t>
            </a:r>
            <a:r>
              <a:rPr lang="en-US" dirty="0" err="1" smtClean="0"/>
              <a:t>Async</a:t>
            </a:r>
            <a:r>
              <a:rPr lang="en-US" dirty="0" smtClean="0"/>
              <a:t>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be installed by </a:t>
            </a:r>
            <a:r>
              <a:rPr lang="en-US" dirty="0" err="1" smtClean="0"/>
              <a:t>npm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You are profiling part of your code – a specific function which is suspected</a:t>
            </a:r>
          </a:p>
          <a:p>
            <a:r>
              <a:rPr lang="en-US" dirty="0" smtClean="0"/>
              <a:t>In order to profile you need to change your code :</a:t>
            </a:r>
          </a:p>
          <a:p>
            <a:pPr lvl="1"/>
            <a:r>
              <a:rPr lang="en-US" dirty="0" smtClean="0"/>
              <a:t>Import profiler</a:t>
            </a:r>
          </a:p>
          <a:p>
            <a:pPr lvl="1"/>
            <a:r>
              <a:rPr lang="en-US" dirty="0" smtClean="0"/>
              <a:t>Explicitly call start profiler in your code</a:t>
            </a:r>
          </a:p>
          <a:p>
            <a:pPr lvl="1"/>
            <a:r>
              <a:rPr lang="en-US" dirty="0" smtClean="0"/>
              <a:t>Write profiler Results to a file</a:t>
            </a:r>
          </a:p>
          <a:p>
            <a:pPr lvl="1"/>
            <a:r>
              <a:rPr lang="en-US" dirty="0" smtClean="0"/>
              <a:t>Analyze results with node inspector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V8-profiler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5" y="1152368"/>
            <a:ext cx="7258435" cy="52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6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V8-profiler view .</a:t>
            </a:r>
            <a:r>
              <a:rPr lang="en-US" dirty="0" err="1" smtClean="0"/>
              <a:t>cpuprofile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node-inspector</a:t>
            </a:r>
          </a:p>
          <a:p>
            <a:r>
              <a:rPr lang="en-US" dirty="0" smtClean="0"/>
              <a:t>Best to install it globally</a:t>
            </a:r>
          </a:p>
          <a:p>
            <a:r>
              <a:rPr lang="en-US" dirty="0" smtClean="0"/>
              <a:t>Usually opens on port 8080 on localhost</a:t>
            </a:r>
          </a:p>
          <a:p>
            <a:r>
              <a:rPr lang="en-US" dirty="0" smtClean="0"/>
              <a:t>You can upload file there and see the call </a:t>
            </a:r>
            <a:r>
              <a:rPr lang="en-US" dirty="0" smtClean="0"/>
              <a:t>tree\</a:t>
            </a:r>
          </a:p>
          <a:p>
            <a:r>
              <a:rPr lang="en-US" dirty="0" smtClean="0"/>
              <a:t>Usually you need to change the suffix of the file to ‘</a:t>
            </a:r>
            <a:r>
              <a:rPr lang="en-US" dirty="0" err="1" smtClean="0"/>
              <a:t>json</a:t>
            </a:r>
            <a:r>
              <a:rPr lang="en-US" dirty="0" smtClean="0"/>
              <a:t>’ from ‘</a:t>
            </a:r>
            <a:r>
              <a:rPr lang="en-US" dirty="0" err="1" smtClean="0"/>
              <a:t>cpuprofile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0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Inspector To Take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Possibility to connect node.js to chrome developer tools</a:t>
            </a:r>
          </a:p>
          <a:p>
            <a:r>
              <a:rPr lang="en-US" dirty="0" smtClean="0"/>
              <a:t>Run your app with –inspect flag</a:t>
            </a:r>
          </a:p>
          <a:p>
            <a:pPr lvl="1"/>
            <a:r>
              <a:rPr lang="en-US" dirty="0" smtClean="0"/>
              <a:t>Node –inspect &lt;</a:t>
            </a:r>
            <a:r>
              <a:rPr lang="en-US" dirty="0" err="1" smtClean="0"/>
              <a:t>app_main_script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Connect to your inspect session with the following </a:t>
            </a:r>
            <a:r>
              <a:rPr lang="en-US" dirty="0" err="1" smtClean="0"/>
              <a:t>url</a:t>
            </a:r>
            <a:r>
              <a:rPr lang="en-US" dirty="0" smtClean="0"/>
              <a:t> :</a:t>
            </a:r>
          </a:p>
          <a:p>
            <a:pPr lvl="1"/>
            <a:r>
              <a:rPr lang="en-US" dirty="0"/>
              <a:t>chrome-</a:t>
            </a:r>
            <a:r>
              <a:rPr lang="en-US" dirty="0" err="1"/>
              <a:t>devtools</a:t>
            </a:r>
            <a:r>
              <a:rPr lang="en-US" dirty="0"/>
              <a:t>://</a:t>
            </a:r>
            <a:r>
              <a:rPr lang="en-US" dirty="0" err="1"/>
              <a:t>devtools</a:t>
            </a:r>
            <a:r>
              <a:rPr lang="en-US" dirty="0"/>
              <a:t>/bundled/</a:t>
            </a:r>
            <a:r>
              <a:rPr lang="en-US" dirty="0" err="1"/>
              <a:t>inspector.html?experiments</a:t>
            </a:r>
            <a:r>
              <a:rPr lang="en-US" dirty="0"/>
              <a:t>=true&amp;v8only=</a:t>
            </a:r>
            <a:r>
              <a:rPr lang="en-US" dirty="0" err="1"/>
              <a:t>true&amp;ws</a:t>
            </a:r>
            <a:r>
              <a:rPr lang="en-US" dirty="0" smtClean="0"/>
              <a:t>=&lt;THE_SOCKET_THAT_YOU_GOT&gt;</a:t>
            </a:r>
          </a:p>
        </p:txBody>
      </p:sp>
    </p:spTree>
    <p:extLst>
      <p:ext uri="{BB962C8B-B14F-4D97-AF65-F5344CB8AC3E}">
        <p14:creationId xmlns:p14="http://schemas.microsoft.com/office/powerpoint/2010/main" val="279094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–inspect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running with –inspect I got :</a:t>
            </a:r>
          </a:p>
          <a:p>
            <a:pPr lvl="1"/>
            <a:r>
              <a:rPr lang="en-US" dirty="0"/>
              <a:t>Debugger listening on </a:t>
            </a:r>
            <a:r>
              <a:rPr lang="en-US" dirty="0">
                <a:solidFill>
                  <a:schemeClr val="accent2"/>
                </a:solidFill>
              </a:rPr>
              <a:t>ws://127.0.0.1:9229/da161d57-bee0-4a2b-a71e-42cb39711875</a:t>
            </a:r>
          </a:p>
          <a:p>
            <a:r>
              <a:rPr lang="en-US" dirty="0" smtClean="0"/>
              <a:t>Use this prefix </a:t>
            </a:r>
            <a:r>
              <a:rPr lang="en-US" dirty="0" err="1" smtClean="0"/>
              <a:t>url</a:t>
            </a:r>
            <a:r>
              <a:rPr lang="en-US" dirty="0" smtClean="0"/>
              <a:t> in browser to connect: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chrome-</a:t>
            </a:r>
            <a:r>
              <a:rPr lang="en-US" dirty="0" err="1" smtClean="0">
                <a:solidFill>
                  <a:schemeClr val="accent2"/>
                </a:solidFill>
              </a:rPr>
              <a:t>devtools</a:t>
            </a:r>
            <a:r>
              <a:rPr lang="en-US" dirty="0">
                <a:solidFill>
                  <a:schemeClr val="accent2"/>
                </a:solidFill>
              </a:rPr>
              <a:t>://</a:t>
            </a:r>
            <a:r>
              <a:rPr lang="en-US" dirty="0" err="1">
                <a:solidFill>
                  <a:schemeClr val="accent2"/>
                </a:solidFill>
              </a:rPr>
              <a:t>devtools</a:t>
            </a:r>
            <a:r>
              <a:rPr lang="en-US" dirty="0">
                <a:solidFill>
                  <a:schemeClr val="accent2"/>
                </a:solidFill>
              </a:rPr>
              <a:t>/bundled/</a:t>
            </a:r>
            <a:r>
              <a:rPr lang="en-US" dirty="0" err="1">
                <a:solidFill>
                  <a:schemeClr val="accent2"/>
                </a:solidFill>
              </a:rPr>
              <a:t>inspector.html?experiments</a:t>
            </a:r>
            <a:r>
              <a:rPr lang="en-US" dirty="0">
                <a:solidFill>
                  <a:schemeClr val="accent2"/>
                </a:solidFill>
              </a:rPr>
              <a:t>=true&amp;v8only=</a:t>
            </a:r>
            <a:r>
              <a:rPr lang="en-US" dirty="0" err="1">
                <a:solidFill>
                  <a:schemeClr val="accent2"/>
                </a:solidFill>
              </a:rPr>
              <a:t>true&amp;ws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127.0.0.1:9229/da161d57-bee0-4a2b-a71e-42cb39711875</a:t>
            </a:r>
          </a:p>
        </p:txBody>
      </p:sp>
    </p:spTree>
    <p:extLst>
      <p:ext uri="{BB962C8B-B14F-4D97-AF65-F5344CB8AC3E}">
        <p14:creationId xmlns:p14="http://schemas.microsoft.com/office/powerpoint/2010/main" val="231722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Snapshot with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tab </a:t>
            </a:r>
            <a:r>
              <a:rPr lang="en-US" dirty="0" smtClean="0"/>
              <a:t>-&gt; take a </a:t>
            </a:r>
            <a:r>
              <a:rPr lang="en-US" dirty="0" smtClean="0"/>
              <a:t>snapshot </a:t>
            </a:r>
            <a:r>
              <a:rPr lang="en-US" dirty="0" smtClean="0"/>
              <a:t>-&gt; take snapshot</a:t>
            </a:r>
          </a:p>
          <a:p>
            <a:r>
              <a:rPr lang="en-US" dirty="0" smtClean="0"/>
              <a:t>You can take a snapshot while sending requests to your server and see what is going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6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CPU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profiler - </a:t>
            </a:r>
            <a:r>
              <a:rPr lang="en-US" dirty="0"/>
              <a:t>measure all the CPU ticks spent on executing functions in your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CPU tick </a:t>
            </a:r>
            <a:r>
              <a:rPr lang="en-US" dirty="0"/>
              <a:t> </a:t>
            </a:r>
            <a:r>
              <a:rPr lang="en-US" dirty="0" smtClean="0"/>
              <a:t>- Arbitrary unit of measure for internal system time.</a:t>
            </a:r>
          </a:p>
          <a:p>
            <a:pPr lvl="1"/>
            <a:r>
              <a:rPr lang="en-US" dirty="0" smtClean="0"/>
              <a:t>How many milliseconds a tick represents ? Depends on the OS</a:t>
            </a:r>
          </a:p>
          <a:p>
            <a:r>
              <a:rPr lang="en-US" dirty="0" smtClean="0"/>
              <a:t>Memory Profiler – To detect memory leaks (day 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CPU Profiler – To Find Problems In Node.js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profiler will serve us to find issues in our code</a:t>
            </a:r>
          </a:p>
          <a:p>
            <a:r>
              <a:rPr lang="en-US" dirty="0" smtClean="0"/>
              <a:t>We can understand which function in our code takes long to execute</a:t>
            </a:r>
          </a:p>
          <a:p>
            <a:r>
              <a:rPr lang="en-US" dirty="0" smtClean="0"/>
              <a:t>We can understand how many CPU ticks were spent on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02565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Addition To Code Optimizations – General Performance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make sure that you are following general performance optimizations :</a:t>
            </a:r>
          </a:p>
          <a:p>
            <a:pPr lvl="1"/>
            <a:r>
              <a:rPr lang="en-US" dirty="0"/>
              <a:t>Optimize DB queries</a:t>
            </a:r>
          </a:p>
          <a:p>
            <a:pPr lvl="1"/>
            <a:r>
              <a:rPr lang="en-US" dirty="0"/>
              <a:t>Make sure you return only what you need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 lot of times optimizing this will be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7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Built In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has a built in profiler</a:t>
            </a:r>
          </a:p>
          <a:p>
            <a:r>
              <a:rPr lang="en-US" dirty="0" smtClean="0"/>
              <a:t>Comes with every Node.js installation</a:t>
            </a:r>
          </a:p>
          <a:p>
            <a:r>
              <a:rPr lang="en-US" dirty="0" smtClean="0"/>
              <a:t>Collects all information to a log file</a:t>
            </a:r>
            <a:endParaRPr lang="he-IL" dirty="0" smtClean="0"/>
          </a:p>
          <a:p>
            <a:r>
              <a:rPr lang="en-US" dirty="0" smtClean="0"/>
              <a:t>Generated log file is not human readable</a:t>
            </a:r>
          </a:p>
          <a:p>
            <a:r>
              <a:rPr lang="en-US" dirty="0" smtClean="0"/>
              <a:t>You need a different tool to analyze the profiler log</a:t>
            </a:r>
          </a:p>
          <a:p>
            <a:pPr lvl="1"/>
            <a:r>
              <a:rPr lang="en-US" dirty="0" smtClean="0"/>
              <a:t>Fortunately – we have such built in tool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P</a:t>
            </a:r>
            <a:r>
              <a:rPr lang="en-US" dirty="0" smtClean="0"/>
              <a:t>rofiler </a:t>
            </a:r>
            <a:r>
              <a:rPr lang="en-US" dirty="0"/>
              <a:t>A</a:t>
            </a:r>
            <a:r>
              <a:rPr lang="en-US" dirty="0" smtClean="0"/>
              <a:t>nd Analyzing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Node.js program and collect CPU ticks into log file: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have the log file with the ticks execution information.</a:t>
            </a:r>
          </a:p>
          <a:p>
            <a:r>
              <a:rPr lang="en-US" dirty="0" smtClean="0"/>
              <a:t>To Analyze the log file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2895600" cy="50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81600"/>
            <a:ext cx="4861981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Sync Crypto Performance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crypto</a:t>
            </a:r>
            <a:r>
              <a:rPr lang="en-US" dirty="0"/>
              <a:t> module </a:t>
            </a:r>
            <a:r>
              <a:rPr lang="en-US" dirty="0" smtClean="0"/>
              <a:t>- sync </a:t>
            </a:r>
            <a:r>
              <a:rPr lang="en-US" dirty="0"/>
              <a:t>version of </a:t>
            </a:r>
            <a:r>
              <a:rPr lang="en-US" dirty="0" smtClean="0"/>
              <a:t>pbkdf2</a:t>
            </a:r>
          </a:p>
          <a:p>
            <a:r>
              <a:rPr lang="en-US" dirty="0" smtClean="0"/>
              <a:t> Sync crypto will give big performance hit</a:t>
            </a:r>
          </a:p>
          <a:p>
            <a:r>
              <a:rPr lang="en-US" dirty="0" smtClean="0"/>
              <a:t>Always needed to be replaced with </a:t>
            </a:r>
            <a:r>
              <a:rPr lang="en-US" dirty="0" err="1" smtClean="0"/>
              <a:t>async</a:t>
            </a:r>
            <a:r>
              <a:rPr lang="en-US" dirty="0" smtClean="0"/>
              <a:t> crypto</a:t>
            </a:r>
          </a:p>
          <a:p>
            <a:r>
              <a:rPr lang="en-US" dirty="0" smtClean="0"/>
              <a:t>Will be easy to find the problem in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4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Sync Crypto Performance Bottleneck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38272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Run Application With Sync Crypto And See The Problem In The Log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2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38739</TotalTime>
  <Words>496</Words>
  <Application>Microsoft Office PowerPoint</Application>
  <PresentationFormat>On-screen Show (4:3)</PresentationFormat>
  <Paragraphs>77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Profiling Node.js Applications</vt:lpstr>
      <vt:lpstr>What Is A CPU Profiler</vt:lpstr>
      <vt:lpstr>Node.js CPU Profiler – To Find Problems In Node.js Code</vt:lpstr>
      <vt:lpstr>In Addition To Code Optimizations – General Performance “Rules”</vt:lpstr>
      <vt:lpstr>Node.js Built In profiler</vt:lpstr>
      <vt:lpstr>How To Run Profiler And Analyzing Tool</vt:lpstr>
      <vt:lpstr>Demo – Sync Crypto Performance Bottleneck</vt:lpstr>
      <vt:lpstr>Demo – Sync Crypto Performance Bottleneck</vt:lpstr>
      <vt:lpstr>Demo – Run Application With Sync Crypto And See The Problem In The Log File</vt:lpstr>
      <vt:lpstr>Performance Analysis Log Sections</vt:lpstr>
      <vt:lpstr>Demo Continue – Fix The Performance Problem With Async Crypto</vt:lpstr>
      <vt:lpstr>V8 Profiler</vt:lpstr>
      <vt:lpstr>V8-profiler</vt:lpstr>
      <vt:lpstr>V8-profiler view .cpuprofile</vt:lpstr>
      <vt:lpstr>Using Node Inspector To Take Snapshots</vt:lpstr>
      <vt:lpstr>Node.js –inspect Example</vt:lpstr>
      <vt:lpstr>Take Snapshot with inspect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361</cp:revision>
  <dcterms:created xsi:type="dcterms:W3CDTF">2006-08-16T00:00:00Z</dcterms:created>
  <dcterms:modified xsi:type="dcterms:W3CDTF">2018-05-04T17:05:31Z</dcterms:modified>
</cp:coreProperties>
</file>