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60" r:id="rId4"/>
    <p:sldId id="261" r:id="rId5"/>
    <p:sldId id="263" r:id="rId6"/>
    <p:sldId id="258" r:id="rId7"/>
    <p:sldId id="259" r:id="rId8"/>
    <p:sldId id="257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7" autoAdjust="0"/>
    <p:restoredTop sz="94660"/>
  </p:normalViewPr>
  <p:slideViewPr>
    <p:cSldViewPr>
      <p:cViewPr>
        <p:scale>
          <a:sx n="69" d="100"/>
          <a:sy n="69" d="100"/>
        </p:scale>
        <p:origin x="141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734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726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2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1257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48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1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54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77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43EE-CA4F-4088-9B6A-10764DC908CA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C178-DABC-4C7D-91F4-F5E9ABEF88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9481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43EE-CA4F-4088-9B6A-10764DC908CA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C178-DABC-4C7D-91F4-F5E9ABEF88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06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7380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43EE-CA4F-4088-9B6A-10764DC908CA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C178-DABC-4C7D-91F4-F5E9ABEF88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3062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43EE-CA4F-4088-9B6A-10764DC908CA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C178-DABC-4C7D-91F4-F5E9ABEF88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477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43EE-CA4F-4088-9B6A-10764DC908CA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C178-DABC-4C7D-91F4-F5E9ABEF88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5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43EE-CA4F-4088-9B6A-10764DC908CA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C178-DABC-4C7D-91F4-F5E9ABEF88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132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43EE-CA4F-4088-9B6A-10764DC908CA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C178-DABC-4C7D-91F4-F5E9ABEF88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588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43EE-CA4F-4088-9B6A-10764DC908CA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C178-DABC-4C7D-91F4-F5E9ABEF88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8732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43EE-CA4F-4088-9B6A-10764DC908CA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C178-DABC-4C7D-91F4-F5E9ABEF88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3469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43EE-CA4F-4088-9B6A-10764DC908CA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C178-DABC-4C7D-91F4-F5E9ABEF88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36649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43EE-CA4F-4088-9B6A-10764DC908CA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C178-DABC-4C7D-91F4-F5E9ABEF88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70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68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5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4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56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313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9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992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AD4E63-B77B-46EB-BE38-1981B9B1A3B6}" type="datetimeFigureOut">
              <a:rPr lang="hu-HU" smtClean="0"/>
              <a:pPr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516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943EE-CA4F-4088-9B6A-10764DC908CA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C178-DABC-4C7D-91F4-F5E9ABEF88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682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Szakmai prezentáció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Hogyan készült?</a:t>
            </a:r>
          </a:p>
        </p:txBody>
      </p:sp>
    </p:spTree>
    <p:extLst>
      <p:ext uri="{BB962C8B-B14F-4D97-AF65-F5344CB8AC3E}">
        <p14:creationId xmlns:p14="http://schemas.microsoft.com/office/powerpoint/2010/main" val="282856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Napjaink okos szerkezeteit minél szélesebb körben ismerté szeretnénk tenni.</a:t>
            </a:r>
          </a:p>
          <a:p>
            <a:r>
              <a:rPr lang="hu-HU" dirty="0"/>
              <a:t>Az általánosabbnak vélt okos eszközöket, mint például mp3, mp4 ,okostelefon, </a:t>
            </a:r>
            <a:r>
              <a:rPr lang="hu-HU" dirty="0" err="1"/>
              <a:t>tablet</a:t>
            </a:r>
            <a:r>
              <a:rPr lang="hu-HU" dirty="0"/>
              <a:t> kihagytuk a bemutatóból , mert túl általánosnak véltük.</a:t>
            </a:r>
          </a:p>
        </p:txBody>
      </p:sp>
    </p:spTree>
    <p:extLst>
      <p:ext uri="{BB962C8B-B14F-4D97-AF65-F5344CB8AC3E}">
        <p14:creationId xmlns:p14="http://schemas.microsoft.com/office/powerpoint/2010/main" val="39210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Hogyan?</a:t>
            </a:r>
          </a:p>
        </p:txBody>
      </p:sp>
      <p:sp>
        <p:nvSpPr>
          <p:cNvPr id="6" name="Téglalap 5"/>
          <p:cNvSpPr/>
          <p:nvPr/>
        </p:nvSpPr>
        <p:spPr>
          <a:xfrm>
            <a:off x="3857620" y="1571612"/>
            <a:ext cx="1500198" cy="57150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Menü</a:t>
            </a:r>
          </a:p>
        </p:txBody>
      </p:sp>
      <p:sp>
        <p:nvSpPr>
          <p:cNvPr id="7" name="Téglalap 6"/>
          <p:cNvSpPr/>
          <p:nvPr/>
        </p:nvSpPr>
        <p:spPr>
          <a:xfrm>
            <a:off x="714348" y="2571744"/>
            <a:ext cx="1714512" cy="9343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Lézerszkenner</a:t>
            </a:r>
          </a:p>
        </p:txBody>
      </p:sp>
      <p:sp>
        <p:nvSpPr>
          <p:cNvPr id="8" name="Téglalap 7"/>
          <p:cNvSpPr/>
          <p:nvPr/>
        </p:nvSpPr>
        <p:spPr>
          <a:xfrm>
            <a:off x="2809863" y="2571744"/>
            <a:ext cx="1714512" cy="9343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GPS</a:t>
            </a:r>
          </a:p>
        </p:txBody>
      </p:sp>
      <p:sp>
        <p:nvSpPr>
          <p:cNvPr id="9" name="Téglalap 8"/>
          <p:cNvSpPr/>
          <p:nvPr/>
        </p:nvSpPr>
        <p:spPr>
          <a:xfrm>
            <a:off x="4905378" y="2571744"/>
            <a:ext cx="1714512" cy="9343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Google Szemüveg</a:t>
            </a:r>
          </a:p>
        </p:txBody>
      </p:sp>
      <p:sp>
        <p:nvSpPr>
          <p:cNvPr id="10" name="Téglalap 9"/>
          <p:cNvSpPr/>
          <p:nvPr/>
        </p:nvSpPr>
        <p:spPr>
          <a:xfrm>
            <a:off x="7000892" y="2571744"/>
            <a:ext cx="1714512" cy="9343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Háztartásbeli okos kiegészítők</a:t>
            </a:r>
          </a:p>
        </p:txBody>
      </p:sp>
      <p:sp>
        <p:nvSpPr>
          <p:cNvPr id="12" name="Téglalap 11"/>
          <p:cNvSpPr/>
          <p:nvPr/>
        </p:nvSpPr>
        <p:spPr>
          <a:xfrm>
            <a:off x="285720" y="3929066"/>
            <a:ext cx="1214446" cy="5771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Kép</a:t>
            </a:r>
          </a:p>
        </p:txBody>
      </p:sp>
      <p:sp>
        <p:nvSpPr>
          <p:cNvPr id="13" name="Téglalap 12"/>
          <p:cNvSpPr/>
          <p:nvPr/>
        </p:nvSpPr>
        <p:spPr>
          <a:xfrm>
            <a:off x="1643042" y="3929066"/>
            <a:ext cx="1214446" cy="5771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Videó</a:t>
            </a:r>
          </a:p>
        </p:txBody>
      </p:sp>
      <p:sp>
        <p:nvSpPr>
          <p:cNvPr id="14" name="Téglalap 13"/>
          <p:cNvSpPr/>
          <p:nvPr/>
        </p:nvSpPr>
        <p:spPr>
          <a:xfrm>
            <a:off x="3071802" y="3929066"/>
            <a:ext cx="1214446" cy="5771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Kép</a:t>
            </a:r>
          </a:p>
        </p:txBody>
      </p:sp>
      <p:sp>
        <p:nvSpPr>
          <p:cNvPr id="15" name="Téglalap 14"/>
          <p:cNvSpPr/>
          <p:nvPr/>
        </p:nvSpPr>
        <p:spPr>
          <a:xfrm>
            <a:off x="5143504" y="3929066"/>
            <a:ext cx="1214446" cy="5771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Kép</a:t>
            </a:r>
          </a:p>
        </p:txBody>
      </p:sp>
      <p:sp>
        <p:nvSpPr>
          <p:cNvPr id="16" name="Téglalap 15"/>
          <p:cNvSpPr/>
          <p:nvPr/>
        </p:nvSpPr>
        <p:spPr>
          <a:xfrm>
            <a:off x="7254000" y="3929066"/>
            <a:ext cx="1214446" cy="5771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Kép</a:t>
            </a:r>
          </a:p>
        </p:txBody>
      </p:sp>
      <p:sp>
        <p:nvSpPr>
          <p:cNvPr id="17" name="Téglalap 16"/>
          <p:cNvSpPr/>
          <p:nvPr/>
        </p:nvSpPr>
        <p:spPr>
          <a:xfrm>
            <a:off x="6500826" y="5286388"/>
            <a:ext cx="1214446" cy="5771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Szöveg</a:t>
            </a:r>
          </a:p>
        </p:txBody>
      </p:sp>
      <p:sp>
        <p:nvSpPr>
          <p:cNvPr id="18" name="Téglalap 17"/>
          <p:cNvSpPr/>
          <p:nvPr/>
        </p:nvSpPr>
        <p:spPr>
          <a:xfrm>
            <a:off x="7786710" y="5286388"/>
            <a:ext cx="1214446" cy="5771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Szöveg</a:t>
            </a:r>
          </a:p>
        </p:txBody>
      </p:sp>
      <p:cxnSp>
        <p:nvCxnSpPr>
          <p:cNvPr id="20" name="Egyenes összekötő nyíllal 19"/>
          <p:cNvCxnSpPr>
            <a:stCxn id="6" idx="2"/>
            <a:endCxn id="8" idx="0"/>
          </p:cNvCxnSpPr>
          <p:nvPr/>
        </p:nvCxnSpPr>
        <p:spPr>
          <a:xfrm rot="5400000">
            <a:off x="3923105" y="1887130"/>
            <a:ext cx="428628" cy="94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6" idx="2"/>
            <a:endCxn id="9" idx="0"/>
          </p:cNvCxnSpPr>
          <p:nvPr/>
        </p:nvCxnSpPr>
        <p:spPr>
          <a:xfrm rot="16200000" flipH="1">
            <a:off x="4970862" y="1779972"/>
            <a:ext cx="428628" cy="11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6" idx="2"/>
            <a:endCxn id="10" idx="0"/>
          </p:cNvCxnSpPr>
          <p:nvPr/>
        </p:nvCxnSpPr>
        <p:spPr>
          <a:xfrm rot="16200000" flipH="1">
            <a:off x="6018619" y="732215"/>
            <a:ext cx="428628" cy="325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6" idx="2"/>
            <a:endCxn id="7" idx="0"/>
          </p:cNvCxnSpPr>
          <p:nvPr/>
        </p:nvCxnSpPr>
        <p:spPr>
          <a:xfrm rot="5400000">
            <a:off x="2875348" y="839373"/>
            <a:ext cx="428628" cy="3036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>
            <a:stCxn id="9" idx="2"/>
            <a:endCxn id="15" idx="0"/>
          </p:cNvCxnSpPr>
          <p:nvPr/>
        </p:nvCxnSpPr>
        <p:spPr>
          <a:xfrm rot="5400000">
            <a:off x="5545177" y="3711609"/>
            <a:ext cx="423008" cy="11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>
            <a:stCxn id="8" idx="2"/>
            <a:endCxn id="14" idx="0"/>
          </p:cNvCxnSpPr>
          <p:nvPr/>
        </p:nvCxnSpPr>
        <p:spPr>
          <a:xfrm rot="16200000" flipH="1">
            <a:off x="3461568" y="3711609"/>
            <a:ext cx="423008" cy="1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>
            <a:stCxn id="7" idx="2"/>
            <a:endCxn id="12" idx="0"/>
          </p:cNvCxnSpPr>
          <p:nvPr/>
        </p:nvCxnSpPr>
        <p:spPr>
          <a:xfrm rot="5400000">
            <a:off x="1020770" y="3378232"/>
            <a:ext cx="423008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7" idx="2"/>
            <a:endCxn id="13" idx="0"/>
          </p:cNvCxnSpPr>
          <p:nvPr/>
        </p:nvCxnSpPr>
        <p:spPr>
          <a:xfrm rot="16200000" flipH="1">
            <a:off x="1699430" y="3378231"/>
            <a:ext cx="423008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/>
          <p:cNvCxnSpPr>
            <a:stCxn id="10" idx="2"/>
            <a:endCxn id="16" idx="0"/>
          </p:cNvCxnSpPr>
          <p:nvPr/>
        </p:nvCxnSpPr>
        <p:spPr>
          <a:xfrm rot="16200000" flipH="1">
            <a:off x="7648181" y="3716024"/>
            <a:ext cx="423008" cy="3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16" idx="2"/>
            <a:endCxn id="18" idx="0"/>
          </p:cNvCxnSpPr>
          <p:nvPr/>
        </p:nvCxnSpPr>
        <p:spPr>
          <a:xfrm rot="16200000" flipH="1">
            <a:off x="7737479" y="4629934"/>
            <a:ext cx="780198" cy="5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>
            <a:stCxn id="16" idx="2"/>
            <a:endCxn id="17" idx="0"/>
          </p:cNvCxnSpPr>
          <p:nvPr/>
        </p:nvCxnSpPr>
        <p:spPr>
          <a:xfrm rot="5400000">
            <a:off x="7094537" y="4519702"/>
            <a:ext cx="780198" cy="753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kezdőképernyő és felépítése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13858" y="2490788"/>
            <a:ext cx="6124222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Egyenes összekötő nyíllal 5"/>
          <p:cNvCxnSpPr/>
          <p:nvPr/>
        </p:nvCxnSpPr>
        <p:spPr>
          <a:xfrm flipV="1">
            <a:off x="3779912" y="2214554"/>
            <a:ext cx="149146" cy="21505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/>
          <p:cNvCxnSpPr/>
          <p:nvPr/>
        </p:nvCxnSpPr>
        <p:spPr>
          <a:xfrm flipV="1">
            <a:off x="2627784" y="2143116"/>
            <a:ext cx="1229836" cy="20779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3857620" y="185736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Hivatkozások</a:t>
            </a:r>
          </a:p>
        </p:txBody>
      </p:sp>
      <p:cxnSp>
        <p:nvCxnSpPr>
          <p:cNvPr id="13" name="Egyenes összekötő nyíllal 12"/>
          <p:cNvCxnSpPr/>
          <p:nvPr/>
        </p:nvCxnSpPr>
        <p:spPr>
          <a:xfrm flipV="1">
            <a:off x="5220072" y="2357430"/>
            <a:ext cx="709250" cy="12155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5929322" y="1785926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Lényegtelen csempe</a:t>
            </a:r>
          </a:p>
        </p:txBody>
      </p:sp>
    </p:spTree>
    <p:extLst>
      <p:ext uri="{BB962C8B-B14F-4D97-AF65-F5344CB8AC3E}">
        <p14:creationId xmlns:p14="http://schemas.microsoft.com/office/powerpoint/2010/main" val="296597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Mivel?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Paint.Net</a:t>
            </a:r>
            <a:endParaRPr lang="hu-HU" dirty="0"/>
          </a:p>
          <a:p>
            <a:r>
              <a:rPr lang="hu-HU" dirty="0"/>
              <a:t>PowerPoint</a:t>
            </a:r>
          </a:p>
          <a:p>
            <a:r>
              <a:rPr lang="hu-HU" dirty="0"/>
              <a:t>Sony Vegas</a:t>
            </a:r>
          </a:p>
        </p:txBody>
      </p:sp>
      <p:pic>
        <p:nvPicPr>
          <p:cNvPr id="1026" name="Picture 2" descr="https://lh3.googleusercontent.com/dJrQleHBeXi9sKtYHTbhEoF4w0vgz9KZXllpNDTOdutkNbolXO9enJwic4otpUj7Q0-cFTcEt14q7sDEy4s_Jb9B3-ELzRTn7cs-ZAZi9CzctLwQfmjTJPkSWPR28zkywZhNQIRNmLXHtBzNAgoRTA80HCC7OZZkpe1bbLSD18wjInQAj5Ll5FciFV8tHnbg8puqePX9-JOLk3uMqErDdLyI1Pt1GNvr9m7YgcG9KzofjN9UNLREmPo8g_PCX7rQ_zyG3s8JAZSBizhNFYShERJlkpZjHttauNcl_4fXGEggDghKufcpH_OGEK3IIaVsD7GEJYDz787ITnHPHtnIjR1qGLIXrCuvomQ1VgX-zH3hMv4UINvsvVr88o0hTrugiqwIKBtzg7q7xxKeLM4wlFoJ1ewFvCKpAH4pRKHWMMlov3Mt9fPkn4xsPlSYp66jMmZJnzfQLhC3pNPJpeubMv-tg00pzSBFd8QyqV9aihDKoFboQGN-yjZgyuLLY1lXXoEqMFMKMpMR88yIRvXqWwuRJd5ObnVhxq5EMYJeLFE-eYqpFcHyMMkmq_bOixdTLJG0=s256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58599"/>
            <a:ext cx="2600743" cy="26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et.obec.go.th/bet/wp-content/uploads/2014/06/logo_microsoft_powerpoint_20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31" y="2583107"/>
            <a:ext cx="2776234" cy="277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erialkeygeneratorfree.com/wp-content/uploads/2015/08/unna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31" y="2487668"/>
            <a:ext cx="2871674" cy="287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8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Folyamat.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Anyaggyűjtés</a:t>
            </a:r>
          </a:p>
          <a:p>
            <a:r>
              <a:rPr lang="hu-HU" dirty="0"/>
              <a:t>A nyersanyagok feldolgozása</a:t>
            </a:r>
          </a:p>
          <a:p>
            <a:pPr>
              <a:buNone/>
            </a:pPr>
            <a:endParaRPr lang="hu-HU" dirty="0"/>
          </a:p>
          <a:p>
            <a:r>
              <a:rPr lang="hu-HU" dirty="0"/>
              <a:t>Videókat </a:t>
            </a:r>
            <a:r>
              <a:rPr lang="hu-HU" b="1" i="1" dirty="0"/>
              <a:t>importáltuk</a:t>
            </a:r>
            <a:r>
              <a:rPr lang="hu-HU" dirty="0"/>
              <a:t> és </a:t>
            </a:r>
            <a:r>
              <a:rPr lang="hu-HU" b="1" dirty="0"/>
              <a:t>vágtuk</a:t>
            </a:r>
            <a:r>
              <a:rPr lang="hu-HU" dirty="0"/>
              <a:t> az egyszerűség kedvéért.</a:t>
            </a:r>
          </a:p>
          <a:p>
            <a:pPr>
              <a:buNone/>
            </a:pPr>
            <a:r>
              <a:rPr lang="hu-HU" dirty="0"/>
              <a:t> </a:t>
            </a:r>
          </a:p>
          <a:p>
            <a:r>
              <a:rPr lang="hu-HU" dirty="0"/>
              <a:t> </a:t>
            </a:r>
            <a:r>
              <a:rPr lang="hu-HU" b="1" i="1" dirty="0"/>
              <a:t>Menü </a:t>
            </a:r>
            <a:r>
              <a:rPr lang="hu-HU" dirty="0"/>
              <a:t>(statikus-környezetfüggetlen, dinamikus, grafikus)</a:t>
            </a:r>
          </a:p>
          <a:p>
            <a:r>
              <a:rPr lang="hu-HU" dirty="0"/>
              <a:t> </a:t>
            </a:r>
            <a:r>
              <a:rPr lang="hu-HU" b="1" i="1" dirty="0"/>
              <a:t>Gombok</a:t>
            </a:r>
            <a:r>
              <a:rPr lang="hu-HU" dirty="0"/>
              <a:t> (navigációs szerep) </a:t>
            </a:r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59796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Gondok!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PowerPoint különböző verziói</a:t>
            </a:r>
          </a:p>
          <a:p>
            <a:r>
              <a:rPr lang="hu-HU" dirty="0"/>
              <a:t>Kollégiumban lassú internet és gépek</a:t>
            </a:r>
          </a:p>
          <a:p>
            <a:r>
              <a:rPr lang="hu-HU" dirty="0"/>
              <a:t>Kollégisták Vs. Bejáró</a:t>
            </a:r>
          </a:p>
        </p:txBody>
      </p:sp>
    </p:spTree>
    <p:extLst>
      <p:ext uri="{BB962C8B-B14F-4D97-AF65-F5344CB8AC3E}">
        <p14:creationId xmlns:p14="http://schemas.microsoft.com/office/powerpoint/2010/main" val="20795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071568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207</TotalTime>
  <Words>103</Words>
  <Application>Microsoft Office PowerPoint</Application>
  <PresentationFormat>Diavetítés a képernyőre (4:3 oldalarány)</PresentationFormat>
  <Paragraphs>38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Organikus</vt:lpstr>
      <vt:lpstr>Egyéni tervezés</vt:lpstr>
      <vt:lpstr>Szakmai prezentáció</vt:lpstr>
      <vt:lpstr>Miért?</vt:lpstr>
      <vt:lpstr>Hogyan?</vt:lpstr>
      <vt:lpstr>A kezdőképernyő és felépítése</vt:lpstr>
      <vt:lpstr>Mivel?</vt:lpstr>
      <vt:lpstr>Folyamat.</vt:lpstr>
      <vt:lpstr>Gondok!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Szakmai prezentáció</dc:title>
  <dc:creator>Tolnai.Balazs</dc:creator>
  <cp:lastModifiedBy>Tóth Kristóf</cp:lastModifiedBy>
  <cp:revision>18</cp:revision>
  <dcterms:created xsi:type="dcterms:W3CDTF">2016-03-21T08:03:12Z</dcterms:created>
  <dcterms:modified xsi:type="dcterms:W3CDTF">2016-03-22T14:59:01Z</dcterms:modified>
</cp:coreProperties>
</file>