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17" autoAdjust="0"/>
    <p:restoredTop sz="94660"/>
  </p:normalViewPr>
  <p:slideViewPr>
    <p:cSldViewPr>
      <p:cViewPr>
        <p:scale>
          <a:sx n="100" d="100"/>
          <a:sy n="100" d="100"/>
        </p:scale>
        <p:origin x="2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36055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34643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1409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97723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64445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2745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0900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96478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151968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336301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42903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4E63-B77B-46EB-BE38-1981B9B1A3B6}" type="datetimeFigureOut">
              <a:rPr lang="hu-HU" smtClean="0"/>
              <a:pPr/>
              <a:t>2016.03.21.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D2C0F-5AA2-4656-97BF-77B1799ADE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xmlns="" val="234910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Szakmai prezentáció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Hogyan készült?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28285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Napjaink okos szerkezeteit minél szélesebb körben ismerté tenni.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Amúgy nem, csak bejutottunk, és ha nincs más dolgunk hát miért ne csináljuk meg :D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92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Hogyan?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857620" y="1571612"/>
            <a:ext cx="1500198" cy="57150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Menü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714348" y="2571744"/>
            <a:ext cx="1714512" cy="9343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Lézerszkenner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2809863" y="2571744"/>
            <a:ext cx="1714512" cy="9343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GPS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905378" y="2571744"/>
            <a:ext cx="1714512" cy="9343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Google Szemüveg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7000892" y="2571744"/>
            <a:ext cx="1714512" cy="9343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Háztartásbeli okos </a:t>
            </a:r>
            <a:r>
              <a:rPr lang="hu-HU" dirty="0" smtClean="0"/>
              <a:t>kiegészítők</a:t>
            </a:r>
            <a:endParaRPr lang="hu-HU" dirty="0"/>
          </a:p>
        </p:txBody>
      </p:sp>
      <p:sp>
        <p:nvSpPr>
          <p:cNvPr id="12" name="Téglalap 11"/>
          <p:cNvSpPr/>
          <p:nvPr/>
        </p:nvSpPr>
        <p:spPr>
          <a:xfrm>
            <a:off x="285720" y="3929066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1643042" y="3929066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</a:t>
            </a:r>
            <a:endParaRPr lang="hu-HU" dirty="0"/>
          </a:p>
        </p:txBody>
      </p:sp>
      <p:sp>
        <p:nvSpPr>
          <p:cNvPr id="14" name="Téglalap 13"/>
          <p:cNvSpPr/>
          <p:nvPr/>
        </p:nvSpPr>
        <p:spPr>
          <a:xfrm>
            <a:off x="3071802" y="3929066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</a:t>
            </a:r>
            <a:endParaRPr lang="hu-HU" dirty="0"/>
          </a:p>
        </p:txBody>
      </p:sp>
      <p:sp>
        <p:nvSpPr>
          <p:cNvPr id="15" name="Téglalap 14"/>
          <p:cNvSpPr/>
          <p:nvPr/>
        </p:nvSpPr>
        <p:spPr>
          <a:xfrm>
            <a:off x="5143504" y="3929066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</a:t>
            </a:r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7254000" y="3929066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Kép</a:t>
            </a:r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6500826" y="5286388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Szöveg</a:t>
            </a:r>
            <a:endParaRPr lang="hu-HU" dirty="0"/>
          </a:p>
        </p:txBody>
      </p:sp>
      <p:sp>
        <p:nvSpPr>
          <p:cNvPr id="18" name="Téglalap 17"/>
          <p:cNvSpPr/>
          <p:nvPr/>
        </p:nvSpPr>
        <p:spPr>
          <a:xfrm>
            <a:off x="7786710" y="5286388"/>
            <a:ext cx="1214446" cy="57712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Szöveg</a:t>
            </a:r>
          </a:p>
        </p:txBody>
      </p:sp>
      <p:cxnSp>
        <p:nvCxnSpPr>
          <p:cNvPr id="20" name="Egyenes összekötő nyíllal 19"/>
          <p:cNvCxnSpPr>
            <a:stCxn id="6" idx="2"/>
            <a:endCxn id="8" idx="0"/>
          </p:cNvCxnSpPr>
          <p:nvPr/>
        </p:nvCxnSpPr>
        <p:spPr>
          <a:xfrm rot="5400000">
            <a:off x="3923105" y="1887130"/>
            <a:ext cx="428628" cy="94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6" idx="2"/>
            <a:endCxn id="9" idx="0"/>
          </p:cNvCxnSpPr>
          <p:nvPr/>
        </p:nvCxnSpPr>
        <p:spPr>
          <a:xfrm rot="16200000" flipH="1">
            <a:off x="4970862" y="1779972"/>
            <a:ext cx="428628" cy="1154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6" idx="2"/>
            <a:endCxn id="10" idx="0"/>
          </p:cNvCxnSpPr>
          <p:nvPr/>
        </p:nvCxnSpPr>
        <p:spPr>
          <a:xfrm rot="16200000" flipH="1">
            <a:off x="6018619" y="732215"/>
            <a:ext cx="428628" cy="3250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6" idx="2"/>
            <a:endCxn id="7" idx="0"/>
          </p:cNvCxnSpPr>
          <p:nvPr/>
        </p:nvCxnSpPr>
        <p:spPr>
          <a:xfrm rot="5400000">
            <a:off x="2875348" y="839373"/>
            <a:ext cx="428628" cy="303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9" idx="2"/>
            <a:endCxn id="15" idx="0"/>
          </p:cNvCxnSpPr>
          <p:nvPr/>
        </p:nvCxnSpPr>
        <p:spPr>
          <a:xfrm rot="5400000">
            <a:off x="5545177" y="3711609"/>
            <a:ext cx="423008" cy="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/>
          <p:cNvCxnSpPr>
            <a:stCxn id="8" idx="2"/>
            <a:endCxn id="14" idx="0"/>
          </p:cNvCxnSpPr>
          <p:nvPr/>
        </p:nvCxnSpPr>
        <p:spPr>
          <a:xfrm rot="16200000" flipH="1">
            <a:off x="3461568" y="3711609"/>
            <a:ext cx="423008" cy="1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>
            <a:stCxn id="7" idx="2"/>
            <a:endCxn id="12" idx="0"/>
          </p:cNvCxnSpPr>
          <p:nvPr/>
        </p:nvCxnSpPr>
        <p:spPr>
          <a:xfrm rot="5400000">
            <a:off x="1020770" y="3378232"/>
            <a:ext cx="423008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7" idx="2"/>
            <a:endCxn id="13" idx="0"/>
          </p:cNvCxnSpPr>
          <p:nvPr/>
        </p:nvCxnSpPr>
        <p:spPr>
          <a:xfrm rot="16200000" flipH="1">
            <a:off x="1699430" y="3378231"/>
            <a:ext cx="423008" cy="678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/>
          <p:cNvCxnSpPr>
            <a:stCxn id="10" idx="2"/>
            <a:endCxn id="16" idx="0"/>
          </p:cNvCxnSpPr>
          <p:nvPr/>
        </p:nvCxnSpPr>
        <p:spPr>
          <a:xfrm rot="16200000" flipH="1">
            <a:off x="7648181" y="3716024"/>
            <a:ext cx="423008" cy="3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/>
          <p:cNvCxnSpPr>
            <a:stCxn id="16" idx="2"/>
            <a:endCxn id="18" idx="0"/>
          </p:cNvCxnSpPr>
          <p:nvPr/>
        </p:nvCxnSpPr>
        <p:spPr>
          <a:xfrm rot="16200000" flipH="1">
            <a:off x="7737479" y="4629934"/>
            <a:ext cx="780198" cy="532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>
            <a:stCxn id="16" idx="2"/>
            <a:endCxn id="17" idx="0"/>
          </p:cNvCxnSpPr>
          <p:nvPr/>
        </p:nvCxnSpPr>
        <p:spPr>
          <a:xfrm rot="5400000">
            <a:off x="7094537" y="4519702"/>
            <a:ext cx="780198" cy="753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09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Mivel?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PowerPoint</a:t>
            </a:r>
            <a:endParaRPr lang="hu-HU" dirty="0" smtClean="0"/>
          </a:p>
          <a:p>
            <a:r>
              <a:rPr lang="hu-HU" dirty="0" err="1" smtClean="0"/>
              <a:t>Paint.Net</a:t>
            </a:r>
            <a:endParaRPr lang="hu-HU" dirty="0" smtClean="0"/>
          </a:p>
          <a:p>
            <a:r>
              <a:rPr lang="hu-HU" dirty="0" smtClean="0"/>
              <a:t>Sony Vegas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0648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Hogyan?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Anyaggyűjtés</a:t>
            </a:r>
          </a:p>
          <a:p>
            <a:r>
              <a:rPr lang="hu-HU" dirty="0"/>
              <a:t>A nyersanyagok </a:t>
            </a:r>
            <a:r>
              <a:rPr lang="hu-HU" dirty="0" smtClean="0"/>
              <a:t>feldolgozása</a:t>
            </a:r>
          </a:p>
          <a:p>
            <a:pPr>
              <a:buNone/>
            </a:pPr>
            <a:endParaRPr lang="hu-HU" dirty="0"/>
          </a:p>
          <a:p>
            <a:r>
              <a:rPr lang="hu-HU" dirty="0" smtClean="0"/>
              <a:t>Videókat </a:t>
            </a:r>
            <a:r>
              <a:rPr lang="hu-HU" b="1" i="1" dirty="0" smtClean="0"/>
              <a:t>importáltuk</a:t>
            </a:r>
            <a:r>
              <a:rPr lang="hu-HU" dirty="0" smtClean="0"/>
              <a:t> az egyszerűség kedvéért.</a:t>
            </a:r>
            <a:endParaRPr lang="hu-HU" dirty="0"/>
          </a:p>
          <a:p>
            <a:pPr>
              <a:buNone/>
            </a:pPr>
            <a:r>
              <a:rPr lang="hu-HU" dirty="0"/>
              <a:t> </a:t>
            </a:r>
          </a:p>
          <a:p>
            <a:r>
              <a:rPr lang="hu-HU" dirty="0"/>
              <a:t>A multimédia fejlesztő környezet elemei:</a:t>
            </a:r>
          </a:p>
          <a:p>
            <a:r>
              <a:rPr lang="hu-HU" dirty="0"/>
              <a:t>- </a:t>
            </a:r>
            <a:r>
              <a:rPr lang="hu-HU" b="1" i="1" dirty="0"/>
              <a:t>Menük </a:t>
            </a:r>
            <a:r>
              <a:rPr lang="hu-HU" dirty="0"/>
              <a:t>(statikus-környezetfüggetlen, dinamikus, grafikus)</a:t>
            </a:r>
          </a:p>
          <a:p>
            <a:r>
              <a:rPr lang="hu-HU" dirty="0"/>
              <a:t>- </a:t>
            </a:r>
            <a:r>
              <a:rPr lang="hu-HU" b="1" i="1" dirty="0"/>
              <a:t>Gombok</a:t>
            </a:r>
            <a:r>
              <a:rPr lang="hu-HU" dirty="0"/>
              <a:t> (navigációs szerep) nyomógombok, </a:t>
            </a:r>
            <a:r>
              <a:rPr lang="hu-HU" dirty="0" err="1" smtClean="0"/>
              <a:t>rádiógom</a:t>
            </a:r>
            <a:endParaRPr lang="hu-HU" dirty="0"/>
          </a:p>
          <a:p>
            <a:r>
              <a:rPr lang="hu-HU" dirty="0"/>
              <a:t>- </a:t>
            </a:r>
            <a:r>
              <a:rPr lang="hu-HU" b="1" i="1" dirty="0"/>
              <a:t>Szövegbírások</a:t>
            </a:r>
            <a:r>
              <a:rPr lang="hu-HU" dirty="0"/>
              <a:t> (mezők és párbeszéddobozok, kombinált dobozok)</a:t>
            </a:r>
          </a:p>
          <a:p>
            <a:r>
              <a:rPr lang="hu-HU" dirty="0"/>
              <a:t>- </a:t>
            </a:r>
            <a:r>
              <a:rPr lang="hu-HU" b="1" i="1" dirty="0"/>
              <a:t>Hipertext</a:t>
            </a:r>
          </a:p>
          <a:p>
            <a:endParaRPr lang="hu-HU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979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Gondok!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PowerPoint </a:t>
            </a:r>
            <a:r>
              <a:rPr lang="hu-HU" dirty="0" smtClean="0"/>
              <a:t>különböző verziói</a:t>
            </a:r>
          </a:p>
          <a:p>
            <a:r>
              <a:rPr lang="hu-HU" dirty="0" smtClean="0"/>
              <a:t>Kevés idő</a:t>
            </a:r>
          </a:p>
          <a:p>
            <a:r>
              <a:rPr lang="hu-HU" dirty="0" smtClean="0"/>
              <a:t>Kollégiumban lassú internet és </a:t>
            </a:r>
            <a:r>
              <a:rPr lang="hu-HU" dirty="0" smtClean="0"/>
              <a:t>gépek</a:t>
            </a:r>
            <a:endParaRPr lang="hu-HU" dirty="0"/>
          </a:p>
          <a:p>
            <a:r>
              <a:rPr lang="hu-HU" dirty="0" smtClean="0"/>
              <a:t>Kollégisták Vs. Bejáró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2079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Képernyőkép kialakításával kapcsolatos törekvéseink: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áttekinthetőség</a:t>
            </a:r>
            <a:r>
              <a:rPr lang="hu-HU" dirty="0"/>
              <a:t>, érthetőség, </a:t>
            </a:r>
            <a:r>
              <a:rPr lang="hu-HU" dirty="0" smtClean="0"/>
              <a:t>egyszerűség</a:t>
            </a:r>
          </a:p>
          <a:p>
            <a:r>
              <a:rPr lang="hu-HU" dirty="0" smtClean="0"/>
              <a:t>Az </a:t>
            </a:r>
            <a:r>
              <a:rPr lang="hu-HU" dirty="0"/>
              <a:t>egymást követő képernyőképek folytonosan vezessék a felhasználót az egymáshoz kapcsolódó gondolatok között</a:t>
            </a:r>
            <a:r>
              <a:rPr lang="hu-HU" dirty="0" smtClean="0"/>
              <a:t>.</a:t>
            </a:r>
          </a:p>
          <a:p>
            <a:r>
              <a:rPr lang="hu-HU" dirty="0" smtClean="0"/>
              <a:t>ne </a:t>
            </a:r>
            <a:r>
              <a:rPr lang="hu-HU" dirty="0"/>
              <a:t>használjunk túl sok színt, kerüljük a telített színek használatát.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xmlns="" val="19643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kezdőképernyő és felépítése</a:t>
            </a:r>
            <a:endParaRPr lang="hu-H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Egyenes összekötő nyíllal 5"/>
          <p:cNvCxnSpPr/>
          <p:nvPr/>
        </p:nvCxnSpPr>
        <p:spPr>
          <a:xfrm rot="5400000" flipH="1" flipV="1">
            <a:off x="2786050" y="2714620"/>
            <a:ext cx="1643074" cy="6429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 flipV="1">
            <a:off x="1928794" y="2143116"/>
            <a:ext cx="1928826" cy="16430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3857620" y="185736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Hivatkozások</a:t>
            </a:r>
            <a:endParaRPr lang="hu-HU" dirty="0">
              <a:solidFill>
                <a:srgbClr val="FF0000"/>
              </a:solidFill>
            </a:endParaRPr>
          </a:p>
        </p:txBody>
      </p:sp>
      <p:cxnSp>
        <p:nvCxnSpPr>
          <p:cNvPr id="13" name="Egyenes összekötő nyíllal 12"/>
          <p:cNvCxnSpPr/>
          <p:nvPr/>
        </p:nvCxnSpPr>
        <p:spPr>
          <a:xfrm rot="5400000" flipH="1" flipV="1">
            <a:off x="5322099" y="2464587"/>
            <a:ext cx="714380" cy="5000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5929322" y="1785926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0000"/>
                </a:solidFill>
              </a:rPr>
              <a:t>Lényegtelen csempe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59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xmlns="" val="307156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132</Words>
  <Application>Microsoft Office PowerPoint</Application>
  <PresentationFormat>Diavetítés a képernyőre (4:3 oldalarány)</PresentationFormat>
  <Paragraphs>51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Szakmai prezentáció</vt:lpstr>
      <vt:lpstr>Miért?</vt:lpstr>
      <vt:lpstr>Hogyan?</vt:lpstr>
      <vt:lpstr>Mivel?</vt:lpstr>
      <vt:lpstr>Hogyan?</vt:lpstr>
      <vt:lpstr>Gondok!</vt:lpstr>
      <vt:lpstr>Képernyőkép kialakításával kapcsolatos törekvéseink:</vt:lpstr>
      <vt:lpstr>A kezdőképernyő és felépítése</vt:lpstr>
      <vt:lpstr>Köszönjük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Szakmai prezentáció</dc:title>
  <dc:creator>Tolnai.Balazs</dc:creator>
  <cp:lastModifiedBy>TomiZenesz</cp:lastModifiedBy>
  <cp:revision>10</cp:revision>
  <dcterms:created xsi:type="dcterms:W3CDTF">2016-03-21T08:03:12Z</dcterms:created>
  <dcterms:modified xsi:type="dcterms:W3CDTF">2016-03-21T20:45:32Z</dcterms:modified>
</cp:coreProperties>
</file>