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0"/>
  </p:notesMasterIdLst>
  <p:sldIdLst>
    <p:sldId id="256" r:id="rId2"/>
    <p:sldId id="348" r:id="rId3"/>
    <p:sldId id="282" r:id="rId4"/>
    <p:sldId id="349" r:id="rId5"/>
    <p:sldId id="257" r:id="rId6"/>
    <p:sldId id="350" r:id="rId7"/>
    <p:sldId id="258" r:id="rId8"/>
    <p:sldId id="351" r:id="rId9"/>
    <p:sldId id="259" r:id="rId10"/>
    <p:sldId id="274" r:id="rId11"/>
    <p:sldId id="353" r:id="rId12"/>
    <p:sldId id="357" r:id="rId13"/>
    <p:sldId id="356" r:id="rId14"/>
    <p:sldId id="260" r:id="rId15"/>
    <p:sldId id="354" r:id="rId16"/>
    <p:sldId id="355" r:id="rId17"/>
    <p:sldId id="358" r:id="rId18"/>
    <p:sldId id="359" r:id="rId19"/>
  </p:sldIdLst>
  <p:sldSz cx="9144000" cy="5143500" type="screen16x9"/>
  <p:notesSz cx="6858000" cy="9144000"/>
  <p:embeddedFontLst>
    <p:embeddedFont>
      <p:font typeface="Aldrich" panose="02000000000000000000" pitchFamily="2" charset="0"/>
      <p:regular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Didact Gothic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EB1AAD-AD52-491F-81DE-030B6CA4606D}">
  <a:tblStyle styleId="{5DEB1AAD-AD52-491F-81DE-030B6CA460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5850" autoAdjust="0"/>
  </p:normalViewPr>
  <p:slideViewPr>
    <p:cSldViewPr snapToGrid="0">
      <p:cViewPr varScale="1">
        <p:scale>
          <a:sx n="134" d="100"/>
          <a:sy n="13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53de5052a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53de5052a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0cd8a10cc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0cd8a10cc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69694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0cd8a10cc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0cd8a10cc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833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8788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0cd8a10cc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0cd8a10cc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143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6111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0cd8a10ccc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0cd8a10ccc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508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8251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2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ga745d186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7" name="Google Shape;2507;ga745d186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55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a71291a8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a71291a8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63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a71291a82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a71291a82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ga745d1862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0" name="Google Shape;1350;ga745d1862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57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0cd8a10cc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0cd8a10cc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Felhasználóbarát platform: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Az alkalmazás könnyen használható felülete vonzóvá teszi a felhasználók számára. </a:t>
            </a: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Szakértői támogatás: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Professzionális tanácsadás és támogatás áll rendelkezésre az ügyfelek számára a PC-építés során.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hu-H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Versenykörnyezet: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A verseny intenzív a számítógépalkatrész-piacban, ami nehezítheti a piaci pozíció kialakítását.</a:t>
            </a: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Márkaismertség: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Ha a BuildEase kevésbé ismert a piac számára, nehezebb lehet az ügyfelek megszerzése és megtartása.</a:t>
            </a:r>
          </a:p>
          <a:p>
            <a:pPr algn="l">
              <a:buFont typeface="+mj-lt"/>
              <a:buAutoNum type="arabicPeriod"/>
            </a:pPr>
            <a:endParaRPr lang="hu-H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Növekvő kereslet: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A PC-gaming és a személyre szabott számítógépek iránti növekvő kereslet lehetőséget teremt a BuildEase-nek a piaci részesedés növelésére. </a:t>
            </a: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E-kereskedelem növekedése: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Az online vásárlás növekvő népszerűsége lehetőséget teremt a BuildEase számára az üzleti terjeszkedésre és új piacok meghódítására.</a:t>
            </a:r>
          </a:p>
          <a:p>
            <a:pPr algn="l">
              <a:buFont typeface="+mj-lt"/>
              <a:buAutoNum type="arabicPeriod"/>
            </a:pPr>
            <a:endParaRPr lang="hu-H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Versenytársak: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Erős versenytársak jelenléte az iparágban fenyegetést jelenthet a piaci részesedésre.</a:t>
            </a:r>
          </a:p>
          <a:p>
            <a:pPr algn="l">
              <a:buFont typeface="+mj-lt"/>
              <a:buAutoNum type="arabicPeriod"/>
            </a:pPr>
            <a:r>
              <a:rPr lang="hu-HU" b="1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Gazdasági instabilitás:</a:t>
            </a:r>
            <a:r>
              <a:rPr lang="hu-H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Gazdasági válság vagy piaci instabilitás esetén csökkenhet a fogyasztói költés, ami befolyásolhatja az üzlet teljesítményét.</a:t>
            </a:r>
          </a:p>
          <a:p>
            <a:pPr marL="158750" indent="0" algn="l">
              <a:buFont typeface="+mj-lt"/>
              <a:buNone/>
            </a:pPr>
            <a:endParaRPr lang="hu-H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5151" y="2785291"/>
            <a:ext cx="2526614" cy="874564"/>
            <a:chOff x="3457434" y="4469778"/>
            <a:chExt cx="1572451" cy="544289"/>
          </a:xfrm>
        </p:grpSpPr>
        <p:sp>
          <p:nvSpPr>
            <p:cNvPr id="10" name="Google Shape;10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02751" y="3680641"/>
            <a:ext cx="2526614" cy="874564"/>
            <a:chOff x="3457434" y="4469778"/>
            <a:chExt cx="1572451" cy="544289"/>
          </a:xfrm>
        </p:grpSpPr>
        <p:sp>
          <p:nvSpPr>
            <p:cNvPr id="31" name="Google Shape;31;p2"/>
            <p:cNvSpPr/>
            <p:nvPr/>
          </p:nvSpPr>
          <p:spPr>
            <a:xfrm>
              <a:off x="3457434" y="4667694"/>
              <a:ext cx="1467538" cy="346372"/>
            </a:xfrm>
            <a:custGeom>
              <a:avLst/>
              <a:gdLst/>
              <a:ahLst/>
              <a:cxnLst/>
              <a:rect l="l" t="t" r="r" b="b"/>
              <a:pathLst>
                <a:path w="60617" h="14307" extrusionOk="0">
                  <a:moveTo>
                    <a:pt x="7848" y="0"/>
                  </a:moveTo>
                  <a:cubicBezTo>
                    <a:pt x="3393" y="0"/>
                    <a:pt x="1" y="3229"/>
                    <a:pt x="1" y="7153"/>
                  </a:cubicBezTo>
                  <a:cubicBezTo>
                    <a:pt x="1" y="11077"/>
                    <a:pt x="3393" y="14306"/>
                    <a:pt x="7848" y="14306"/>
                  </a:cubicBezTo>
                  <a:lnTo>
                    <a:pt x="60617" y="14306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31662" y="4713209"/>
              <a:ext cx="1393310" cy="255319"/>
            </a:xfrm>
            <a:custGeom>
              <a:avLst/>
              <a:gdLst/>
              <a:ahLst/>
              <a:cxnLst/>
              <a:rect l="l" t="t" r="r" b="b"/>
              <a:pathLst>
                <a:path w="57551" h="10546" extrusionOk="0">
                  <a:moveTo>
                    <a:pt x="7480" y="0"/>
                  </a:moveTo>
                  <a:cubicBezTo>
                    <a:pt x="3393" y="0"/>
                    <a:pt x="0" y="2371"/>
                    <a:pt x="0" y="5273"/>
                  </a:cubicBezTo>
                  <a:cubicBezTo>
                    <a:pt x="0" y="8175"/>
                    <a:pt x="3393" y="10546"/>
                    <a:pt x="7480" y="10546"/>
                  </a:cubicBezTo>
                  <a:lnTo>
                    <a:pt x="57551" y="10546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31662" y="475080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98337" y="4741898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31662" y="4812156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531662" y="4804239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531662" y="4869557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531662" y="486164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31662" y="4931898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607862" y="4923982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0"/>
                  </a:moveTo>
                  <a:lnTo>
                    <a:pt x="0" y="654"/>
                  </a:lnTo>
                  <a:lnTo>
                    <a:pt x="58736" y="654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7434" y="4469778"/>
              <a:ext cx="1467538" cy="197941"/>
            </a:xfrm>
            <a:custGeom>
              <a:avLst/>
              <a:gdLst/>
              <a:ahLst/>
              <a:cxnLst/>
              <a:rect l="l" t="t" r="r" b="b"/>
              <a:pathLst>
                <a:path w="60617" h="8176" extrusionOk="0">
                  <a:moveTo>
                    <a:pt x="7848" y="0"/>
                  </a:moveTo>
                  <a:cubicBezTo>
                    <a:pt x="3393" y="0"/>
                    <a:pt x="1" y="1881"/>
                    <a:pt x="1" y="4088"/>
                  </a:cubicBezTo>
                  <a:cubicBezTo>
                    <a:pt x="1" y="6295"/>
                    <a:pt x="3393" y="8175"/>
                    <a:pt x="7848" y="8175"/>
                  </a:cubicBezTo>
                  <a:lnTo>
                    <a:pt x="60617" y="8175"/>
                  </a:lnTo>
                  <a:lnTo>
                    <a:pt x="60617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531662" y="4494520"/>
              <a:ext cx="1393310" cy="144485"/>
            </a:xfrm>
            <a:custGeom>
              <a:avLst/>
              <a:gdLst/>
              <a:ahLst/>
              <a:cxnLst/>
              <a:rect l="l" t="t" r="r" b="b"/>
              <a:pathLst>
                <a:path w="57551" h="5968" extrusionOk="0">
                  <a:moveTo>
                    <a:pt x="7480" y="0"/>
                  </a:moveTo>
                  <a:cubicBezTo>
                    <a:pt x="3393" y="0"/>
                    <a:pt x="0" y="1390"/>
                    <a:pt x="0" y="3066"/>
                  </a:cubicBezTo>
                  <a:cubicBezTo>
                    <a:pt x="0" y="4782"/>
                    <a:pt x="3393" y="5968"/>
                    <a:pt x="7480" y="5968"/>
                  </a:cubicBezTo>
                  <a:lnTo>
                    <a:pt x="57551" y="5968"/>
                  </a:lnTo>
                  <a:lnTo>
                    <a:pt x="575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531662" y="4536065"/>
              <a:ext cx="477978" cy="102941"/>
            </a:xfrm>
            <a:custGeom>
              <a:avLst/>
              <a:gdLst/>
              <a:ahLst/>
              <a:cxnLst/>
              <a:rect l="l" t="t" r="r" b="b"/>
              <a:pathLst>
                <a:path w="19743" h="4252" extrusionOk="0">
                  <a:moveTo>
                    <a:pt x="859" y="1"/>
                  </a:moveTo>
                  <a:cubicBezTo>
                    <a:pt x="327" y="328"/>
                    <a:pt x="0" y="859"/>
                    <a:pt x="0" y="1350"/>
                  </a:cubicBezTo>
                  <a:cubicBezTo>
                    <a:pt x="0" y="3066"/>
                    <a:pt x="3393" y="4252"/>
                    <a:pt x="7480" y="4252"/>
                  </a:cubicBezTo>
                  <a:lnTo>
                    <a:pt x="19742" y="4252"/>
                  </a:lnTo>
                  <a:cubicBezTo>
                    <a:pt x="12753" y="3761"/>
                    <a:pt x="4946" y="2739"/>
                    <a:pt x="8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531662" y="4515293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607862" y="4507376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31662" y="4552891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41187" y="4543981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1"/>
                  </a:moveTo>
                  <a:lnTo>
                    <a:pt x="0" y="696"/>
                  </a:lnTo>
                  <a:lnTo>
                    <a:pt x="58736" y="696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31662" y="4585550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1"/>
                  </a:moveTo>
                  <a:lnTo>
                    <a:pt x="587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31662" y="4618209"/>
              <a:ext cx="1422023" cy="24"/>
            </a:xfrm>
            <a:custGeom>
              <a:avLst/>
              <a:gdLst/>
              <a:ahLst/>
              <a:cxnLst/>
              <a:rect l="l" t="t" r="r" b="b"/>
              <a:pathLst>
                <a:path w="58737" h="1" extrusionOk="0">
                  <a:moveTo>
                    <a:pt x="0" y="0"/>
                  </a:moveTo>
                  <a:lnTo>
                    <a:pt x="58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07862" y="4610293"/>
              <a:ext cx="1422023" cy="16850"/>
            </a:xfrm>
            <a:custGeom>
              <a:avLst/>
              <a:gdLst/>
              <a:ahLst/>
              <a:cxnLst/>
              <a:rect l="l" t="t" r="r" b="b"/>
              <a:pathLst>
                <a:path w="58737" h="696" extrusionOk="0">
                  <a:moveTo>
                    <a:pt x="0" y="0"/>
                  </a:moveTo>
                  <a:lnTo>
                    <a:pt x="0" y="695"/>
                  </a:lnTo>
                  <a:lnTo>
                    <a:pt x="58736" y="695"/>
                  </a:lnTo>
                  <a:lnTo>
                    <a:pt x="587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541187" y="4577633"/>
              <a:ext cx="1422023" cy="15858"/>
            </a:xfrm>
            <a:custGeom>
              <a:avLst/>
              <a:gdLst/>
              <a:ahLst/>
              <a:cxnLst/>
              <a:rect l="l" t="t" r="r" b="b"/>
              <a:pathLst>
                <a:path w="58737" h="655" extrusionOk="0">
                  <a:moveTo>
                    <a:pt x="0" y="1"/>
                  </a:moveTo>
                  <a:lnTo>
                    <a:pt x="0" y="655"/>
                  </a:lnTo>
                  <a:lnTo>
                    <a:pt x="58736" y="655"/>
                  </a:lnTo>
                  <a:lnTo>
                    <a:pt x="587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7228313" y="-114309"/>
            <a:ext cx="1915697" cy="4616272"/>
            <a:chOff x="7899913" y="-114309"/>
            <a:chExt cx="1915697" cy="4616272"/>
          </a:xfrm>
        </p:grpSpPr>
        <p:sp>
          <p:nvSpPr>
            <p:cNvPr id="53" name="Google Shape;53;p2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899913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2">
                <a:alpha val="536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-400231" y="71459"/>
            <a:ext cx="9944461" cy="5619869"/>
            <a:chOff x="-1009131" y="114298"/>
            <a:chExt cx="11162264" cy="5619869"/>
          </a:xfrm>
        </p:grpSpPr>
        <p:grpSp>
          <p:nvGrpSpPr>
            <p:cNvPr id="70" name="Google Shape;70;p2"/>
            <p:cNvGrpSpPr/>
            <p:nvPr/>
          </p:nvGrpSpPr>
          <p:grpSpPr>
            <a:xfrm>
              <a:off x="-1009131" y="114298"/>
              <a:ext cx="11162264" cy="5619869"/>
              <a:chOff x="-852900" y="114300"/>
              <a:chExt cx="10849790" cy="6172288"/>
            </a:xfrm>
          </p:grpSpPr>
          <p:sp>
            <p:nvSpPr>
              <p:cNvPr id="71" name="Google Shape;71;p2"/>
              <p:cNvSpPr/>
              <p:nvPr/>
            </p:nvSpPr>
            <p:spPr>
              <a:xfrm>
                <a:off x="-845014" y="129282"/>
                <a:ext cx="10826179" cy="6147915"/>
              </a:xfrm>
              <a:custGeom>
                <a:avLst/>
                <a:gdLst/>
                <a:ahLst/>
                <a:cxnLst/>
                <a:rect l="l" t="t" r="r" b="b"/>
                <a:pathLst>
                  <a:path w="225135" h="134190" extrusionOk="0">
                    <a:moveTo>
                      <a:pt x="41896" y="1"/>
                    </a:moveTo>
                    <a:cubicBezTo>
                      <a:pt x="37114" y="1"/>
                      <a:pt x="33190" y="3924"/>
                      <a:pt x="33190" y="8707"/>
                    </a:cubicBezTo>
                    <a:lnTo>
                      <a:pt x="33190" y="102349"/>
                    </a:lnTo>
                    <a:lnTo>
                      <a:pt x="1676" y="125197"/>
                    </a:lnTo>
                    <a:lnTo>
                      <a:pt x="2044" y="125197"/>
                    </a:lnTo>
                    <a:cubicBezTo>
                      <a:pt x="859" y="126015"/>
                      <a:pt x="0" y="127568"/>
                      <a:pt x="0" y="129081"/>
                    </a:cubicBezTo>
                    <a:cubicBezTo>
                      <a:pt x="0" y="131819"/>
                      <a:pt x="2371" y="134190"/>
                      <a:pt x="5109" y="134190"/>
                    </a:cubicBezTo>
                    <a:lnTo>
                      <a:pt x="220188" y="134190"/>
                    </a:lnTo>
                    <a:cubicBezTo>
                      <a:pt x="222927" y="134190"/>
                      <a:pt x="225134" y="131819"/>
                      <a:pt x="225134" y="129081"/>
                    </a:cubicBezTo>
                    <a:cubicBezTo>
                      <a:pt x="225134" y="127732"/>
                      <a:pt x="224644" y="126383"/>
                      <a:pt x="223622" y="125524"/>
                    </a:cubicBezTo>
                    <a:lnTo>
                      <a:pt x="223785" y="125524"/>
                    </a:lnTo>
                    <a:lnTo>
                      <a:pt x="192762" y="102349"/>
                    </a:lnTo>
                    <a:lnTo>
                      <a:pt x="192762" y="8707"/>
                    </a:lnTo>
                    <a:cubicBezTo>
                      <a:pt x="192762" y="3924"/>
                      <a:pt x="188879" y="1"/>
                      <a:pt x="1840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52900" y="114300"/>
                <a:ext cx="10849790" cy="6172288"/>
              </a:xfrm>
              <a:custGeom>
                <a:avLst/>
                <a:gdLst/>
                <a:ahLst/>
                <a:cxnLst/>
                <a:rect l="l" t="t" r="r" b="b"/>
                <a:pathLst>
                  <a:path w="225626" h="134722" extrusionOk="0">
                    <a:moveTo>
                      <a:pt x="184261" y="491"/>
                    </a:moveTo>
                    <a:cubicBezTo>
                      <a:pt x="186468" y="491"/>
                      <a:pt x="188675" y="1513"/>
                      <a:pt x="190228" y="3066"/>
                    </a:cubicBezTo>
                    <a:cubicBezTo>
                      <a:pt x="191577" y="4578"/>
                      <a:pt x="192599" y="6622"/>
                      <a:pt x="192599" y="9034"/>
                    </a:cubicBezTo>
                    <a:lnTo>
                      <a:pt x="192599" y="102839"/>
                    </a:lnTo>
                    <a:lnTo>
                      <a:pt x="223381" y="125714"/>
                    </a:lnTo>
                    <a:lnTo>
                      <a:pt x="223581" y="126015"/>
                    </a:lnTo>
                    <a:cubicBezTo>
                      <a:pt x="224440" y="126873"/>
                      <a:pt x="225135" y="128059"/>
                      <a:pt x="225135" y="129408"/>
                    </a:cubicBezTo>
                    <a:cubicBezTo>
                      <a:pt x="225135" y="130797"/>
                      <a:pt x="224603" y="131983"/>
                      <a:pt x="223581" y="132841"/>
                    </a:cubicBezTo>
                    <a:cubicBezTo>
                      <a:pt x="222764" y="133699"/>
                      <a:pt x="221538" y="134190"/>
                      <a:pt x="220352" y="134190"/>
                    </a:cubicBezTo>
                    <a:lnTo>
                      <a:pt x="5273" y="134190"/>
                    </a:lnTo>
                    <a:cubicBezTo>
                      <a:pt x="3884" y="134190"/>
                      <a:pt x="2698" y="133699"/>
                      <a:pt x="1840" y="132841"/>
                    </a:cubicBezTo>
                    <a:cubicBezTo>
                      <a:pt x="1023" y="131983"/>
                      <a:pt x="491" y="130797"/>
                      <a:pt x="491" y="129408"/>
                    </a:cubicBezTo>
                    <a:cubicBezTo>
                      <a:pt x="491" y="127895"/>
                      <a:pt x="1186" y="126546"/>
                      <a:pt x="2371" y="125688"/>
                    </a:cubicBezTo>
                    <a:lnTo>
                      <a:pt x="2862" y="125157"/>
                    </a:lnTo>
                    <a:lnTo>
                      <a:pt x="2698" y="125157"/>
                    </a:lnTo>
                    <a:lnTo>
                      <a:pt x="33722" y="102839"/>
                    </a:lnTo>
                    <a:lnTo>
                      <a:pt x="33722" y="9034"/>
                    </a:lnTo>
                    <a:cubicBezTo>
                      <a:pt x="33722" y="6622"/>
                      <a:pt x="34539" y="4578"/>
                      <a:pt x="36092" y="3066"/>
                    </a:cubicBezTo>
                    <a:cubicBezTo>
                      <a:pt x="37605" y="1513"/>
                      <a:pt x="39853" y="491"/>
                      <a:pt x="42060" y="491"/>
                    </a:cubicBezTo>
                    <a:close/>
                    <a:moveTo>
                      <a:pt x="42060" y="1"/>
                    </a:moveTo>
                    <a:cubicBezTo>
                      <a:pt x="37114" y="1"/>
                      <a:pt x="33190" y="4088"/>
                      <a:pt x="33190" y="9034"/>
                    </a:cubicBezTo>
                    <a:lnTo>
                      <a:pt x="33190" y="102676"/>
                    </a:lnTo>
                    <a:lnTo>
                      <a:pt x="1023" y="125688"/>
                    </a:lnTo>
                    <a:lnTo>
                      <a:pt x="1589" y="125688"/>
                    </a:lnTo>
                    <a:cubicBezTo>
                      <a:pt x="620" y="126584"/>
                      <a:pt x="1" y="127949"/>
                      <a:pt x="1" y="129408"/>
                    </a:cubicBezTo>
                    <a:cubicBezTo>
                      <a:pt x="1" y="132310"/>
                      <a:pt x="2371" y="134721"/>
                      <a:pt x="5273" y="134721"/>
                    </a:cubicBezTo>
                    <a:lnTo>
                      <a:pt x="220352" y="134721"/>
                    </a:lnTo>
                    <a:cubicBezTo>
                      <a:pt x="223254" y="134721"/>
                      <a:pt x="225625" y="132310"/>
                      <a:pt x="225625" y="129408"/>
                    </a:cubicBezTo>
                    <a:cubicBezTo>
                      <a:pt x="225625" y="128054"/>
                      <a:pt x="225101" y="126962"/>
                      <a:pt x="224258" y="126015"/>
                    </a:cubicBezTo>
                    <a:lnTo>
                      <a:pt x="224603" y="126015"/>
                    </a:lnTo>
                    <a:lnTo>
                      <a:pt x="223949" y="125530"/>
                    </a:lnTo>
                    <a:lnTo>
                      <a:pt x="223949" y="125530"/>
                    </a:lnTo>
                    <a:lnTo>
                      <a:pt x="223949" y="125524"/>
                    </a:lnTo>
                    <a:lnTo>
                      <a:pt x="223942" y="125524"/>
                    </a:lnTo>
                    <a:lnTo>
                      <a:pt x="193130" y="102676"/>
                    </a:lnTo>
                    <a:lnTo>
                      <a:pt x="193130" y="9034"/>
                    </a:lnTo>
                    <a:cubicBezTo>
                      <a:pt x="193130" y="4088"/>
                      <a:pt x="189043" y="1"/>
                      <a:pt x="1842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27366" y="4975819"/>
                <a:ext cx="9247851" cy="702298"/>
              </a:xfrm>
              <a:custGeom>
                <a:avLst/>
                <a:gdLst/>
                <a:ahLst/>
                <a:cxnLst/>
                <a:rect l="l" t="t" r="r" b="b"/>
                <a:pathLst>
                  <a:path w="192313" h="15329" extrusionOk="0">
                    <a:moveTo>
                      <a:pt x="20806" y="164"/>
                    </a:moveTo>
                    <a:lnTo>
                      <a:pt x="44043" y="327"/>
                    </a:lnTo>
                    <a:lnTo>
                      <a:pt x="43777" y="327"/>
                    </a:lnTo>
                    <a:lnTo>
                      <a:pt x="42428" y="1840"/>
                    </a:lnTo>
                    <a:lnTo>
                      <a:pt x="30329" y="1676"/>
                    </a:lnTo>
                    <a:lnTo>
                      <a:pt x="32046" y="327"/>
                    </a:lnTo>
                    <a:lnTo>
                      <a:pt x="31188" y="327"/>
                    </a:lnTo>
                    <a:lnTo>
                      <a:pt x="29471" y="1676"/>
                    </a:lnTo>
                    <a:lnTo>
                      <a:pt x="18925" y="1676"/>
                    </a:lnTo>
                    <a:lnTo>
                      <a:pt x="20806" y="164"/>
                    </a:lnTo>
                    <a:close/>
                    <a:moveTo>
                      <a:pt x="44632" y="332"/>
                    </a:moveTo>
                    <a:lnTo>
                      <a:pt x="67279" y="491"/>
                    </a:lnTo>
                    <a:lnTo>
                      <a:pt x="66625" y="2044"/>
                    </a:lnTo>
                    <a:lnTo>
                      <a:pt x="55876" y="2044"/>
                    </a:lnTo>
                    <a:lnTo>
                      <a:pt x="56897" y="491"/>
                    </a:lnTo>
                    <a:lnTo>
                      <a:pt x="56039" y="491"/>
                    </a:lnTo>
                    <a:lnTo>
                      <a:pt x="55017" y="1840"/>
                    </a:lnTo>
                    <a:lnTo>
                      <a:pt x="43286" y="1840"/>
                    </a:lnTo>
                    <a:lnTo>
                      <a:pt x="44632" y="332"/>
                    </a:lnTo>
                    <a:close/>
                    <a:moveTo>
                      <a:pt x="68138" y="491"/>
                    </a:moveTo>
                    <a:lnTo>
                      <a:pt x="80073" y="654"/>
                    </a:lnTo>
                    <a:lnTo>
                      <a:pt x="79542" y="2208"/>
                    </a:lnTo>
                    <a:lnTo>
                      <a:pt x="67443" y="2044"/>
                    </a:lnTo>
                    <a:lnTo>
                      <a:pt x="68138" y="491"/>
                    </a:lnTo>
                    <a:close/>
                    <a:moveTo>
                      <a:pt x="80727" y="654"/>
                    </a:moveTo>
                    <a:lnTo>
                      <a:pt x="92335" y="818"/>
                    </a:lnTo>
                    <a:lnTo>
                      <a:pt x="92335" y="2208"/>
                    </a:lnTo>
                    <a:lnTo>
                      <a:pt x="80400" y="2208"/>
                    </a:lnTo>
                    <a:lnTo>
                      <a:pt x="80727" y="654"/>
                    </a:lnTo>
                    <a:close/>
                    <a:moveTo>
                      <a:pt x="104597" y="818"/>
                    </a:moveTo>
                    <a:lnTo>
                      <a:pt x="104761" y="2371"/>
                    </a:lnTo>
                    <a:lnTo>
                      <a:pt x="93194" y="2208"/>
                    </a:lnTo>
                    <a:lnTo>
                      <a:pt x="93194" y="818"/>
                    </a:lnTo>
                    <a:close/>
                    <a:moveTo>
                      <a:pt x="105456" y="818"/>
                    </a:moveTo>
                    <a:lnTo>
                      <a:pt x="116492" y="1022"/>
                    </a:lnTo>
                    <a:lnTo>
                      <a:pt x="116860" y="2371"/>
                    </a:lnTo>
                    <a:lnTo>
                      <a:pt x="105619" y="2371"/>
                    </a:lnTo>
                    <a:lnTo>
                      <a:pt x="105456" y="818"/>
                    </a:lnTo>
                    <a:close/>
                    <a:moveTo>
                      <a:pt x="128100" y="1022"/>
                    </a:moveTo>
                    <a:lnTo>
                      <a:pt x="128754" y="2535"/>
                    </a:lnTo>
                    <a:lnTo>
                      <a:pt x="117718" y="2371"/>
                    </a:lnTo>
                    <a:lnTo>
                      <a:pt x="117187" y="1022"/>
                    </a:lnTo>
                    <a:close/>
                    <a:moveTo>
                      <a:pt x="128958" y="1022"/>
                    </a:moveTo>
                    <a:lnTo>
                      <a:pt x="139504" y="1186"/>
                    </a:lnTo>
                    <a:lnTo>
                      <a:pt x="140526" y="2535"/>
                    </a:lnTo>
                    <a:lnTo>
                      <a:pt x="129612" y="2535"/>
                    </a:lnTo>
                    <a:lnTo>
                      <a:pt x="128958" y="1022"/>
                    </a:lnTo>
                    <a:close/>
                    <a:moveTo>
                      <a:pt x="150744" y="1186"/>
                    </a:moveTo>
                    <a:lnTo>
                      <a:pt x="151929" y="2698"/>
                    </a:lnTo>
                    <a:lnTo>
                      <a:pt x="141220" y="2535"/>
                    </a:lnTo>
                    <a:lnTo>
                      <a:pt x="140362" y="1186"/>
                    </a:lnTo>
                    <a:close/>
                    <a:moveTo>
                      <a:pt x="151439" y="1186"/>
                    </a:moveTo>
                    <a:lnTo>
                      <a:pt x="162843" y="1349"/>
                    </a:lnTo>
                    <a:lnTo>
                      <a:pt x="164355" y="2698"/>
                    </a:lnTo>
                    <a:lnTo>
                      <a:pt x="152624" y="2698"/>
                    </a:lnTo>
                    <a:lnTo>
                      <a:pt x="151439" y="1186"/>
                    </a:lnTo>
                    <a:close/>
                    <a:moveTo>
                      <a:pt x="163701" y="1349"/>
                    </a:moveTo>
                    <a:lnTo>
                      <a:pt x="174574" y="1513"/>
                    </a:lnTo>
                    <a:lnTo>
                      <a:pt x="176290" y="2862"/>
                    </a:lnTo>
                    <a:lnTo>
                      <a:pt x="165050" y="2698"/>
                    </a:lnTo>
                    <a:lnTo>
                      <a:pt x="163701" y="1349"/>
                    </a:lnTo>
                    <a:close/>
                    <a:moveTo>
                      <a:pt x="18598" y="1840"/>
                    </a:moveTo>
                    <a:lnTo>
                      <a:pt x="29307" y="2044"/>
                    </a:lnTo>
                    <a:lnTo>
                      <a:pt x="27427" y="3556"/>
                    </a:lnTo>
                    <a:lnTo>
                      <a:pt x="16350" y="3556"/>
                    </a:lnTo>
                    <a:lnTo>
                      <a:pt x="18598" y="1840"/>
                    </a:lnTo>
                    <a:close/>
                    <a:moveTo>
                      <a:pt x="42265" y="2044"/>
                    </a:moveTo>
                    <a:lnTo>
                      <a:pt x="40711" y="3720"/>
                    </a:lnTo>
                    <a:lnTo>
                      <a:pt x="28286" y="3556"/>
                    </a:lnTo>
                    <a:lnTo>
                      <a:pt x="30166" y="2044"/>
                    </a:lnTo>
                    <a:close/>
                    <a:moveTo>
                      <a:pt x="43123" y="2044"/>
                    </a:moveTo>
                    <a:lnTo>
                      <a:pt x="54854" y="2208"/>
                    </a:lnTo>
                    <a:lnTo>
                      <a:pt x="53832" y="3720"/>
                    </a:lnTo>
                    <a:lnTo>
                      <a:pt x="41733" y="3720"/>
                    </a:lnTo>
                    <a:lnTo>
                      <a:pt x="43123" y="2044"/>
                    </a:lnTo>
                    <a:close/>
                    <a:moveTo>
                      <a:pt x="66421" y="2208"/>
                    </a:moveTo>
                    <a:lnTo>
                      <a:pt x="65604" y="3883"/>
                    </a:lnTo>
                    <a:lnTo>
                      <a:pt x="54690" y="3720"/>
                    </a:lnTo>
                    <a:lnTo>
                      <a:pt x="55876" y="2208"/>
                    </a:lnTo>
                    <a:close/>
                    <a:moveTo>
                      <a:pt x="67279" y="2208"/>
                    </a:moveTo>
                    <a:lnTo>
                      <a:pt x="79542" y="2371"/>
                    </a:lnTo>
                    <a:lnTo>
                      <a:pt x="79051" y="3883"/>
                    </a:lnTo>
                    <a:lnTo>
                      <a:pt x="66625" y="3883"/>
                    </a:lnTo>
                    <a:lnTo>
                      <a:pt x="67279" y="2208"/>
                    </a:lnTo>
                    <a:close/>
                    <a:moveTo>
                      <a:pt x="92335" y="2371"/>
                    </a:moveTo>
                    <a:lnTo>
                      <a:pt x="92172" y="4088"/>
                    </a:lnTo>
                    <a:lnTo>
                      <a:pt x="79909" y="3883"/>
                    </a:lnTo>
                    <a:lnTo>
                      <a:pt x="80400" y="2371"/>
                    </a:lnTo>
                    <a:close/>
                    <a:moveTo>
                      <a:pt x="93194" y="2371"/>
                    </a:moveTo>
                    <a:lnTo>
                      <a:pt x="104761" y="2535"/>
                    </a:lnTo>
                    <a:lnTo>
                      <a:pt x="104924" y="4088"/>
                    </a:lnTo>
                    <a:lnTo>
                      <a:pt x="92989" y="4088"/>
                    </a:lnTo>
                    <a:lnTo>
                      <a:pt x="93194" y="2371"/>
                    </a:lnTo>
                    <a:close/>
                    <a:moveTo>
                      <a:pt x="117023" y="2535"/>
                    </a:moveTo>
                    <a:lnTo>
                      <a:pt x="117514" y="4088"/>
                    </a:lnTo>
                    <a:lnTo>
                      <a:pt x="105783" y="4088"/>
                    </a:lnTo>
                    <a:lnTo>
                      <a:pt x="105619" y="2535"/>
                    </a:lnTo>
                    <a:close/>
                    <a:moveTo>
                      <a:pt x="117718" y="2535"/>
                    </a:moveTo>
                    <a:lnTo>
                      <a:pt x="128958" y="2698"/>
                    </a:lnTo>
                    <a:lnTo>
                      <a:pt x="129776" y="4251"/>
                    </a:lnTo>
                    <a:lnTo>
                      <a:pt x="118372" y="4088"/>
                    </a:lnTo>
                    <a:lnTo>
                      <a:pt x="117718" y="2535"/>
                    </a:lnTo>
                    <a:close/>
                    <a:moveTo>
                      <a:pt x="140689" y="2698"/>
                    </a:moveTo>
                    <a:lnTo>
                      <a:pt x="141711" y="4251"/>
                    </a:lnTo>
                    <a:lnTo>
                      <a:pt x="130471" y="4251"/>
                    </a:lnTo>
                    <a:lnTo>
                      <a:pt x="129776" y="2698"/>
                    </a:lnTo>
                    <a:close/>
                    <a:moveTo>
                      <a:pt x="141384" y="2698"/>
                    </a:moveTo>
                    <a:lnTo>
                      <a:pt x="152093" y="2862"/>
                    </a:lnTo>
                    <a:lnTo>
                      <a:pt x="153483" y="4415"/>
                    </a:lnTo>
                    <a:lnTo>
                      <a:pt x="153483" y="4415"/>
                    </a:lnTo>
                    <a:lnTo>
                      <a:pt x="142569" y="4251"/>
                    </a:lnTo>
                    <a:lnTo>
                      <a:pt x="141384" y="2698"/>
                    </a:lnTo>
                    <a:close/>
                    <a:moveTo>
                      <a:pt x="164519" y="2862"/>
                    </a:moveTo>
                    <a:lnTo>
                      <a:pt x="166235" y="4415"/>
                    </a:lnTo>
                    <a:lnTo>
                      <a:pt x="154137" y="4415"/>
                    </a:lnTo>
                    <a:lnTo>
                      <a:pt x="152788" y="2862"/>
                    </a:lnTo>
                    <a:close/>
                    <a:moveTo>
                      <a:pt x="165377" y="2862"/>
                    </a:moveTo>
                    <a:lnTo>
                      <a:pt x="176617" y="3066"/>
                    </a:lnTo>
                    <a:lnTo>
                      <a:pt x="178498" y="4415"/>
                    </a:lnTo>
                    <a:lnTo>
                      <a:pt x="166930" y="4415"/>
                    </a:lnTo>
                    <a:lnTo>
                      <a:pt x="165377" y="2862"/>
                    </a:lnTo>
                    <a:close/>
                    <a:moveTo>
                      <a:pt x="16187" y="3720"/>
                    </a:moveTo>
                    <a:lnTo>
                      <a:pt x="27100" y="3883"/>
                    </a:lnTo>
                    <a:lnTo>
                      <a:pt x="25220" y="5600"/>
                    </a:lnTo>
                    <a:lnTo>
                      <a:pt x="13816" y="5600"/>
                    </a:lnTo>
                    <a:lnTo>
                      <a:pt x="16187" y="3720"/>
                    </a:lnTo>
                    <a:close/>
                    <a:moveTo>
                      <a:pt x="40548" y="3883"/>
                    </a:moveTo>
                    <a:lnTo>
                      <a:pt x="39035" y="5600"/>
                    </a:lnTo>
                    <a:lnTo>
                      <a:pt x="26242" y="5600"/>
                    </a:lnTo>
                    <a:lnTo>
                      <a:pt x="28122" y="3883"/>
                    </a:lnTo>
                    <a:close/>
                    <a:moveTo>
                      <a:pt x="53668" y="3883"/>
                    </a:moveTo>
                    <a:lnTo>
                      <a:pt x="52483" y="5764"/>
                    </a:lnTo>
                    <a:lnTo>
                      <a:pt x="40057" y="5600"/>
                    </a:lnTo>
                    <a:lnTo>
                      <a:pt x="41570" y="3883"/>
                    </a:lnTo>
                    <a:close/>
                    <a:moveTo>
                      <a:pt x="54527" y="3883"/>
                    </a:moveTo>
                    <a:lnTo>
                      <a:pt x="65604" y="4088"/>
                    </a:lnTo>
                    <a:lnTo>
                      <a:pt x="64745" y="5764"/>
                    </a:lnTo>
                    <a:lnTo>
                      <a:pt x="53341" y="5764"/>
                    </a:lnTo>
                    <a:lnTo>
                      <a:pt x="54527" y="3883"/>
                    </a:lnTo>
                    <a:close/>
                    <a:moveTo>
                      <a:pt x="79051" y="4088"/>
                    </a:moveTo>
                    <a:lnTo>
                      <a:pt x="78520" y="5764"/>
                    </a:lnTo>
                    <a:lnTo>
                      <a:pt x="65604" y="5764"/>
                    </a:lnTo>
                    <a:lnTo>
                      <a:pt x="66421" y="4088"/>
                    </a:lnTo>
                    <a:close/>
                    <a:moveTo>
                      <a:pt x="79909" y="4088"/>
                    </a:moveTo>
                    <a:lnTo>
                      <a:pt x="92172" y="4251"/>
                    </a:lnTo>
                    <a:lnTo>
                      <a:pt x="91967" y="5927"/>
                    </a:lnTo>
                    <a:lnTo>
                      <a:pt x="79378" y="5764"/>
                    </a:lnTo>
                    <a:lnTo>
                      <a:pt x="79909" y="4088"/>
                    </a:lnTo>
                    <a:close/>
                    <a:moveTo>
                      <a:pt x="104924" y="4251"/>
                    </a:moveTo>
                    <a:lnTo>
                      <a:pt x="105088" y="5927"/>
                    </a:lnTo>
                    <a:lnTo>
                      <a:pt x="92826" y="5927"/>
                    </a:lnTo>
                    <a:lnTo>
                      <a:pt x="92989" y="4251"/>
                    </a:lnTo>
                    <a:close/>
                    <a:moveTo>
                      <a:pt x="105783" y="4251"/>
                    </a:moveTo>
                    <a:lnTo>
                      <a:pt x="117514" y="4415"/>
                    </a:lnTo>
                    <a:lnTo>
                      <a:pt x="118045" y="5927"/>
                    </a:lnTo>
                    <a:lnTo>
                      <a:pt x="106110" y="5927"/>
                    </a:lnTo>
                    <a:lnTo>
                      <a:pt x="105783" y="4251"/>
                    </a:lnTo>
                    <a:close/>
                    <a:moveTo>
                      <a:pt x="129776" y="4415"/>
                    </a:moveTo>
                    <a:lnTo>
                      <a:pt x="130634" y="5927"/>
                    </a:lnTo>
                    <a:lnTo>
                      <a:pt x="118903" y="5927"/>
                    </a:lnTo>
                    <a:lnTo>
                      <a:pt x="118372" y="4415"/>
                    </a:lnTo>
                    <a:close/>
                    <a:moveTo>
                      <a:pt x="141874" y="4415"/>
                    </a:moveTo>
                    <a:lnTo>
                      <a:pt x="142896" y="6131"/>
                    </a:lnTo>
                    <a:lnTo>
                      <a:pt x="131492" y="6131"/>
                    </a:lnTo>
                    <a:lnTo>
                      <a:pt x="130634" y="4415"/>
                    </a:lnTo>
                    <a:close/>
                    <a:moveTo>
                      <a:pt x="142569" y="4415"/>
                    </a:moveTo>
                    <a:lnTo>
                      <a:pt x="153646" y="4578"/>
                    </a:lnTo>
                    <a:lnTo>
                      <a:pt x="154995" y="6131"/>
                    </a:lnTo>
                    <a:lnTo>
                      <a:pt x="143755" y="6131"/>
                    </a:lnTo>
                    <a:lnTo>
                      <a:pt x="142569" y="4415"/>
                    </a:lnTo>
                    <a:close/>
                    <a:moveTo>
                      <a:pt x="166399" y="4578"/>
                    </a:moveTo>
                    <a:lnTo>
                      <a:pt x="168116" y="6131"/>
                    </a:lnTo>
                    <a:lnTo>
                      <a:pt x="155853" y="6131"/>
                    </a:lnTo>
                    <a:lnTo>
                      <a:pt x="154300" y="4578"/>
                    </a:lnTo>
                    <a:close/>
                    <a:moveTo>
                      <a:pt x="167094" y="4578"/>
                    </a:moveTo>
                    <a:lnTo>
                      <a:pt x="178661" y="4742"/>
                    </a:lnTo>
                    <a:lnTo>
                      <a:pt x="180705" y="6295"/>
                    </a:lnTo>
                    <a:lnTo>
                      <a:pt x="168974" y="6131"/>
                    </a:lnTo>
                    <a:lnTo>
                      <a:pt x="167094" y="4578"/>
                    </a:lnTo>
                    <a:close/>
                    <a:moveTo>
                      <a:pt x="24893" y="5764"/>
                    </a:moveTo>
                    <a:lnTo>
                      <a:pt x="22849" y="7644"/>
                    </a:lnTo>
                    <a:lnTo>
                      <a:pt x="11078" y="7644"/>
                    </a:lnTo>
                    <a:lnTo>
                      <a:pt x="13653" y="5764"/>
                    </a:lnTo>
                    <a:close/>
                    <a:moveTo>
                      <a:pt x="25915" y="5764"/>
                    </a:moveTo>
                    <a:lnTo>
                      <a:pt x="38831" y="5927"/>
                    </a:lnTo>
                    <a:lnTo>
                      <a:pt x="37155" y="7807"/>
                    </a:lnTo>
                    <a:lnTo>
                      <a:pt x="23871" y="7644"/>
                    </a:lnTo>
                    <a:lnTo>
                      <a:pt x="25915" y="5764"/>
                    </a:lnTo>
                    <a:close/>
                    <a:moveTo>
                      <a:pt x="52320" y="5927"/>
                    </a:moveTo>
                    <a:lnTo>
                      <a:pt x="51093" y="7807"/>
                    </a:lnTo>
                    <a:lnTo>
                      <a:pt x="38177" y="7807"/>
                    </a:lnTo>
                    <a:lnTo>
                      <a:pt x="39689" y="5927"/>
                    </a:lnTo>
                    <a:close/>
                    <a:moveTo>
                      <a:pt x="64582" y="5927"/>
                    </a:moveTo>
                    <a:lnTo>
                      <a:pt x="63723" y="7807"/>
                    </a:lnTo>
                    <a:lnTo>
                      <a:pt x="51952" y="7807"/>
                    </a:lnTo>
                    <a:lnTo>
                      <a:pt x="53341" y="5927"/>
                    </a:lnTo>
                    <a:close/>
                    <a:moveTo>
                      <a:pt x="65604" y="5927"/>
                    </a:moveTo>
                    <a:lnTo>
                      <a:pt x="78356" y="6131"/>
                    </a:lnTo>
                    <a:lnTo>
                      <a:pt x="77866" y="7807"/>
                    </a:lnTo>
                    <a:lnTo>
                      <a:pt x="64582" y="7807"/>
                    </a:lnTo>
                    <a:lnTo>
                      <a:pt x="65604" y="5927"/>
                    </a:lnTo>
                    <a:close/>
                    <a:moveTo>
                      <a:pt x="91967" y="6131"/>
                    </a:moveTo>
                    <a:lnTo>
                      <a:pt x="91804" y="7807"/>
                    </a:lnTo>
                    <a:lnTo>
                      <a:pt x="78888" y="7807"/>
                    </a:lnTo>
                    <a:lnTo>
                      <a:pt x="79378" y="6131"/>
                    </a:lnTo>
                    <a:close/>
                    <a:moveTo>
                      <a:pt x="105251" y="6131"/>
                    </a:moveTo>
                    <a:lnTo>
                      <a:pt x="105456" y="7971"/>
                    </a:lnTo>
                    <a:lnTo>
                      <a:pt x="105456" y="7971"/>
                    </a:lnTo>
                    <a:lnTo>
                      <a:pt x="92826" y="7807"/>
                    </a:lnTo>
                    <a:lnTo>
                      <a:pt x="92826" y="6131"/>
                    </a:lnTo>
                    <a:close/>
                    <a:moveTo>
                      <a:pt x="118208" y="6131"/>
                    </a:moveTo>
                    <a:lnTo>
                      <a:pt x="118740" y="7971"/>
                    </a:lnTo>
                    <a:lnTo>
                      <a:pt x="106273" y="7971"/>
                    </a:lnTo>
                    <a:lnTo>
                      <a:pt x="106110" y="6131"/>
                    </a:lnTo>
                    <a:close/>
                    <a:moveTo>
                      <a:pt x="119067" y="6131"/>
                    </a:moveTo>
                    <a:lnTo>
                      <a:pt x="130798" y="6295"/>
                    </a:lnTo>
                    <a:lnTo>
                      <a:pt x="131656" y="7971"/>
                    </a:lnTo>
                    <a:lnTo>
                      <a:pt x="119557" y="7971"/>
                    </a:lnTo>
                    <a:lnTo>
                      <a:pt x="119067" y="6131"/>
                    </a:lnTo>
                    <a:close/>
                    <a:moveTo>
                      <a:pt x="143060" y="6295"/>
                    </a:moveTo>
                    <a:lnTo>
                      <a:pt x="144286" y="7971"/>
                    </a:lnTo>
                    <a:lnTo>
                      <a:pt x="132514" y="7971"/>
                    </a:lnTo>
                    <a:lnTo>
                      <a:pt x="131656" y="6295"/>
                    </a:lnTo>
                    <a:close/>
                    <a:moveTo>
                      <a:pt x="155158" y="6295"/>
                    </a:moveTo>
                    <a:lnTo>
                      <a:pt x="156712" y="7971"/>
                    </a:lnTo>
                    <a:lnTo>
                      <a:pt x="145103" y="7971"/>
                    </a:lnTo>
                    <a:lnTo>
                      <a:pt x="143918" y="6295"/>
                    </a:lnTo>
                    <a:close/>
                    <a:moveTo>
                      <a:pt x="156017" y="6295"/>
                    </a:moveTo>
                    <a:lnTo>
                      <a:pt x="168279" y="6458"/>
                    </a:lnTo>
                    <a:lnTo>
                      <a:pt x="170159" y="7971"/>
                    </a:lnTo>
                    <a:lnTo>
                      <a:pt x="157570" y="7971"/>
                    </a:lnTo>
                    <a:lnTo>
                      <a:pt x="156017" y="6295"/>
                    </a:lnTo>
                    <a:close/>
                    <a:moveTo>
                      <a:pt x="180868" y="6458"/>
                    </a:moveTo>
                    <a:lnTo>
                      <a:pt x="183116" y="8175"/>
                    </a:lnTo>
                    <a:lnTo>
                      <a:pt x="171018" y="7971"/>
                    </a:lnTo>
                    <a:lnTo>
                      <a:pt x="169137" y="6458"/>
                    </a:lnTo>
                    <a:close/>
                    <a:moveTo>
                      <a:pt x="22686" y="7971"/>
                    </a:moveTo>
                    <a:lnTo>
                      <a:pt x="20274" y="10014"/>
                    </a:lnTo>
                    <a:lnTo>
                      <a:pt x="8176" y="10014"/>
                    </a:lnTo>
                    <a:lnTo>
                      <a:pt x="10751" y="7971"/>
                    </a:lnTo>
                    <a:close/>
                    <a:moveTo>
                      <a:pt x="36992" y="7971"/>
                    </a:moveTo>
                    <a:lnTo>
                      <a:pt x="35112" y="10014"/>
                    </a:lnTo>
                    <a:lnTo>
                      <a:pt x="21460" y="10014"/>
                    </a:lnTo>
                    <a:lnTo>
                      <a:pt x="23708" y="7971"/>
                    </a:lnTo>
                    <a:close/>
                    <a:moveTo>
                      <a:pt x="50930" y="7971"/>
                    </a:moveTo>
                    <a:lnTo>
                      <a:pt x="49581" y="10014"/>
                    </a:lnTo>
                    <a:lnTo>
                      <a:pt x="36133" y="10014"/>
                    </a:lnTo>
                    <a:lnTo>
                      <a:pt x="37809" y="7971"/>
                    </a:lnTo>
                    <a:close/>
                    <a:moveTo>
                      <a:pt x="63560" y="7971"/>
                    </a:moveTo>
                    <a:lnTo>
                      <a:pt x="62538" y="10014"/>
                    </a:lnTo>
                    <a:lnTo>
                      <a:pt x="50603" y="10014"/>
                    </a:lnTo>
                    <a:lnTo>
                      <a:pt x="51788" y="7971"/>
                    </a:lnTo>
                    <a:close/>
                    <a:moveTo>
                      <a:pt x="64582" y="7971"/>
                    </a:moveTo>
                    <a:lnTo>
                      <a:pt x="77866" y="8175"/>
                    </a:lnTo>
                    <a:lnTo>
                      <a:pt x="77334" y="10014"/>
                    </a:lnTo>
                    <a:lnTo>
                      <a:pt x="63560" y="10014"/>
                    </a:lnTo>
                    <a:lnTo>
                      <a:pt x="64582" y="7971"/>
                    </a:lnTo>
                    <a:close/>
                    <a:moveTo>
                      <a:pt x="91804" y="8175"/>
                    </a:moveTo>
                    <a:lnTo>
                      <a:pt x="91640" y="10014"/>
                    </a:lnTo>
                    <a:lnTo>
                      <a:pt x="78356" y="10014"/>
                    </a:lnTo>
                    <a:lnTo>
                      <a:pt x="78888" y="8175"/>
                    </a:lnTo>
                    <a:close/>
                    <a:moveTo>
                      <a:pt x="105456" y="8175"/>
                    </a:moveTo>
                    <a:lnTo>
                      <a:pt x="105619" y="10014"/>
                    </a:lnTo>
                    <a:lnTo>
                      <a:pt x="92662" y="10014"/>
                    </a:lnTo>
                    <a:lnTo>
                      <a:pt x="92662" y="8175"/>
                    </a:lnTo>
                    <a:close/>
                    <a:moveTo>
                      <a:pt x="118740" y="8175"/>
                    </a:moveTo>
                    <a:lnTo>
                      <a:pt x="119394" y="10014"/>
                    </a:lnTo>
                    <a:lnTo>
                      <a:pt x="106641" y="10014"/>
                    </a:lnTo>
                    <a:lnTo>
                      <a:pt x="106273" y="8175"/>
                    </a:lnTo>
                    <a:close/>
                    <a:moveTo>
                      <a:pt x="131819" y="8175"/>
                    </a:moveTo>
                    <a:lnTo>
                      <a:pt x="132678" y="10014"/>
                    </a:lnTo>
                    <a:lnTo>
                      <a:pt x="120252" y="10014"/>
                    </a:lnTo>
                    <a:lnTo>
                      <a:pt x="119557" y="8175"/>
                    </a:lnTo>
                    <a:close/>
                    <a:moveTo>
                      <a:pt x="144449" y="8175"/>
                    </a:moveTo>
                    <a:lnTo>
                      <a:pt x="145798" y="10014"/>
                    </a:lnTo>
                    <a:lnTo>
                      <a:pt x="133536" y="10014"/>
                    </a:lnTo>
                    <a:lnTo>
                      <a:pt x="132678" y="8175"/>
                    </a:lnTo>
                    <a:close/>
                    <a:moveTo>
                      <a:pt x="156875" y="8175"/>
                    </a:moveTo>
                    <a:lnTo>
                      <a:pt x="158388" y="10014"/>
                    </a:lnTo>
                    <a:lnTo>
                      <a:pt x="146657" y="10014"/>
                    </a:lnTo>
                    <a:lnTo>
                      <a:pt x="145308" y="8175"/>
                    </a:lnTo>
                    <a:close/>
                    <a:moveTo>
                      <a:pt x="157734" y="8175"/>
                    </a:moveTo>
                    <a:lnTo>
                      <a:pt x="170323" y="8339"/>
                    </a:lnTo>
                    <a:lnTo>
                      <a:pt x="172366" y="10014"/>
                    </a:lnTo>
                    <a:lnTo>
                      <a:pt x="159246" y="10014"/>
                    </a:lnTo>
                    <a:lnTo>
                      <a:pt x="157734" y="8175"/>
                    </a:lnTo>
                    <a:close/>
                    <a:moveTo>
                      <a:pt x="183280" y="8339"/>
                    </a:moveTo>
                    <a:lnTo>
                      <a:pt x="185487" y="10014"/>
                    </a:lnTo>
                    <a:lnTo>
                      <a:pt x="173061" y="10014"/>
                    </a:lnTo>
                    <a:lnTo>
                      <a:pt x="171181" y="8339"/>
                    </a:lnTo>
                    <a:close/>
                    <a:moveTo>
                      <a:pt x="172530" y="10219"/>
                    </a:moveTo>
                    <a:lnTo>
                      <a:pt x="174574" y="12058"/>
                    </a:lnTo>
                    <a:lnTo>
                      <a:pt x="161126" y="12058"/>
                    </a:lnTo>
                    <a:lnTo>
                      <a:pt x="159409" y="10219"/>
                    </a:lnTo>
                    <a:close/>
                    <a:moveTo>
                      <a:pt x="185814" y="10219"/>
                    </a:moveTo>
                    <a:lnTo>
                      <a:pt x="188226" y="12058"/>
                    </a:lnTo>
                    <a:lnTo>
                      <a:pt x="175432" y="12058"/>
                    </a:lnTo>
                    <a:lnTo>
                      <a:pt x="173388" y="10219"/>
                    </a:lnTo>
                    <a:close/>
                    <a:moveTo>
                      <a:pt x="77171" y="10219"/>
                    </a:moveTo>
                    <a:lnTo>
                      <a:pt x="76640" y="12263"/>
                    </a:lnTo>
                    <a:lnTo>
                      <a:pt x="62538" y="12263"/>
                    </a:lnTo>
                    <a:lnTo>
                      <a:pt x="63355" y="10219"/>
                    </a:lnTo>
                    <a:close/>
                    <a:moveTo>
                      <a:pt x="91640" y="10219"/>
                    </a:moveTo>
                    <a:lnTo>
                      <a:pt x="91477" y="12263"/>
                    </a:lnTo>
                    <a:lnTo>
                      <a:pt x="77661" y="12263"/>
                    </a:lnTo>
                    <a:lnTo>
                      <a:pt x="78193" y="10219"/>
                    </a:lnTo>
                    <a:close/>
                    <a:moveTo>
                      <a:pt x="105783" y="10219"/>
                    </a:moveTo>
                    <a:lnTo>
                      <a:pt x="105946" y="12263"/>
                    </a:lnTo>
                    <a:lnTo>
                      <a:pt x="92499" y="12263"/>
                    </a:lnTo>
                    <a:lnTo>
                      <a:pt x="92662" y="10219"/>
                    </a:lnTo>
                    <a:close/>
                    <a:moveTo>
                      <a:pt x="119394" y="10219"/>
                    </a:moveTo>
                    <a:lnTo>
                      <a:pt x="120089" y="12263"/>
                    </a:lnTo>
                    <a:lnTo>
                      <a:pt x="106968" y="12263"/>
                    </a:lnTo>
                    <a:lnTo>
                      <a:pt x="106641" y="10219"/>
                    </a:lnTo>
                    <a:close/>
                    <a:moveTo>
                      <a:pt x="132841" y="10219"/>
                    </a:moveTo>
                    <a:lnTo>
                      <a:pt x="133863" y="12263"/>
                    </a:lnTo>
                    <a:lnTo>
                      <a:pt x="120947" y="12263"/>
                    </a:lnTo>
                    <a:lnTo>
                      <a:pt x="120252" y="10219"/>
                    </a:lnTo>
                    <a:close/>
                    <a:moveTo>
                      <a:pt x="145962" y="10219"/>
                    </a:moveTo>
                    <a:lnTo>
                      <a:pt x="147147" y="12263"/>
                    </a:lnTo>
                    <a:lnTo>
                      <a:pt x="134721" y="12263"/>
                    </a:lnTo>
                    <a:lnTo>
                      <a:pt x="133700" y="10219"/>
                    </a:lnTo>
                    <a:close/>
                    <a:moveTo>
                      <a:pt x="158755" y="10219"/>
                    </a:moveTo>
                    <a:lnTo>
                      <a:pt x="160268" y="12058"/>
                    </a:lnTo>
                    <a:lnTo>
                      <a:pt x="148169" y="12263"/>
                    </a:lnTo>
                    <a:lnTo>
                      <a:pt x="146820" y="10219"/>
                    </a:lnTo>
                    <a:close/>
                    <a:moveTo>
                      <a:pt x="20111" y="10219"/>
                    </a:moveTo>
                    <a:lnTo>
                      <a:pt x="17740" y="12426"/>
                    </a:lnTo>
                    <a:lnTo>
                      <a:pt x="5110" y="12426"/>
                    </a:lnTo>
                    <a:lnTo>
                      <a:pt x="7849" y="10219"/>
                    </a:lnTo>
                    <a:close/>
                    <a:moveTo>
                      <a:pt x="34948" y="10219"/>
                    </a:moveTo>
                    <a:lnTo>
                      <a:pt x="33068" y="12426"/>
                    </a:lnTo>
                    <a:lnTo>
                      <a:pt x="18762" y="12426"/>
                    </a:lnTo>
                    <a:lnTo>
                      <a:pt x="21133" y="10219"/>
                    </a:lnTo>
                    <a:close/>
                    <a:moveTo>
                      <a:pt x="49417" y="10219"/>
                    </a:moveTo>
                    <a:lnTo>
                      <a:pt x="47864" y="12426"/>
                    </a:lnTo>
                    <a:lnTo>
                      <a:pt x="34090" y="12426"/>
                    </a:lnTo>
                    <a:lnTo>
                      <a:pt x="35970" y="10219"/>
                    </a:lnTo>
                    <a:close/>
                    <a:moveTo>
                      <a:pt x="62538" y="10219"/>
                    </a:moveTo>
                    <a:lnTo>
                      <a:pt x="61516" y="12263"/>
                    </a:lnTo>
                    <a:lnTo>
                      <a:pt x="48886" y="12426"/>
                    </a:lnTo>
                    <a:lnTo>
                      <a:pt x="50439" y="10219"/>
                    </a:lnTo>
                    <a:close/>
                    <a:moveTo>
                      <a:pt x="174737" y="12426"/>
                    </a:moveTo>
                    <a:lnTo>
                      <a:pt x="177149" y="14470"/>
                    </a:lnTo>
                    <a:lnTo>
                      <a:pt x="163333" y="14470"/>
                    </a:lnTo>
                    <a:lnTo>
                      <a:pt x="161453" y="12426"/>
                    </a:lnTo>
                    <a:close/>
                    <a:moveTo>
                      <a:pt x="188553" y="12426"/>
                    </a:moveTo>
                    <a:lnTo>
                      <a:pt x="191087" y="14470"/>
                    </a:lnTo>
                    <a:lnTo>
                      <a:pt x="178007" y="14470"/>
                    </a:lnTo>
                    <a:lnTo>
                      <a:pt x="175595" y="12426"/>
                    </a:lnTo>
                    <a:close/>
                    <a:moveTo>
                      <a:pt x="32700" y="12590"/>
                    </a:moveTo>
                    <a:lnTo>
                      <a:pt x="30656" y="14960"/>
                    </a:lnTo>
                    <a:lnTo>
                      <a:pt x="15860" y="14960"/>
                    </a:lnTo>
                    <a:lnTo>
                      <a:pt x="18394" y="12590"/>
                    </a:lnTo>
                    <a:close/>
                    <a:moveTo>
                      <a:pt x="47701" y="12590"/>
                    </a:moveTo>
                    <a:lnTo>
                      <a:pt x="46188" y="14960"/>
                    </a:lnTo>
                    <a:lnTo>
                      <a:pt x="31678" y="14960"/>
                    </a:lnTo>
                    <a:lnTo>
                      <a:pt x="33722" y="12590"/>
                    </a:lnTo>
                    <a:close/>
                    <a:moveTo>
                      <a:pt x="160636" y="12426"/>
                    </a:moveTo>
                    <a:lnTo>
                      <a:pt x="162311" y="14470"/>
                    </a:lnTo>
                    <a:lnTo>
                      <a:pt x="47210" y="14960"/>
                    </a:lnTo>
                    <a:lnTo>
                      <a:pt x="48723" y="12590"/>
                    </a:lnTo>
                    <a:lnTo>
                      <a:pt x="106968" y="12590"/>
                    </a:lnTo>
                    <a:lnTo>
                      <a:pt x="106968" y="12426"/>
                    </a:lnTo>
                    <a:lnTo>
                      <a:pt x="120089" y="12426"/>
                    </a:lnTo>
                    <a:lnTo>
                      <a:pt x="120089" y="12590"/>
                    </a:lnTo>
                    <a:lnTo>
                      <a:pt x="121110" y="12590"/>
                    </a:lnTo>
                    <a:lnTo>
                      <a:pt x="121110" y="12426"/>
                    </a:lnTo>
                    <a:lnTo>
                      <a:pt x="133863" y="12426"/>
                    </a:lnTo>
                    <a:lnTo>
                      <a:pt x="134067" y="12590"/>
                    </a:lnTo>
                    <a:lnTo>
                      <a:pt x="134885" y="12590"/>
                    </a:lnTo>
                    <a:lnTo>
                      <a:pt x="134885" y="12426"/>
                    </a:lnTo>
                    <a:lnTo>
                      <a:pt x="147352" y="12426"/>
                    </a:lnTo>
                    <a:lnTo>
                      <a:pt x="147515" y="12590"/>
                    </a:lnTo>
                    <a:lnTo>
                      <a:pt x="148373" y="12590"/>
                    </a:lnTo>
                    <a:lnTo>
                      <a:pt x="148373" y="12426"/>
                    </a:lnTo>
                    <a:close/>
                    <a:moveTo>
                      <a:pt x="17372" y="12590"/>
                    </a:moveTo>
                    <a:lnTo>
                      <a:pt x="14675" y="14960"/>
                    </a:lnTo>
                    <a:lnTo>
                      <a:pt x="1554" y="15124"/>
                    </a:lnTo>
                    <a:lnTo>
                      <a:pt x="4783" y="12753"/>
                    </a:lnTo>
                    <a:lnTo>
                      <a:pt x="17372" y="12590"/>
                    </a:lnTo>
                    <a:close/>
                    <a:moveTo>
                      <a:pt x="20111" y="0"/>
                    </a:moveTo>
                    <a:lnTo>
                      <a:pt x="1" y="15328"/>
                    </a:lnTo>
                    <a:lnTo>
                      <a:pt x="31515" y="15328"/>
                    </a:lnTo>
                    <a:lnTo>
                      <a:pt x="45984" y="15124"/>
                    </a:lnTo>
                    <a:lnTo>
                      <a:pt x="45821" y="15328"/>
                    </a:lnTo>
                    <a:lnTo>
                      <a:pt x="47006" y="15328"/>
                    </a:lnTo>
                    <a:lnTo>
                      <a:pt x="47006" y="15124"/>
                    </a:lnTo>
                    <a:lnTo>
                      <a:pt x="192313" y="14633"/>
                    </a:lnTo>
                    <a:lnTo>
                      <a:pt x="175105" y="1349"/>
                    </a:lnTo>
                    <a:lnTo>
                      <a:pt x="163333" y="1186"/>
                    </a:lnTo>
                    <a:lnTo>
                      <a:pt x="162679" y="1186"/>
                    </a:lnTo>
                    <a:lnTo>
                      <a:pt x="151235" y="1022"/>
                    </a:lnTo>
                    <a:lnTo>
                      <a:pt x="139340" y="1022"/>
                    </a:lnTo>
                    <a:lnTo>
                      <a:pt x="128754" y="818"/>
                    </a:lnTo>
                    <a:lnTo>
                      <a:pt x="116328" y="818"/>
                    </a:lnTo>
                    <a:lnTo>
                      <a:pt x="105251" y="654"/>
                    </a:lnTo>
                    <a:lnTo>
                      <a:pt x="104597" y="654"/>
                    </a:lnTo>
                    <a:lnTo>
                      <a:pt x="93194" y="491"/>
                    </a:lnTo>
                    <a:lnTo>
                      <a:pt x="80073" y="491"/>
                    </a:lnTo>
                    <a:lnTo>
                      <a:pt x="68301" y="327"/>
                    </a:lnTo>
                    <a:lnTo>
                      <a:pt x="67443" y="327"/>
                    </a:lnTo>
                    <a:lnTo>
                      <a:pt x="201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04874" y="328675"/>
              <a:ext cx="7315554" cy="4024396"/>
              <a:chOff x="992433" y="538196"/>
              <a:chExt cx="7139913" cy="4021179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992433" y="538196"/>
                <a:ext cx="7139815" cy="4021171"/>
              </a:xfrm>
              <a:custGeom>
                <a:avLst/>
                <a:gdLst/>
                <a:ahLst/>
                <a:cxnLst/>
                <a:rect l="l" t="t" r="r" b="b"/>
                <a:pathLst>
                  <a:path w="139504" h="82566" extrusionOk="0">
                    <a:moveTo>
                      <a:pt x="8871" y="0"/>
                    </a:moveTo>
                    <a:cubicBezTo>
                      <a:pt x="3925" y="0"/>
                      <a:pt x="1" y="4088"/>
                      <a:pt x="1" y="8829"/>
                    </a:cubicBezTo>
                    <a:lnTo>
                      <a:pt x="1" y="73573"/>
                    </a:lnTo>
                    <a:cubicBezTo>
                      <a:pt x="1" y="78478"/>
                      <a:pt x="3925" y="82566"/>
                      <a:pt x="8871" y="82566"/>
                    </a:cubicBezTo>
                    <a:lnTo>
                      <a:pt x="130471" y="82566"/>
                    </a:lnTo>
                    <a:cubicBezTo>
                      <a:pt x="135416" y="82566"/>
                      <a:pt x="139504" y="78478"/>
                      <a:pt x="139504" y="73573"/>
                    </a:cubicBezTo>
                    <a:lnTo>
                      <a:pt x="139504" y="8829"/>
                    </a:lnTo>
                    <a:cubicBezTo>
                      <a:pt x="139504" y="4088"/>
                      <a:pt x="135416" y="0"/>
                      <a:pt x="130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237231" y="669547"/>
                <a:ext cx="6641936" cy="3758421"/>
              </a:xfrm>
              <a:custGeom>
                <a:avLst/>
                <a:gdLst/>
                <a:ahLst/>
                <a:cxnLst/>
                <a:rect l="l" t="t" r="r" b="b"/>
                <a:pathLst>
                  <a:path w="129776" h="77171" extrusionOk="0">
                    <a:moveTo>
                      <a:pt x="121232" y="696"/>
                    </a:moveTo>
                    <a:cubicBezTo>
                      <a:pt x="123480" y="696"/>
                      <a:pt x="125320" y="1554"/>
                      <a:pt x="126873" y="3066"/>
                    </a:cubicBezTo>
                    <a:cubicBezTo>
                      <a:pt x="128222" y="4456"/>
                      <a:pt x="129080" y="6500"/>
                      <a:pt x="129080" y="8543"/>
                    </a:cubicBezTo>
                    <a:lnTo>
                      <a:pt x="129080" y="68465"/>
                    </a:lnTo>
                    <a:cubicBezTo>
                      <a:pt x="129080" y="70672"/>
                      <a:pt x="128222" y="72716"/>
                      <a:pt x="126873" y="74105"/>
                    </a:cubicBezTo>
                    <a:cubicBezTo>
                      <a:pt x="125320" y="75454"/>
                      <a:pt x="123480" y="76476"/>
                      <a:pt x="121232" y="76476"/>
                    </a:cubicBezTo>
                    <a:lnTo>
                      <a:pt x="8665" y="76476"/>
                    </a:lnTo>
                    <a:cubicBezTo>
                      <a:pt x="6458" y="76476"/>
                      <a:pt x="4415" y="75454"/>
                      <a:pt x="3066" y="74105"/>
                    </a:cubicBezTo>
                    <a:cubicBezTo>
                      <a:pt x="1676" y="72716"/>
                      <a:pt x="654" y="70672"/>
                      <a:pt x="654" y="68465"/>
                    </a:cubicBezTo>
                    <a:lnTo>
                      <a:pt x="654" y="8543"/>
                    </a:lnTo>
                    <a:cubicBezTo>
                      <a:pt x="654" y="6500"/>
                      <a:pt x="1676" y="4456"/>
                      <a:pt x="3066" y="3066"/>
                    </a:cubicBezTo>
                    <a:cubicBezTo>
                      <a:pt x="4415" y="1554"/>
                      <a:pt x="6458" y="696"/>
                      <a:pt x="8665" y="696"/>
                    </a:cubicBezTo>
                    <a:close/>
                    <a:moveTo>
                      <a:pt x="8665" y="1"/>
                    </a:moveTo>
                    <a:cubicBezTo>
                      <a:pt x="3924" y="1"/>
                      <a:pt x="0" y="3925"/>
                      <a:pt x="0" y="8543"/>
                    </a:cubicBezTo>
                    <a:lnTo>
                      <a:pt x="0" y="68465"/>
                    </a:lnTo>
                    <a:cubicBezTo>
                      <a:pt x="0" y="73247"/>
                      <a:pt x="3924" y="77171"/>
                      <a:pt x="8665" y="77171"/>
                    </a:cubicBezTo>
                    <a:lnTo>
                      <a:pt x="121232" y="77171"/>
                    </a:lnTo>
                    <a:cubicBezTo>
                      <a:pt x="126015" y="77171"/>
                      <a:pt x="129775" y="73247"/>
                      <a:pt x="129775" y="68465"/>
                    </a:cubicBezTo>
                    <a:lnTo>
                      <a:pt x="129775" y="8543"/>
                    </a:lnTo>
                    <a:cubicBezTo>
                      <a:pt x="129775" y="3925"/>
                      <a:pt x="126015" y="1"/>
                      <a:pt x="121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92433" y="2437258"/>
                <a:ext cx="1255241" cy="1293977"/>
              </a:xfrm>
              <a:custGeom>
                <a:avLst/>
                <a:gdLst/>
                <a:ahLst/>
                <a:cxnLst/>
                <a:rect l="l" t="t" r="r" b="b"/>
                <a:pathLst>
                  <a:path w="24526" h="26569" extrusionOk="0">
                    <a:moveTo>
                      <a:pt x="1" y="1"/>
                    </a:moveTo>
                    <a:lnTo>
                      <a:pt x="1" y="4252"/>
                    </a:lnTo>
                    <a:lnTo>
                      <a:pt x="4783" y="9034"/>
                    </a:lnTo>
                    <a:lnTo>
                      <a:pt x="4783" y="4947"/>
                    </a:lnTo>
                    <a:lnTo>
                      <a:pt x="1" y="1"/>
                    </a:lnTo>
                    <a:close/>
                    <a:moveTo>
                      <a:pt x="5437" y="5601"/>
                    </a:moveTo>
                    <a:lnTo>
                      <a:pt x="5437" y="9688"/>
                    </a:lnTo>
                    <a:lnTo>
                      <a:pt x="21787" y="26038"/>
                    </a:lnTo>
                    <a:cubicBezTo>
                      <a:pt x="22155" y="26405"/>
                      <a:pt x="22482" y="26569"/>
                      <a:pt x="22809" y="26569"/>
                    </a:cubicBezTo>
                    <a:cubicBezTo>
                      <a:pt x="23340" y="26569"/>
                      <a:pt x="23667" y="26405"/>
                      <a:pt x="24035" y="26038"/>
                    </a:cubicBezTo>
                    <a:cubicBezTo>
                      <a:pt x="24525" y="25547"/>
                      <a:pt x="24525" y="24525"/>
                      <a:pt x="24035" y="23994"/>
                    </a:cubicBezTo>
                    <a:lnTo>
                      <a:pt x="5437" y="560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92433" y="2080949"/>
                <a:ext cx="872414" cy="927685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19048" extrusionOk="0">
                    <a:moveTo>
                      <a:pt x="1" y="0"/>
                    </a:moveTo>
                    <a:lnTo>
                      <a:pt x="1" y="4088"/>
                    </a:lnTo>
                    <a:lnTo>
                      <a:pt x="4783" y="8993"/>
                    </a:lnTo>
                    <a:lnTo>
                      <a:pt x="4783" y="4742"/>
                    </a:lnTo>
                    <a:lnTo>
                      <a:pt x="1" y="0"/>
                    </a:lnTo>
                    <a:close/>
                    <a:moveTo>
                      <a:pt x="5437" y="5437"/>
                    </a:moveTo>
                    <a:lnTo>
                      <a:pt x="5437" y="9688"/>
                    </a:lnTo>
                    <a:lnTo>
                      <a:pt x="14470" y="18557"/>
                    </a:lnTo>
                    <a:cubicBezTo>
                      <a:pt x="14634" y="18884"/>
                      <a:pt x="15165" y="19048"/>
                      <a:pt x="15492" y="19048"/>
                    </a:cubicBezTo>
                    <a:cubicBezTo>
                      <a:pt x="15860" y="19048"/>
                      <a:pt x="16187" y="18884"/>
                      <a:pt x="16514" y="18557"/>
                    </a:cubicBezTo>
                    <a:cubicBezTo>
                      <a:pt x="17045" y="18026"/>
                      <a:pt x="17045" y="17004"/>
                      <a:pt x="16514" y="16514"/>
                    </a:cubicBezTo>
                    <a:lnTo>
                      <a:pt x="5437" y="5437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5795597" y="538196"/>
                <a:ext cx="1018840" cy="770425"/>
              </a:xfrm>
              <a:custGeom>
                <a:avLst/>
                <a:gdLst/>
                <a:ahLst/>
                <a:cxnLst/>
                <a:rect l="l" t="t" r="r" b="b"/>
                <a:pathLst>
                  <a:path w="19907" h="15819" extrusionOk="0">
                    <a:moveTo>
                      <a:pt x="1" y="0"/>
                    </a:moveTo>
                    <a:lnTo>
                      <a:pt x="3066" y="2698"/>
                    </a:lnTo>
                    <a:lnTo>
                      <a:pt x="7481" y="2698"/>
                    </a:lnTo>
                    <a:lnTo>
                      <a:pt x="4415" y="0"/>
                    </a:lnTo>
                    <a:close/>
                    <a:moveTo>
                      <a:pt x="3924" y="3393"/>
                    </a:moveTo>
                    <a:lnTo>
                      <a:pt x="17209" y="15491"/>
                    </a:lnTo>
                    <a:cubicBezTo>
                      <a:pt x="17536" y="15655"/>
                      <a:pt x="17863" y="15818"/>
                      <a:pt x="18230" y="15818"/>
                    </a:cubicBezTo>
                    <a:cubicBezTo>
                      <a:pt x="18557" y="15818"/>
                      <a:pt x="19089" y="15655"/>
                      <a:pt x="19252" y="15328"/>
                    </a:cubicBezTo>
                    <a:cubicBezTo>
                      <a:pt x="19906" y="14633"/>
                      <a:pt x="19743" y="13775"/>
                      <a:pt x="19252" y="13284"/>
                    </a:cubicBezTo>
                    <a:lnTo>
                      <a:pt x="8339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387775" y="3862589"/>
                <a:ext cx="922622" cy="696787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4307" extrusionOk="0">
                    <a:moveTo>
                      <a:pt x="1677" y="1"/>
                    </a:moveTo>
                    <a:cubicBezTo>
                      <a:pt x="1186" y="1"/>
                      <a:pt x="859" y="205"/>
                      <a:pt x="491" y="532"/>
                    </a:cubicBezTo>
                    <a:cubicBezTo>
                      <a:pt x="1" y="1227"/>
                      <a:pt x="1" y="2044"/>
                      <a:pt x="655" y="2576"/>
                    </a:cubicBezTo>
                    <a:lnTo>
                      <a:pt x="9688" y="10914"/>
                    </a:lnTo>
                    <a:lnTo>
                      <a:pt x="14143" y="10914"/>
                    </a:lnTo>
                    <a:lnTo>
                      <a:pt x="2535" y="368"/>
                    </a:lnTo>
                    <a:cubicBezTo>
                      <a:pt x="2372" y="205"/>
                      <a:pt x="2045" y="1"/>
                      <a:pt x="1677" y="1"/>
                    </a:cubicBezTo>
                    <a:close/>
                    <a:moveTo>
                      <a:pt x="10546" y="11609"/>
                    </a:moveTo>
                    <a:lnTo>
                      <a:pt x="13612" y="14307"/>
                    </a:lnTo>
                    <a:lnTo>
                      <a:pt x="18026" y="14307"/>
                    </a:lnTo>
                    <a:lnTo>
                      <a:pt x="14961" y="11609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9134" y="3972072"/>
                <a:ext cx="792932" cy="587303"/>
              </a:xfrm>
              <a:custGeom>
                <a:avLst/>
                <a:gdLst/>
                <a:ahLst/>
                <a:cxnLst/>
                <a:rect l="l" t="t" r="r" b="b"/>
                <a:pathLst>
                  <a:path w="15493" h="12059" extrusionOk="0">
                    <a:moveTo>
                      <a:pt x="1718" y="1"/>
                    </a:moveTo>
                    <a:cubicBezTo>
                      <a:pt x="1186" y="1"/>
                      <a:pt x="859" y="164"/>
                      <a:pt x="491" y="491"/>
                    </a:cubicBezTo>
                    <a:cubicBezTo>
                      <a:pt x="1" y="1186"/>
                      <a:pt x="1" y="2044"/>
                      <a:pt x="696" y="2535"/>
                    </a:cubicBezTo>
                    <a:lnTo>
                      <a:pt x="7317" y="8666"/>
                    </a:lnTo>
                    <a:lnTo>
                      <a:pt x="11732" y="8666"/>
                    </a:lnTo>
                    <a:lnTo>
                      <a:pt x="2535" y="328"/>
                    </a:lnTo>
                    <a:cubicBezTo>
                      <a:pt x="2372" y="164"/>
                      <a:pt x="2045" y="1"/>
                      <a:pt x="1718" y="1"/>
                    </a:cubicBezTo>
                    <a:close/>
                    <a:moveTo>
                      <a:pt x="8012" y="9361"/>
                    </a:moveTo>
                    <a:lnTo>
                      <a:pt x="11078" y="12059"/>
                    </a:lnTo>
                    <a:lnTo>
                      <a:pt x="15492" y="12059"/>
                    </a:lnTo>
                    <a:lnTo>
                      <a:pt x="12427" y="936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5402324" y="538196"/>
                <a:ext cx="803321" cy="587255"/>
              </a:xfrm>
              <a:custGeom>
                <a:avLst/>
                <a:gdLst/>
                <a:ahLst/>
                <a:cxnLst/>
                <a:rect l="l" t="t" r="r" b="b"/>
                <a:pathLst>
                  <a:path w="15696" h="12058" extrusionOk="0">
                    <a:moveTo>
                      <a:pt x="0" y="0"/>
                    </a:moveTo>
                    <a:lnTo>
                      <a:pt x="3066" y="2698"/>
                    </a:lnTo>
                    <a:lnTo>
                      <a:pt x="7521" y="2698"/>
                    </a:lnTo>
                    <a:lnTo>
                      <a:pt x="4456" y="0"/>
                    </a:lnTo>
                    <a:close/>
                    <a:moveTo>
                      <a:pt x="3761" y="3393"/>
                    </a:moveTo>
                    <a:lnTo>
                      <a:pt x="12957" y="11731"/>
                    </a:lnTo>
                    <a:cubicBezTo>
                      <a:pt x="13284" y="11894"/>
                      <a:pt x="13652" y="12058"/>
                      <a:pt x="13979" y="12058"/>
                    </a:cubicBezTo>
                    <a:cubicBezTo>
                      <a:pt x="14511" y="12058"/>
                      <a:pt x="14838" y="11894"/>
                      <a:pt x="15165" y="11567"/>
                    </a:cubicBezTo>
                    <a:cubicBezTo>
                      <a:pt x="15696" y="11036"/>
                      <a:pt x="15696" y="10014"/>
                      <a:pt x="15001" y="9524"/>
                    </a:cubicBezTo>
                    <a:lnTo>
                      <a:pt x="8175" y="3393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519396" y="538196"/>
                <a:ext cx="1167365" cy="895834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18394" extrusionOk="0">
                    <a:moveTo>
                      <a:pt x="1" y="0"/>
                    </a:moveTo>
                    <a:lnTo>
                      <a:pt x="20070" y="18026"/>
                    </a:lnTo>
                    <a:cubicBezTo>
                      <a:pt x="20438" y="18393"/>
                      <a:pt x="20765" y="18393"/>
                      <a:pt x="21092" y="18393"/>
                    </a:cubicBezTo>
                    <a:cubicBezTo>
                      <a:pt x="21460" y="18393"/>
                      <a:pt x="21950" y="18189"/>
                      <a:pt x="22114" y="17862"/>
                    </a:cubicBezTo>
                    <a:cubicBezTo>
                      <a:pt x="22809" y="17372"/>
                      <a:pt x="22645" y="16350"/>
                      <a:pt x="22114" y="15818"/>
                    </a:cubicBezTo>
                    <a:lnTo>
                      <a:pt x="4415" y="0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7320631" y="777083"/>
                <a:ext cx="811715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0" h="16187" extrusionOk="0">
                    <a:moveTo>
                      <a:pt x="1717" y="0"/>
                    </a:moveTo>
                    <a:cubicBezTo>
                      <a:pt x="1186" y="0"/>
                      <a:pt x="859" y="204"/>
                      <a:pt x="532" y="531"/>
                    </a:cubicBezTo>
                    <a:cubicBezTo>
                      <a:pt x="1" y="1022"/>
                      <a:pt x="1" y="2044"/>
                      <a:pt x="696" y="2575"/>
                    </a:cubicBezTo>
                    <a:lnTo>
                      <a:pt x="15860" y="16186"/>
                    </a:lnTo>
                    <a:lnTo>
                      <a:pt x="15860" y="12467"/>
                    </a:lnTo>
                    <a:lnTo>
                      <a:pt x="15860" y="12262"/>
                    </a:lnTo>
                    <a:lnTo>
                      <a:pt x="2576" y="368"/>
                    </a:lnTo>
                    <a:cubicBezTo>
                      <a:pt x="2371" y="204"/>
                      <a:pt x="2044" y="0"/>
                      <a:pt x="1717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992433" y="3464445"/>
                <a:ext cx="811766" cy="788347"/>
              </a:xfrm>
              <a:custGeom>
                <a:avLst/>
                <a:gdLst/>
                <a:ahLst/>
                <a:cxnLst/>
                <a:rect l="l" t="t" r="r" b="b"/>
                <a:pathLst>
                  <a:path w="15861" h="16187" extrusionOk="0">
                    <a:moveTo>
                      <a:pt x="1" y="1"/>
                    </a:moveTo>
                    <a:lnTo>
                      <a:pt x="1" y="3925"/>
                    </a:lnTo>
                    <a:lnTo>
                      <a:pt x="13121" y="15860"/>
                    </a:lnTo>
                    <a:cubicBezTo>
                      <a:pt x="13448" y="16023"/>
                      <a:pt x="13816" y="16187"/>
                      <a:pt x="14143" y="16187"/>
                    </a:cubicBezTo>
                    <a:cubicBezTo>
                      <a:pt x="14470" y="16187"/>
                      <a:pt x="15002" y="16023"/>
                      <a:pt x="15165" y="15696"/>
                    </a:cubicBezTo>
                    <a:cubicBezTo>
                      <a:pt x="15860" y="15165"/>
                      <a:pt x="15656" y="14143"/>
                      <a:pt x="15165" y="13653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438064" y="3597841"/>
                <a:ext cx="1236355" cy="961533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19743" extrusionOk="0">
                    <a:moveTo>
                      <a:pt x="1676" y="0"/>
                    </a:moveTo>
                    <a:cubicBezTo>
                      <a:pt x="1185" y="0"/>
                      <a:pt x="818" y="164"/>
                      <a:pt x="491" y="532"/>
                    </a:cubicBezTo>
                    <a:cubicBezTo>
                      <a:pt x="0" y="1022"/>
                      <a:pt x="0" y="2044"/>
                      <a:pt x="654" y="2575"/>
                    </a:cubicBezTo>
                    <a:lnTo>
                      <a:pt x="19742" y="19743"/>
                    </a:lnTo>
                    <a:lnTo>
                      <a:pt x="24157" y="19743"/>
                    </a:lnTo>
                    <a:lnTo>
                      <a:pt x="2534" y="327"/>
                    </a:lnTo>
                    <a:cubicBezTo>
                      <a:pt x="2371" y="0"/>
                      <a:pt x="2044" y="0"/>
                      <a:pt x="1676" y="0"/>
                    </a:cubicBezTo>
                    <a:close/>
                  </a:path>
                </a:pathLst>
              </a:custGeom>
              <a:solidFill>
                <a:schemeClr val="lt2">
                  <a:alpha val="502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" name="Google Shape;87;p2"/>
          <p:cNvGrpSpPr/>
          <p:nvPr/>
        </p:nvGrpSpPr>
        <p:grpSpPr>
          <a:xfrm>
            <a:off x="4385190" y="148199"/>
            <a:ext cx="373622" cy="90485"/>
            <a:chOff x="4685288" y="186288"/>
            <a:chExt cx="419375" cy="90485"/>
          </a:xfrm>
        </p:grpSpPr>
        <p:sp>
          <p:nvSpPr>
            <p:cNvPr id="88" name="Google Shape;88;p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137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34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200"/>
              <a:buNone/>
              <a:defRPr sz="52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2254050" y="2862700"/>
            <a:ext cx="4635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rot="-230834">
            <a:off x="414418" y="301686"/>
            <a:ext cx="1386005" cy="2705399"/>
            <a:chOff x="409722" y="228600"/>
            <a:chExt cx="1385931" cy="2705253"/>
          </a:xfrm>
        </p:grpSpPr>
        <p:grpSp>
          <p:nvGrpSpPr>
            <p:cNvPr id="95" name="Google Shape;95;p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6" name="Google Shape;96;p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98;p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2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1" name="Google Shape;921;p50"/>
          <p:cNvCxnSpPr/>
          <p:nvPr/>
        </p:nvCxnSpPr>
        <p:spPr>
          <a:xfrm rot="10800000">
            <a:off x="447750" y="4895850"/>
            <a:ext cx="11334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22" name="Google Shape;922;p50"/>
          <p:cNvGrpSpPr/>
          <p:nvPr/>
        </p:nvGrpSpPr>
        <p:grpSpPr>
          <a:xfrm flipH="1">
            <a:off x="-47478" y="2136847"/>
            <a:ext cx="1179753" cy="2854241"/>
            <a:chOff x="7907551" y="-114309"/>
            <a:chExt cx="1908059" cy="4616272"/>
          </a:xfrm>
        </p:grpSpPr>
        <p:sp>
          <p:nvSpPr>
            <p:cNvPr id="923" name="Google Shape;923;p50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50"/>
          <p:cNvSpPr/>
          <p:nvPr/>
        </p:nvSpPr>
        <p:spPr>
          <a:xfrm flipH="1">
            <a:off x="6758010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50"/>
          <p:cNvGrpSpPr/>
          <p:nvPr/>
        </p:nvGrpSpPr>
        <p:grpSpPr>
          <a:xfrm flipH="1">
            <a:off x="8058686" y="457200"/>
            <a:ext cx="1385931" cy="2705253"/>
            <a:chOff x="409722" y="228600"/>
            <a:chExt cx="1385931" cy="2705253"/>
          </a:xfrm>
        </p:grpSpPr>
        <p:grpSp>
          <p:nvGrpSpPr>
            <p:cNvPr id="941" name="Google Shape;941;p50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942" name="Google Shape;942;p50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0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4" name="Google Shape;944;p50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51"/>
          <p:cNvGrpSpPr/>
          <p:nvPr/>
        </p:nvGrpSpPr>
        <p:grpSpPr>
          <a:xfrm flipH="1">
            <a:off x="-24431" y="-6"/>
            <a:ext cx="9169628" cy="5143518"/>
            <a:chOff x="-1204" y="-6"/>
            <a:chExt cx="9169628" cy="5143518"/>
          </a:xfrm>
        </p:grpSpPr>
        <p:sp>
          <p:nvSpPr>
            <p:cNvPr id="947" name="Google Shape;947;p5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7144668" y="0"/>
              <a:ext cx="1600279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743289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1"/>
            <p:cNvSpPr/>
            <p:nvPr/>
          </p:nvSpPr>
          <p:spPr>
            <a:xfrm rot="10800000">
              <a:off x="-1204" y="3670093"/>
              <a:ext cx="1135497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5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954" name="Google Shape;954;p5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5" name="Google Shape;955;p5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56" name="Google Shape;956;p5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8" name="Google Shape;958;p51"/>
          <p:cNvGrpSpPr/>
          <p:nvPr/>
        </p:nvGrpSpPr>
        <p:grpSpPr>
          <a:xfrm rot="-1102275">
            <a:off x="239301" y="2899434"/>
            <a:ext cx="541146" cy="2225370"/>
            <a:chOff x="871338" y="1945155"/>
            <a:chExt cx="247109" cy="1016148"/>
          </a:xfrm>
        </p:grpSpPr>
        <p:sp>
          <p:nvSpPr>
            <p:cNvPr id="959" name="Google Shape;959;p51"/>
            <p:cNvSpPr/>
            <p:nvPr/>
          </p:nvSpPr>
          <p:spPr>
            <a:xfrm>
              <a:off x="1017893" y="2858365"/>
              <a:ext cx="100554" cy="102938"/>
            </a:xfrm>
            <a:custGeom>
              <a:avLst/>
              <a:gdLst/>
              <a:ahLst/>
              <a:cxnLst/>
              <a:rect l="l" t="t" r="r" b="b"/>
              <a:pathLst>
                <a:path w="5314" h="5440" extrusionOk="0">
                  <a:moveTo>
                    <a:pt x="2707" y="0"/>
                  </a:moveTo>
                  <a:cubicBezTo>
                    <a:pt x="1253" y="0"/>
                    <a:pt x="0" y="1254"/>
                    <a:pt x="0" y="2707"/>
                  </a:cubicBezTo>
                  <a:cubicBezTo>
                    <a:pt x="0" y="4186"/>
                    <a:pt x="1253" y="5439"/>
                    <a:pt x="2707" y="5439"/>
                  </a:cubicBezTo>
                  <a:cubicBezTo>
                    <a:pt x="4161" y="5439"/>
                    <a:pt x="5314" y="4186"/>
                    <a:pt x="5314" y="2707"/>
                  </a:cubicBezTo>
                  <a:cubicBezTo>
                    <a:pt x="5314" y="1254"/>
                    <a:pt x="4161" y="0"/>
                    <a:pt x="27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871338" y="2075844"/>
              <a:ext cx="215338" cy="853670"/>
            </a:xfrm>
            <a:custGeom>
              <a:avLst/>
              <a:gdLst/>
              <a:ahLst/>
              <a:cxnLst/>
              <a:rect l="l" t="t" r="r" b="b"/>
              <a:pathLst>
                <a:path w="11380" h="45114" extrusionOk="0">
                  <a:moveTo>
                    <a:pt x="6066" y="1"/>
                  </a:moveTo>
                  <a:cubicBezTo>
                    <a:pt x="2206" y="5640"/>
                    <a:pt x="1" y="12332"/>
                    <a:pt x="1" y="19625"/>
                  </a:cubicBezTo>
                  <a:cubicBezTo>
                    <a:pt x="1" y="29650"/>
                    <a:pt x="4287" y="38748"/>
                    <a:pt x="11079" y="45114"/>
                  </a:cubicBezTo>
                  <a:lnTo>
                    <a:pt x="11379" y="44813"/>
                  </a:lnTo>
                  <a:cubicBezTo>
                    <a:pt x="4612" y="38547"/>
                    <a:pt x="427" y="29550"/>
                    <a:pt x="427" y="19625"/>
                  </a:cubicBezTo>
                  <a:cubicBezTo>
                    <a:pt x="427" y="12432"/>
                    <a:pt x="2607" y="5740"/>
                    <a:pt x="6367" y="201"/>
                  </a:cubicBezTo>
                  <a:lnTo>
                    <a:pt x="6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1051083" y="1945155"/>
              <a:ext cx="67364" cy="51242"/>
            </a:xfrm>
            <a:custGeom>
              <a:avLst/>
              <a:gdLst/>
              <a:ahLst/>
              <a:cxnLst/>
              <a:rect l="l" t="t" r="r" b="b"/>
              <a:pathLst>
                <a:path w="3560" h="2708" extrusionOk="0">
                  <a:moveTo>
                    <a:pt x="1780" y="1"/>
                  </a:moveTo>
                  <a:cubicBezTo>
                    <a:pt x="1" y="1"/>
                    <a:pt x="1" y="2708"/>
                    <a:pt x="1780" y="2708"/>
                  </a:cubicBezTo>
                  <a:cubicBezTo>
                    <a:pt x="3459" y="2708"/>
                    <a:pt x="3560" y="1"/>
                    <a:pt x="1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2" name="Google Shape;962;p51"/>
          <p:cNvSpPr/>
          <p:nvPr/>
        </p:nvSpPr>
        <p:spPr>
          <a:xfrm>
            <a:off x="7683774" y="926546"/>
            <a:ext cx="1629891" cy="217696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MAIN_POINT_1">
    <p:bg>
      <p:bgPr>
        <a:solidFill>
          <a:schemeClr val="accent2"/>
        </a:solidFill>
        <a:effectLst/>
      </p:bgPr>
    </p:bg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965" name="Google Shape;965;p52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2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2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2"/>
            <p:cNvSpPr/>
            <p:nvPr/>
          </p:nvSpPr>
          <p:spPr>
            <a:xfrm rot="10800000">
              <a:off x="5767286" y="3636168"/>
              <a:ext cx="1611114" cy="1209957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2"/>
            <p:cNvSpPr/>
            <p:nvPr/>
          </p:nvSpPr>
          <p:spPr>
            <a:xfrm rot="10800000">
              <a:off x="6640281" y="3842942"/>
              <a:ext cx="1348069" cy="1004358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52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972" name="Google Shape;972;p52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3" name="Google Shape;973;p52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974" name="Google Shape;974;p52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2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101" name="Google Shape;101;p3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3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106" name="Google Shape;106;p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0" name="Google Shape;110;p3"/>
          <p:cNvSpPr txBox="1">
            <a:spLocks noGrp="1"/>
          </p:cNvSpPr>
          <p:nvPr>
            <p:ph type="ctrTitle"/>
          </p:nvPr>
        </p:nvSpPr>
        <p:spPr>
          <a:xfrm>
            <a:off x="2492100" y="2123475"/>
            <a:ext cx="4159800" cy="112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ubTitle" idx="1"/>
          </p:nvPr>
        </p:nvSpPr>
        <p:spPr>
          <a:xfrm>
            <a:off x="2492100" y="3323814"/>
            <a:ext cx="41598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 idx="2" hasCustomPrompt="1"/>
          </p:nvPr>
        </p:nvSpPr>
        <p:spPr>
          <a:xfrm>
            <a:off x="2492100" y="1483386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7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722375" y="1104850"/>
            <a:ext cx="7699200" cy="34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8264864" y="2136847"/>
            <a:ext cx="1179753" cy="2854241"/>
            <a:chOff x="7907551" y="-114309"/>
            <a:chExt cx="1908059" cy="4616272"/>
          </a:xfrm>
        </p:grpSpPr>
        <p:sp>
          <p:nvSpPr>
            <p:cNvPr id="117" name="Google Shape;117;p4"/>
            <p:cNvSpPr/>
            <p:nvPr/>
          </p:nvSpPr>
          <p:spPr>
            <a:xfrm>
              <a:off x="8606186" y="3608365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566430" y="3568608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3" y="0"/>
                  </a:moveTo>
                  <a:cubicBezTo>
                    <a:pt x="369" y="0"/>
                    <a:pt x="1" y="327"/>
                    <a:pt x="1" y="1022"/>
                  </a:cubicBezTo>
                  <a:lnTo>
                    <a:pt x="1" y="13448"/>
                  </a:lnTo>
                  <a:cubicBezTo>
                    <a:pt x="1" y="13979"/>
                    <a:pt x="369" y="14470"/>
                    <a:pt x="1023" y="14470"/>
                  </a:cubicBezTo>
                  <a:cubicBezTo>
                    <a:pt x="1554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27"/>
                    <a:pt x="1554" y="0"/>
                    <a:pt x="1023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798589" y="3873900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0" y="0"/>
                  </a:moveTo>
                  <a:lnTo>
                    <a:pt x="0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758832" y="3834144"/>
              <a:ext cx="79551" cy="562883"/>
            </a:xfrm>
            <a:custGeom>
              <a:avLst/>
              <a:gdLst/>
              <a:ahLst/>
              <a:cxnLst/>
              <a:rect l="l" t="t" r="r" b="b"/>
              <a:pathLst>
                <a:path w="2045" h="14470" extrusionOk="0">
                  <a:moveTo>
                    <a:pt x="1022" y="0"/>
                  </a:moveTo>
                  <a:cubicBezTo>
                    <a:pt x="532" y="0"/>
                    <a:pt x="0" y="491"/>
                    <a:pt x="0" y="1022"/>
                  </a:cubicBezTo>
                  <a:lnTo>
                    <a:pt x="0" y="13448"/>
                  </a:lnTo>
                  <a:cubicBezTo>
                    <a:pt x="0" y="14102"/>
                    <a:pt x="532" y="14470"/>
                    <a:pt x="1022" y="14470"/>
                  </a:cubicBezTo>
                  <a:cubicBezTo>
                    <a:pt x="1554" y="14470"/>
                    <a:pt x="2044" y="14102"/>
                    <a:pt x="2044" y="13448"/>
                  </a:cubicBezTo>
                  <a:lnTo>
                    <a:pt x="2044" y="1022"/>
                  </a:lnTo>
                  <a:cubicBezTo>
                    <a:pt x="2044" y="491"/>
                    <a:pt x="1554" y="0"/>
                    <a:pt x="1022" y="0"/>
                  </a:cubicBezTo>
                  <a:close/>
                </a:path>
              </a:pathLst>
            </a:custGeom>
            <a:solidFill>
              <a:schemeClr val="accent1">
                <a:alpha val="122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907551" y="-114309"/>
              <a:ext cx="1238654" cy="3139619"/>
            </a:xfrm>
            <a:custGeom>
              <a:avLst/>
              <a:gdLst/>
              <a:ahLst/>
              <a:cxnLst/>
              <a:rect l="l" t="t" r="r" b="b"/>
              <a:pathLst>
                <a:path w="31842" h="80710" extrusionOk="0">
                  <a:moveTo>
                    <a:pt x="3210" y="0"/>
                  </a:moveTo>
                  <a:cubicBezTo>
                    <a:pt x="2252" y="0"/>
                    <a:pt x="1348" y="293"/>
                    <a:pt x="818" y="992"/>
                  </a:cubicBezTo>
                  <a:cubicBezTo>
                    <a:pt x="164" y="1851"/>
                    <a:pt x="1" y="2873"/>
                    <a:pt x="1" y="3894"/>
                  </a:cubicBezTo>
                  <a:cubicBezTo>
                    <a:pt x="1" y="8677"/>
                    <a:pt x="4088" y="12928"/>
                    <a:pt x="3557" y="17710"/>
                  </a:cubicBezTo>
                  <a:cubicBezTo>
                    <a:pt x="3393" y="20408"/>
                    <a:pt x="1513" y="22983"/>
                    <a:pt x="1513" y="25680"/>
                  </a:cubicBezTo>
                  <a:cubicBezTo>
                    <a:pt x="1513" y="29768"/>
                    <a:pt x="5437" y="33038"/>
                    <a:pt x="6295" y="36921"/>
                  </a:cubicBezTo>
                  <a:cubicBezTo>
                    <a:pt x="7481" y="43420"/>
                    <a:pt x="655" y="50736"/>
                    <a:pt x="4579" y="56009"/>
                  </a:cubicBezTo>
                  <a:cubicBezTo>
                    <a:pt x="6295" y="58584"/>
                    <a:pt x="10219" y="59933"/>
                    <a:pt x="10383" y="62998"/>
                  </a:cubicBezTo>
                  <a:cubicBezTo>
                    <a:pt x="10546" y="65369"/>
                    <a:pt x="7971" y="67086"/>
                    <a:pt x="6786" y="69293"/>
                  </a:cubicBezTo>
                  <a:cubicBezTo>
                    <a:pt x="5273" y="71663"/>
                    <a:pt x="5437" y="74729"/>
                    <a:pt x="6786" y="77141"/>
                  </a:cubicBezTo>
                  <a:cubicBezTo>
                    <a:pt x="8254" y="79382"/>
                    <a:pt x="10929" y="80710"/>
                    <a:pt x="13496" y="80710"/>
                  </a:cubicBezTo>
                  <a:cubicBezTo>
                    <a:pt x="13644" y="80710"/>
                    <a:pt x="13792" y="80706"/>
                    <a:pt x="13939" y="80697"/>
                  </a:cubicBezTo>
                  <a:lnTo>
                    <a:pt x="22645" y="79838"/>
                  </a:lnTo>
                  <a:cubicBezTo>
                    <a:pt x="28245" y="79511"/>
                    <a:pt x="31842" y="71663"/>
                    <a:pt x="28245" y="67249"/>
                  </a:cubicBezTo>
                  <a:cubicBezTo>
                    <a:pt x="26569" y="65042"/>
                    <a:pt x="23503" y="63489"/>
                    <a:pt x="22645" y="60791"/>
                  </a:cubicBezTo>
                  <a:cubicBezTo>
                    <a:pt x="21623" y="56540"/>
                    <a:pt x="26732" y="52248"/>
                    <a:pt x="25016" y="48161"/>
                  </a:cubicBezTo>
                  <a:cubicBezTo>
                    <a:pt x="24321" y="46322"/>
                    <a:pt x="22277" y="45300"/>
                    <a:pt x="21092" y="43583"/>
                  </a:cubicBezTo>
                  <a:cubicBezTo>
                    <a:pt x="17863" y="39169"/>
                    <a:pt x="21787" y="32670"/>
                    <a:pt x="20601" y="27397"/>
                  </a:cubicBezTo>
                  <a:cubicBezTo>
                    <a:pt x="19743" y="22615"/>
                    <a:pt x="15124" y="19549"/>
                    <a:pt x="12917" y="15298"/>
                  </a:cubicBezTo>
                  <a:cubicBezTo>
                    <a:pt x="10383" y="10353"/>
                    <a:pt x="10546" y="3404"/>
                    <a:pt x="5764" y="665"/>
                  </a:cubicBezTo>
                  <a:cubicBezTo>
                    <a:pt x="5036" y="252"/>
                    <a:pt x="4100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119015" y="89647"/>
              <a:ext cx="596298" cy="2776176"/>
            </a:xfrm>
            <a:custGeom>
              <a:avLst/>
              <a:gdLst/>
              <a:ahLst/>
              <a:cxnLst/>
              <a:rect l="l" t="t" r="r" b="b"/>
              <a:pathLst>
                <a:path w="15329" h="71367" extrusionOk="0">
                  <a:moveTo>
                    <a:pt x="328" y="0"/>
                  </a:moveTo>
                  <a:cubicBezTo>
                    <a:pt x="164" y="0"/>
                    <a:pt x="1" y="205"/>
                    <a:pt x="1" y="368"/>
                  </a:cubicBezTo>
                  <a:cubicBezTo>
                    <a:pt x="164" y="695"/>
                    <a:pt x="5805" y="23339"/>
                    <a:pt x="10219" y="43776"/>
                  </a:cubicBezTo>
                  <a:lnTo>
                    <a:pt x="10219" y="43776"/>
                  </a:lnTo>
                  <a:lnTo>
                    <a:pt x="4252" y="39525"/>
                  </a:lnTo>
                  <a:cubicBezTo>
                    <a:pt x="4252" y="39362"/>
                    <a:pt x="4088" y="39362"/>
                    <a:pt x="4088" y="39362"/>
                  </a:cubicBezTo>
                  <a:cubicBezTo>
                    <a:pt x="3925" y="39362"/>
                    <a:pt x="3925" y="39362"/>
                    <a:pt x="3925" y="39525"/>
                  </a:cubicBezTo>
                  <a:cubicBezTo>
                    <a:pt x="3761" y="39689"/>
                    <a:pt x="3761" y="39852"/>
                    <a:pt x="3925" y="40057"/>
                  </a:cubicBezTo>
                  <a:lnTo>
                    <a:pt x="10056" y="44471"/>
                  </a:lnTo>
                  <a:lnTo>
                    <a:pt x="10219" y="44635"/>
                  </a:lnTo>
                  <a:lnTo>
                    <a:pt x="10383" y="44635"/>
                  </a:lnTo>
                  <a:cubicBezTo>
                    <a:pt x="11568" y="50929"/>
                    <a:pt x="12754" y="57060"/>
                    <a:pt x="13612" y="62170"/>
                  </a:cubicBezTo>
                  <a:lnTo>
                    <a:pt x="8666" y="57060"/>
                  </a:lnTo>
                  <a:cubicBezTo>
                    <a:pt x="8666" y="56897"/>
                    <a:pt x="8503" y="56897"/>
                    <a:pt x="8503" y="56897"/>
                  </a:cubicBezTo>
                  <a:cubicBezTo>
                    <a:pt x="8339" y="56897"/>
                    <a:pt x="8339" y="56897"/>
                    <a:pt x="8176" y="57060"/>
                  </a:cubicBezTo>
                  <a:lnTo>
                    <a:pt x="8176" y="57428"/>
                  </a:lnTo>
                  <a:lnTo>
                    <a:pt x="13775" y="63355"/>
                  </a:lnTo>
                  <a:cubicBezTo>
                    <a:pt x="14307" y="66420"/>
                    <a:pt x="14634" y="69159"/>
                    <a:pt x="14797" y="71366"/>
                  </a:cubicBezTo>
                  <a:lnTo>
                    <a:pt x="15329" y="71366"/>
                  </a:lnTo>
                  <a:cubicBezTo>
                    <a:pt x="15329" y="69322"/>
                    <a:pt x="15002" y="66788"/>
                    <a:pt x="14470" y="64050"/>
                  </a:cubicBezTo>
                  <a:lnTo>
                    <a:pt x="14634" y="64050"/>
                  </a:lnTo>
                  <a:cubicBezTo>
                    <a:pt x="14634" y="64050"/>
                    <a:pt x="14797" y="64050"/>
                    <a:pt x="14797" y="63886"/>
                  </a:cubicBezTo>
                  <a:cubicBezTo>
                    <a:pt x="15002" y="63886"/>
                    <a:pt x="15002" y="63559"/>
                    <a:pt x="14797" y="63559"/>
                  </a:cubicBezTo>
                  <a:lnTo>
                    <a:pt x="14470" y="63028"/>
                  </a:lnTo>
                  <a:cubicBezTo>
                    <a:pt x="11078" y="41406"/>
                    <a:pt x="859" y="695"/>
                    <a:pt x="696" y="205"/>
                  </a:cubicBezTo>
                  <a:cubicBezTo>
                    <a:pt x="696" y="0"/>
                    <a:pt x="491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424307" y="938692"/>
              <a:ext cx="111332" cy="318046"/>
            </a:xfrm>
            <a:custGeom>
              <a:avLst/>
              <a:gdLst/>
              <a:ahLst/>
              <a:cxnLst/>
              <a:rect l="l" t="t" r="r" b="b"/>
              <a:pathLst>
                <a:path w="2862" h="8176" extrusionOk="0">
                  <a:moveTo>
                    <a:pt x="2535" y="1"/>
                  </a:moveTo>
                  <a:cubicBezTo>
                    <a:pt x="2371" y="1"/>
                    <a:pt x="2208" y="164"/>
                    <a:pt x="2208" y="328"/>
                  </a:cubicBezTo>
                  <a:lnTo>
                    <a:pt x="1" y="7808"/>
                  </a:lnTo>
                  <a:cubicBezTo>
                    <a:pt x="1" y="8012"/>
                    <a:pt x="1" y="8176"/>
                    <a:pt x="164" y="8176"/>
                  </a:cubicBezTo>
                  <a:lnTo>
                    <a:pt x="328" y="8176"/>
                  </a:lnTo>
                  <a:cubicBezTo>
                    <a:pt x="491" y="8176"/>
                    <a:pt x="491" y="8176"/>
                    <a:pt x="655" y="8012"/>
                  </a:cubicBezTo>
                  <a:lnTo>
                    <a:pt x="2862" y="491"/>
                  </a:lnTo>
                  <a:cubicBezTo>
                    <a:pt x="2862" y="328"/>
                    <a:pt x="2698" y="164"/>
                    <a:pt x="253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788417" y="298310"/>
              <a:ext cx="1027193" cy="2682583"/>
            </a:xfrm>
            <a:custGeom>
              <a:avLst/>
              <a:gdLst/>
              <a:ahLst/>
              <a:cxnLst/>
              <a:rect l="l" t="t" r="r" b="b"/>
              <a:pathLst>
                <a:path w="26406" h="68961" extrusionOk="0">
                  <a:moveTo>
                    <a:pt x="18871" y="0"/>
                  </a:moveTo>
                  <a:cubicBezTo>
                    <a:pt x="18467" y="0"/>
                    <a:pt x="18069" y="86"/>
                    <a:pt x="17699" y="277"/>
                  </a:cubicBezTo>
                  <a:cubicBezTo>
                    <a:pt x="17004" y="604"/>
                    <a:pt x="16514" y="1462"/>
                    <a:pt x="16187" y="2321"/>
                  </a:cubicBezTo>
                  <a:cubicBezTo>
                    <a:pt x="14961" y="6081"/>
                    <a:pt x="16841" y="10495"/>
                    <a:pt x="15165" y="14256"/>
                  </a:cubicBezTo>
                  <a:cubicBezTo>
                    <a:pt x="14143" y="16299"/>
                    <a:pt x="12100" y="17648"/>
                    <a:pt x="11241" y="19856"/>
                  </a:cubicBezTo>
                  <a:cubicBezTo>
                    <a:pt x="10056" y="23085"/>
                    <a:pt x="12263" y="26845"/>
                    <a:pt x="11568" y="30237"/>
                  </a:cubicBezTo>
                  <a:cubicBezTo>
                    <a:pt x="10710" y="35715"/>
                    <a:pt x="3230" y="39434"/>
                    <a:pt x="4742" y="44707"/>
                  </a:cubicBezTo>
                  <a:cubicBezTo>
                    <a:pt x="5437" y="47282"/>
                    <a:pt x="8176" y="49326"/>
                    <a:pt x="7317" y="51696"/>
                  </a:cubicBezTo>
                  <a:cubicBezTo>
                    <a:pt x="6786" y="53740"/>
                    <a:pt x="4415" y="54435"/>
                    <a:pt x="2699" y="55784"/>
                  </a:cubicBezTo>
                  <a:cubicBezTo>
                    <a:pt x="859" y="57173"/>
                    <a:pt x="1" y="59708"/>
                    <a:pt x="491" y="62078"/>
                  </a:cubicBezTo>
                  <a:cubicBezTo>
                    <a:pt x="1023" y="64326"/>
                    <a:pt x="2903" y="66166"/>
                    <a:pt x="5110" y="66861"/>
                  </a:cubicBezTo>
                  <a:lnTo>
                    <a:pt x="12263" y="68741"/>
                  </a:lnTo>
                  <a:cubicBezTo>
                    <a:pt x="12754" y="68891"/>
                    <a:pt x="13251" y="68961"/>
                    <a:pt x="13745" y="68961"/>
                  </a:cubicBezTo>
                  <a:cubicBezTo>
                    <a:pt x="17699" y="68961"/>
                    <a:pt x="21473" y="64472"/>
                    <a:pt x="20274" y="60402"/>
                  </a:cubicBezTo>
                  <a:cubicBezTo>
                    <a:pt x="19580" y="58195"/>
                    <a:pt x="17536" y="56152"/>
                    <a:pt x="17699" y="53577"/>
                  </a:cubicBezTo>
                  <a:cubicBezTo>
                    <a:pt x="18026" y="50020"/>
                    <a:pt x="23340" y="48140"/>
                    <a:pt x="23136" y="44380"/>
                  </a:cubicBezTo>
                  <a:cubicBezTo>
                    <a:pt x="23136" y="42663"/>
                    <a:pt x="21787" y="41314"/>
                    <a:pt x="21460" y="39598"/>
                  </a:cubicBezTo>
                  <a:cubicBezTo>
                    <a:pt x="20070" y="35183"/>
                    <a:pt x="25016" y="31259"/>
                    <a:pt x="25711" y="26681"/>
                  </a:cubicBezTo>
                  <a:cubicBezTo>
                    <a:pt x="26406" y="22758"/>
                    <a:pt x="23667" y="18997"/>
                    <a:pt x="23340" y="14910"/>
                  </a:cubicBezTo>
                  <a:cubicBezTo>
                    <a:pt x="22645" y="10332"/>
                    <a:pt x="24852" y="4855"/>
                    <a:pt x="21787" y="1462"/>
                  </a:cubicBezTo>
                  <a:cubicBezTo>
                    <a:pt x="21045" y="602"/>
                    <a:pt x="19938" y="0"/>
                    <a:pt x="18871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179562" y="495109"/>
              <a:ext cx="410278" cy="2370722"/>
            </a:xfrm>
            <a:custGeom>
              <a:avLst/>
              <a:gdLst/>
              <a:ahLst/>
              <a:cxnLst/>
              <a:rect l="l" t="t" r="r" b="b"/>
              <a:pathLst>
                <a:path w="10547" h="60944" extrusionOk="0">
                  <a:moveTo>
                    <a:pt x="10383" y="0"/>
                  </a:moveTo>
                  <a:cubicBezTo>
                    <a:pt x="10219" y="0"/>
                    <a:pt x="10015" y="0"/>
                    <a:pt x="10015" y="164"/>
                  </a:cubicBezTo>
                  <a:cubicBezTo>
                    <a:pt x="10015" y="491"/>
                    <a:pt x="7971" y="19906"/>
                    <a:pt x="5437" y="37277"/>
                  </a:cubicBezTo>
                  <a:lnTo>
                    <a:pt x="2045" y="32168"/>
                  </a:lnTo>
                  <a:cubicBezTo>
                    <a:pt x="2045" y="32168"/>
                    <a:pt x="2045" y="32004"/>
                    <a:pt x="1840" y="32004"/>
                  </a:cubicBezTo>
                  <a:lnTo>
                    <a:pt x="1677" y="32168"/>
                  </a:lnTo>
                  <a:cubicBezTo>
                    <a:pt x="1677" y="32168"/>
                    <a:pt x="1513" y="32331"/>
                    <a:pt x="1677" y="32495"/>
                  </a:cubicBezTo>
                  <a:lnTo>
                    <a:pt x="5274" y="37972"/>
                  </a:lnTo>
                  <a:lnTo>
                    <a:pt x="5437" y="37972"/>
                  </a:lnTo>
                  <a:cubicBezTo>
                    <a:pt x="4579" y="43408"/>
                    <a:pt x="3720" y="48518"/>
                    <a:pt x="2862" y="52768"/>
                  </a:cubicBezTo>
                  <a:lnTo>
                    <a:pt x="491" y="47332"/>
                  </a:lnTo>
                  <a:cubicBezTo>
                    <a:pt x="491" y="47169"/>
                    <a:pt x="328" y="47169"/>
                    <a:pt x="328" y="47169"/>
                  </a:cubicBezTo>
                  <a:lnTo>
                    <a:pt x="164" y="47169"/>
                  </a:lnTo>
                  <a:cubicBezTo>
                    <a:pt x="1" y="47169"/>
                    <a:pt x="1" y="47332"/>
                    <a:pt x="1" y="47496"/>
                  </a:cubicBezTo>
                  <a:lnTo>
                    <a:pt x="2699" y="53790"/>
                  </a:lnTo>
                  <a:cubicBezTo>
                    <a:pt x="2208" y="56692"/>
                    <a:pt x="1513" y="59063"/>
                    <a:pt x="1023" y="60943"/>
                  </a:cubicBezTo>
                  <a:lnTo>
                    <a:pt x="1513" y="60943"/>
                  </a:lnTo>
                  <a:cubicBezTo>
                    <a:pt x="2045" y="59267"/>
                    <a:pt x="2535" y="57019"/>
                    <a:pt x="3066" y="54485"/>
                  </a:cubicBezTo>
                  <a:lnTo>
                    <a:pt x="3393" y="54485"/>
                  </a:lnTo>
                  <a:cubicBezTo>
                    <a:pt x="3393" y="54485"/>
                    <a:pt x="3557" y="54322"/>
                    <a:pt x="3393" y="54158"/>
                  </a:cubicBezTo>
                  <a:lnTo>
                    <a:pt x="3230" y="53627"/>
                  </a:lnTo>
                  <a:cubicBezTo>
                    <a:pt x="6786" y="35560"/>
                    <a:pt x="10546" y="654"/>
                    <a:pt x="10546" y="164"/>
                  </a:cubicBezTo>
                  <a:cubicBezTo>
                    <a:pt x="10546" y="164"/>
                    <a:pt x="10546" y="0"/>
                    <a:pt x="103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476919" y="1275805"/>
              <a:ext cx="179718" cy="225815"/>
            </a:xfrm>
            <a:custGeom>
              <a:avLst/>
              <a:gdLst/>
              <a:ahLst/>
              <a:cxnLst/>
              <a:rect l="l" t="t" r="r" b="b"/>
              <a:pathLst>
                <a:path w="4620" h="5805" extrusionOk="0">
                  <a:moveTo>
                    <a:pt x="4251" y="0"/>
                  </a:moveTo>
                  <a:cubicBezTo>
                    <a:pt x="4088" y="0"/>
                    <a:pt x="4088" y="0"/>
                    <a:pt x="4088" y="164"/>
                  </a:cubicBezTo>
                  <a:lnTo>
                    <a:pt x="0" y="5477"/>
                  </a:lnTo>
                  <a:cubicBezTo>
                    <a:pt x="0" y="5477"/>
                    <a:pt x="0" y="5641"/>
                    <a:pt x="164" y="5804"/>
                  </a:cubicBezTo>
                  <a:lnTo>
                    <a:pt x="532" y="5804"/>
                  </a:lnTo>
                  <a:lnTo>
                    <a:pt x="4415" y="368"/>
                  </a:lnTo>
                  <a:cubicBezTo>
                    <a:pt x="4619" y="368"/>
                    <a:pt x="4415" y="164"/>
                    <a:pt x="441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8106294" y="2865830"/>
              <a:ext cx="1510565" cy="1636134"/>
            </a:xfrm>
            <a:custGeom>
              <a:avLst/>
              <a:gdLst/>
              <a:ahLst/>
              <a:cxnLst/>
              <a:rect l="l" t="t" r="r" b="b"/>
              <a:pathLst>
                <a:path w="38832" h="42060" extrusionOk="0">
                  <a:moveTo>
                    <a:pt x="1" y="0"/>
                  </a:moveTo>
                  <a:lnTo>
                    <a:pt x="5437" y="42059"/>
                  </a:lnTo>
                  <a:lnTo>
                    <a:pt x="34744" y="42059"/>
                  </a:lnTo>
                  <a:lnTo>
                    <a:pt x="38831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522881" y="3144086"/>
              <a:ext cx="39" cy="483371"/>
            </a:xfrm>
            <a:custGeom>
              <a:avLst/>
              <a:gdLst/>
              <a:ahLst/>
              <a:cxnLst/>
              <a:rect l="l" t="t" r="r" b="b"/>
              <a:pathLst>
                <a:path w="1" h="12426" extrusionOk="0">
                  <a:moveTo>
                    <a:pt x="1" y="0"/>
                  </a:moveTo>
                  <a:lnTo>
                    <a:pt x="1" y="124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83163" y="3104329"/>
              <a:ext cx="79512" cy="562883"/>
            </a:xfrm>
            <a:custGeom>
              <a:avLst/>
              <a:gdLst/>
              <a:ahLst/>
              <a:cxnLst/>
              <a:rect l="l" t="t" r="r" b="b"/>
              <a:pathLst>
                <a:path w="2044" h="14470" extrusionOk="0">
                  <a:moveTo>
                    <a:pt x="1022" y="0"/>
                  </a:moveTo>
                  <a:cubicBezTo>
                    <a:pt x="327" y="0"/>
                    <a:pt x="0" y="368"/>
                    <a:pt x="0" y="1022"/>
                  </a:cubicBezTo>
                  <a:lnTo>
                    <a:pt x="0" y="13448"/>
                  </a:lnTo>
                  <a:cubicBezTo>
                    <a:pt x="0" y="13979"/>
                    <a:pt x="327" y="14470"/>
                    <a:pt x="1022" y="14470"/>
                  </a:cubicBezTo>
                  <a:cubicBezTo>
                    <a:pt x="1553" y="14470"/>
                    <a:pt x="2044" y="13979"/>
                    <a:pt x="2044" y="13448"/>
                  </a:cubicBezTo>
                  <a:lnTo>
                    <a:pt x="2044" y="1022"/>
                  </a:lnTo>
                  <a:cubicBezTo>
                    <a:pt x="2044" y="368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9139845" y="3031196"/>
              <a:ext cx="79512" cy="564478"/>
            </a:xfrm>
            <a:custGeom>
              <a:avLst/>
              <a:gdLst/>
              <a:ahLst/>
              <a:cxnLst/>
              <a:rect l="l" t="t" r="r" b="b"/>
              <a:pathLst>
                <a:path w="2044" h="14511" extrusionOk="0">
                  <a:moveTo>
                    <a:pt x="1022" y="0"/>
                  </a:moveTo>
                  <a:cubicBezTo>
                    <a:pt x="491" y="0"/>
                    <a:pt x="0" y="368"/>
                    <a:pt x="0" y="1022"/>
                  </a:cubicBezTo>
                  <a:lnTo>
                    <a:pt x="0" y="13488"/>
                  </a:lnTo>
                  <a:cubicBezTo>
                    <a:pt x="0" y="13979"/>
                    <a:pt x="491" y="14510"/>
                    <a:pt x="1022" y="14510"/>
                  </a:cubicBezTo>
                  <a:cubicBezTo>
                    <a:pt x="1512" y="14510"/>
                    <a:pt x="2044" y="13979"/>
                    <a:pt x="2044" y="13488"/>
                  </a:cubicBezTo>
                  <a:lnTo>
                    <a:pt x="2044" y="1022"/>
                  </a:lnTo>
                  <a:cubicBezTo>
                    <a:pt x="2044" y="368"/>
                    <a:pt x="1512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993540" y="3323729"/>
              <a:ext cx="79551" cy="562922"/>
            </a:xfrm>
            <a:custGeom>
              <a:avLst/>
              <a:gdLst/>
              <a:ahLst/>
              <a:cxnLst/>
              <a:rect l="l" t="t" r="r" b="b"/>
              <a:pathLst>
                <a:path w="2045" h="14471" extrusionOk="0">
                  <a:moveTo>
                    <a:pt x="1022" y="1"/>
                  </a:moveTo>
                  <a:cubicBezTo>
                    <a:pt x="491" y="1"/>
                    <a:pt x="1" y="328"/>
                    <a:pt x="1" y="1023"/>
                  </a:cubicBezTo>
                  <a:lnTo>
                    <a:pt x="1" y="13448"/>
                  </a:lnTo>
                  <a:cubicBezTo>
                    <a:pt x="1" y="14143"/>
                    <a:pt x="491" y="14470"/>
                    <a:pt x="1022" y="14470"/>
                  </a:cubicBezTo>
                  <a:cubicBezTo>
                    <a:pt x="1513" y="14470"/>
                    <a:pt x="2044" y="14143"/>
                    <a:pt x="2044" y="13448"/>
                  </a:cubicBezTo>
                  <a:lnTo>
                    <a:pt x="2044" y="1023"/>
                  </a:lnTo>
                  <a:cubicBezTo>
                    <a:pt x="2044" y="328"/>
                    <a:pt x="1513" y="1"/>
                    <a:pt x="10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9165286" y="3733975"/>
              <a:ext cx="79512" cy="569263"/>
            </a:xfrm>
            <a:custGeom>
              <a:avLst/>
              <a:gdLst/>
              <a:ahLst/>
              <a:cxnLst/>
              <a:rect l="l" t="t" r="r" b="b"/>
              <a:pathLst>
                <a:path w="2044" h="14634" extrusionOk="0">
                  <a:moveTo>
                    <a:pt x="1022" y="0"/>
                  </a:moveTo>
                  <a:cubicBezTo>
                    <a:pt x="368" y="0"/>
                    <a:pt x="0" y="532"/>
                    <a:pt x="0" y="1022"/>
                  </a:cubicBezTo>
                  <a:lnTo>
                    <a:pt x="0" y="13611"/>
                  </a:lnTo>
                  <a:cubicBezTo>
                    <a:pt x="0" y="14143"/>
                    <a:pt x="368" y="14633"/>
                    <a:pt x="1022" y="14633"/>
                  </a:cubicBezTo>
                  <a:cubicBezTo>
                    <a:pt x="1553" y="14633"/>
                    <a:pt x="2044" y="14143"/>
                    <a:pt x="2044" y="13611"/>
                  </a:cubicBezTo>
                  <a:lnTo>
                    <a:pt x="2044" y="1022"/>
                  </a:lnTo>
                  <a:cubicBezTo>
                    <a:pt x="2044" y="532"/>
                    <a:pt x="1553" y="0"/>
                    <a:pt x="1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4"/>
          <p:cNvSpPr/>
          <p:nvPr/>
        </p:nvSpPr>
        <p:spPr>
          <a:xfrm>
            <a:off x="806725" y="467505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4"/>
          <p:cNvCxnSpPr/>
          <p:nvPr/>
        </p:nvCxnSpPr>
        <p:spPr>
          <a:xfrm rot="10800000">
            <a:off x="7381950" y="4895850"/>
            <a:ext cx="11334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3"/>
          <p:cNvGrpSpPr/>
          <p:nvPr/>
        </p:nvGrpSpPr>
        <p:grpSpPr>
          <a:xfrm>
            <a:off x="-9513" y="-6"/>
            <a:ext cx="9177947" cy="5143519"/>
            <a:chOff x="-9513" y="-6"/>
            <a:chExt cx="9177947" cy="5143519"/>
          </a:xfrm>
        </p:grpSpPr>
        <p:sp>
          <p:nvSpPr>
            <p:cNvPr id="231" name="Google Shape;231;p13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67507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rot="10800000" flipH="1">
              <a:off x="8024650" y="24328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-9513" y="26003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39" name="Google Shape;239;p13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1454213" y="211774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5322225" y="212783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hasCustomPrompt="1"/>
          </p:nvPr>
        </p:nvSpPr>
        <p:spPr>
          <a:xfrm>
            <a:off x="2270363" y="139250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3" hasCustomPrompt="1"/>
          </p:nvPr>
        </p:nvSpPr>
        <p:spPr>
          <a:xfrm>
            <a:off x="6130262" y="139332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4"/>
          </p:nvPr>
        </p:nvSpPr>
        <p:spPr>
          <a:xfrm>
            <a:off x="1009425" y="18099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5"/>
          </p:nvPr>
        </p:nvSpPr>
        <p:spPr>
          <a:xfrm>
            <a:off x="4877475" y="182007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6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7"/>
          </p:nvPr>
        </p:nvSpPr>
        <p:spPr>
          <a:xfrm>
            <a:off x="1454213" y="3738095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8"/>
          </p:nvPr>
        </p:nvSpPr>
        <p:spPr>
          <a:xfrm>
            <a:off x="5322225" y="3748184"/>
            <a:ext cx="236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9" hasCustomPrompt="1"/>
          </p:nvPr>
        </p:nvSpPr>
        <p:spPr>
          <a:xfrm>
            <a:off x="2270363" y="301285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13" hasCustomPrompt="1"/>
          </p:nvPr>
        </p:nvSpPr>
        <p:spPr>
          <a:xfrm>
            <a:off x="6130262" y="3013678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14"/>
          </p:nvPr>
        </p:nvSpPr>
        <p:spPr>
          <a:xfrm>
            <a:off x="1009425" y="34303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15"/>
          </p:nvPr>
        </p:nvSpPr>
        <p:spPr>
          <a:xfrm>
            <a:off x="4877475" y="344042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/>
        </p:nvSpPr>
        <p:spPr>
          <a:xfrm flipH="1">
            <a:off x="333971" y="283350"/>
            <a:ext cx="8505900" cy="4576800"/>
          </a:xfrm>
          <a:prstGeom prst="roundRect">
            <a:avLst>
              <a:gd name="adj" fmla="val 3396"/>
            </a:avLst>
          </a:prstGeom>
          <a:solidFill>
            <a:schemeClr val="accent4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14"/>
          <p:cNvGrpSpPr/>
          <p:nvPr/>
        </p:nvGrpSpPr>
        <p:grpSpPr>
          <a:xfrm flipH="1">
            <a:off x="-9513" y="-6"/>
            <a:ext cx="9177947" cy="5143519"/>
            <a:chOff x="-9513" y="-6"/>
            <a:chExt cx="9177947" cy="5143519"/>
          </a:xfrm>
        </p:grpSpPr>
        <p:sp>
          <p:nvSpPr>
            <p:cNvPr id="259" name="Google Shape;259;p14"/>
            <p:cNvSpPr/>
            <p:nvPr/>
          </p:nvSpPr>
          <p:spPr>
            <a:xfrm flipH="1">
              <a:off x="109125" y="2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 flipH="1">
              <a:off x="1100819" y="-6"/>
              <a:ext cx="1250789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 flipH="1">
              <a:off x="7055522" y="387877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 rot="10800000" flipH="1">
              <a:off x="8024650" y="259818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 flipH="1">
              <a:off x="-9513" y="17621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14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265" name="Google Shape;265;p14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4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267" name="Google Shape;267;p14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4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9" name="Google Shape;269;p14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 idx="2"/>
          </p:nvPr>
        </p:nvSpPr>
        <p:spPr>
          <a:xfrm>
            <a:off x="716613" y="2772869"/>
            <a:ext cx="19293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4"/>
          <p:cNvSpPr txBox="1">
            <a:spLocks noGrp="1"/>
          </p:cNvSpPr>
          <p:nvPr>
            <p:ph type="subTitle" idx="1"/>
          </p:nvPr>
        </p:nvSpPr>
        <p:spPr>
          <a:xfrm>
            <a:off x="717288" y="3505638"/>
            <a:ext cx="19293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title" idx="3"/>
          </p:nvPr>
        </p:nvSpPr>
        <p:spPr>
          <a:xfrm>
            <a:off x="2644521" y="2772869"/>
            <a:ext cx="19293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4"/>
          </p:nvPr>
        </p:nvSpPr>
        <p:spPr>
          <a:xfrm>
            <a:off x="2645196" y="3505638"/>
            <a:ext cx="19293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 idx="5"/>
          </p:nvPr>
        </p:nvSpPr>
        <p:spPr>
          <a:xfrm>
            <a:off x="4572429" y="2772869"/>
            <a:ext cx="19293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4"/>
          <p:cNvSpPr txBox="1">
            <a:spLocks noGrp="1"/>
          </p:cNvSpPr>
          <p:nvPr>
            <p:ph type="subTitle" idx="6"/>
          </p:nvPr>
        </p:nvSpPr>
        <p:spPr>
          <a:xfrm>
            <a:off x="4573104" y="3505638"/>
            <a:ext cx="19293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4"/>
          <p:cNvSpPr txBox="1">
            <a:spLocks noGrp="1"/>
          </p:cNvSpPr>
          <p:nvPr>
            <p:ph type="title" idx="7"/>
          </p:nvPr>
        </p:nvSpPr>
        <p:spPr>
          <a:xfrm>
            <a:off x="6500337" y="2772869"/>
            <a:ext cx="1925700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4"/>
          <p:cNvSpPr txBox="1">
            <a:spLocks noGrp="1"/>
          </p:cNvSpPr>
          <p:nvPr>
            <p:ph type="subTitle" idx="8"/>
          </p:nvPr>
        </p:nvSpPr>
        <p:spPr>
          <a:xfrm>
            <a:off x="6501012" y="3505638"/>
            <a:ext cx="19257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4"/>
          <p:cNvSpPr txBox="1">
            <a:spLocks noGrp="1"/>
          </p:cNvSpPr>
          <p:nvPr>
            <p:ph type="title" idx="9" hasCustomPrompt="1"/>
          </p:nvPr>
        </p:nvSpPr>
        <p:spPr>
          <a:xfrm>
            <a:off x="716388" y="1685550"/>
            <a:ext cx="1929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9" name="Google Shape;279;p14"/>
          <p:cNvSpPr txBox="1">
            <a:spLocks noGrp="1"/>
          </p:cNvSpPr>
          <p:nvPr>
            <p:ph type="title" idx="13" hasCustomPrompt="1"/>
          </p:nvPr>
        </p:nvSpPr>
        <p:spPr>
          <a:xfrm>
            <a:off x="2643696" y="1685550"/>
            <a:ext cx="1929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 idx="14" hasCustomPrompt="1"/>
          </p:nvPr>
        </p:nvSpPr>
        <p:spPr>
          <a:xfrm>
            <a:off x="4571004" y="1685550"/>
            <a:ext cx="1929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14"/>
          <p:cNvSpPr txBox="1">
            <a:spLocks noGrp="1"/>
          </p:cNvSpPr>
          <p:nvPr>
            <p:ph type="title" idx="15" hasCustomPrompt="1"/>
          </p:nvPr>
        </p:nvSpPr>
        <p:spPr>
          <a:xfrm>
            <a:off x="6498312" y="1685550"/>
            <a:ext cx="1929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bg>
      <p:bgPr>
        <a:solidFill>
          <a:schemeClr val="accent2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7"/>
          <p:cNvGrpSpPr/>
          <p:nvPr/>
        </p:nvGrpSpPr>
        <p:grpSpPr>
          <a:xfrm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316" name="Google Shape;316;p17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17"/>
          <p:cNvGrpSpPr/>
          <p:nvPr/>
        </p:nvGrpSpPr>
        <p:grpSpPr>
          <a:xfrm rot="10800000" flipH="1">
            <a:off x="304801" y="269300"/>
            <a:ext cx="8534303" cy="4605119"/>
            <a:chOff x="-9513" y="284925"/>
            <a:chExt cx="9036746" cy="4876238"/>
          </a:xfrm>
        </p:grpSpPr>
        <p:sp>
          <p:nvSpPr>
            <p:cNvPr id="319" name="Google Shape;319;p17"/>
            <p:cNvSpPr/>
            <p:nvPr/>
          </p:nvSpPr>
          <p:spPr>
            <a:xfrm>
              <a:off x="6729311" y="284925"/>
              <a:ext cx="1612254" cy="1208486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743298" y="389642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 rot="10800000">
              <a:off x="-9513" y="3652041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 rot="10800000">
              <a:off x="-9513" y="999323"/>
              <a:ext cx="1143784" cy="1085055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7831151" y="2833475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7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325" name="Google Shape;325;p17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6" name="Google Shape;326;p17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9" name="Google Shape;329;p17"/>
          <p:cNvSpPr txBox="1">
            <a:spLocks noGrp="1"/>
          </p:cNvSpPr>
          <p:nvPr>
            <p:ph type="ctrTitle"/>
          </p:nvPr>
        </p:nvSpPr>
        <p:spPr>
          <a:xfrm>
            <a:off x="3624263" y="1714500"/>
            <a:ext cx="4229100" cy="1289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ubTitle" idx="1"/>
          </p:nvPr>
        </p:nvSpPr>
        <p:spPr>
          <a:xfrm>
            <a:off x="3624263" y="3095225"/>
            <a:ext cx="4229100" cy="33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7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96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bg>
      <p:bgPr>
        <a:solidFill>
          <a:schemeClr val="accent2"/>
        </a:solid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25"/>
          <p:cNvGrpSpPr/>
          <p:nvPr/>
        </p:nvGrpSpPr>
        <p:grpSpPr>
          <a:xfrm rot="10800000" flipH="1">
            <a:off x="319043" y="283350"/>
            <a:ext cx="8505900" cy="4576800"/>
            <a:chOff x="319043" y="283350"/>
            <a:chExt cx="8505900" cy="4576800"/>
          </a:xfrm>
        </p:grpSpPr>
        <p:sp>
          <p:nvSpPr>
            <p:cNvPr id="466" name="Google Shape;466;p25"/>
            <p:cNvSpPr/>
            <p:nvPr/>
          </p:nvSpPr>
          <p:spPr>
            <a:xfrm flipH="1">
              <a:off x="319043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1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5"/>
            <p:cNvSpPr/>
            <p:nvPr/>
          </p:nvSpPr>
          <p:spPr>
            <a:xfrm rot="10800000" flipH="1">
              <a:off x="694692" y="580875"/>
              <a:ext cx="7754700" cy="39816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25"/>
          <p:cNvGrpSpPr/>
          <p:nvPr/>
        </p:nvGrpSpPr>
        <p:grpSpPr>
          <a:xfrm flipH="1">
            <a:off x="5880236" y="299000"/>
            <a:ext cx="2221064" cy="1202094"/>
            <a:chOff x="1289186" y="298550"/>
            <a:chExt cx="2221064" cy="1202094"/>
          </a:xfrm>
        </p:grpSpPr>
        <p:sp>
          <p:nvSpPr>
            <p:cNvPr id="471" name="Google Shape;471;p25"/>
            <p:cNvSpPr/>
            <p:nvPr/>
          </p:nvSpPr>
          <p:spPr>
            <a:xfrm flipH="1">
              <a:off x="1289186" y="298550"/>
              <a:ext cx="1611114" cy="120209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 flipH="1">
              <a:off x="2162181" y="298550"/>
              <a:ext cx="1348069" cy="99534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rgbClr val="FFFFFF">
                <a:alpha val="200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5"/>
          <p:cNvGrpSpPr/>
          <p:nvPr/>
        </p:nvGrpSpPr>
        <p:grpSpPr>
          <a:xfrm>
            <a:off x="4281415" y="375214"/>
            <a:ext cx="581170" cy="125403"/>
            <a:chOff x="4685288" y="186288"/>
            <a:chExt cx="419375" cy="90485"/>
          </a:xfrm>
        </p:grpSpPr>
        <p:sp>
          <p:nvSpPr>
            <p:cNvPr id="474" name="Google Shape;474;p25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5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476" name="Google Shape;476;p25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8" name="Google Shape;478;p25"/>
          <p:cNvSpPr txBox="1">
            <a:spLocks noGrp="1"/>
          </p:cNvSpPr>
          <p:nvPr>
            <p:ph type="title"/>
          </p:nvPr>
        </p:nvSpPr>
        <p:spPr>
          <a:xfrm>
            <a:off x="2135550" y="1379600"/>
            <a:ext cx="4872900" cy="16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25"/>
          <p:cNvSpPr txBox="1">
            <a:spLocks noGrp="1"/>
          </p:cNvSpPr>
          <p:nvPr>
            <p:ph type="subTitle" idx="1"/>
          </p:nvPr>
        </p:nvSpPr>
        <p:spPr>
          <a:xfrm>
            <a:off x="2135550" y="29630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41"/>
          <p:cNvGrpSpPr/>
          <p:nvPr/>
        </p:nvGrpSpPr>
        <p:grpSpPr>
          <a:xfrm flipH="1">
            <a:off x="-24431" y="-29154"/>
            <a:ext cx="9177970" cy="5191717"/>
            <a:chOff x="-9546" y="-29154"/>
            <a:chExt cx="9177970" cy="5191717"/>
          </a:xfrm>
        </p:grpSpPr>
        <p:sp>
          <p:nvSpPr>
            <p:cNvPr id="753" name="Google Shape;753;p41"/>
            <p:cNvSpPr/>
            <p:nvPr/>
          </p:nvSpPr>
          <p:spPr>
            <a:xfrm>
              <a:off x="319050" y="283350"/>
              <a:ext cx="8505900" cy="4576800"/>
            </a:xfrm>
            <a:prstGeom prst="roundRect">
              <a:avLst>
                <a:gd name="adj" fmla="val 3396"/>
              </a:avLst>
            </a:prstGeom>
            <a:solidFill>
              <a:schemeClr val="accent4"/>
            </a:solidFill>
            <a:ln w="2857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7068464" y="-29154"/>
              <a:ext cx="1600279" cy="1199565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578703" y="-6"/>
              <a:ext cx="1250846" cy="937634"/>
            </a:xfrm>
            <a:custGeom>
              <a:avLst/>
              <a:gdLst/>
              <a:ahLst/>
              <a:cxnLst/>
              <a:rect l="l" t="t" r="r" b="b"/>
              <a:pathLst>
                <a:path w="22809" h="18394" extrusionOk="0">
                  <a:moveTo>
                    <a:pt x="1" y="0"/>
                  </a:moveTo>
                  <a:lnTo>
                    <a:pt x="20070" y="18026"/>
                  </a:lnTo>
                  <a:cubicBezTo>
                    <a:pt x="20438" y="18393"/>
                    <a:pt x="20765" y="18393"/>
                    <a:pt x="21092" y="18393"/>
                  </a:cubicBezTo>
                  <a:cubicBezTo>
                    <a:pt x="21460" y="18393"/>
                    <a:pt x="21950" y="18189"/>
                    <a:pt x="22114" y="17862"/>
                  </a:cubicBezTo>
                  <a:cubicBezTo>
                    <a:pt x="22809" y="17372"/>
                    <a:pt x="22645" y="16350"/>
                    <a:pt x="22114" y="15818"/>
                  </a:cubicBezTo>
                  <a:lnTo>
                    <a:pt x="4415" y="0"/>
                  </a:ln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743289" y="3897826"/>
              <a:ext cx="1664900" cy="1264737"/>
            </a:xfrm>
            <a:custGeom>
              <a:avLst/>
              <a:gdLst/>
              <a:ahLst/>
              <a:cxnLst/>
              <a:rect l="l" t="t" r="r" b="b"/>
              <a:pathLst>
                <a:path w="24157" h="19743" extrusionOk="0">
                  <a:moveTo>
                    <a:pt x="1676" y="0"/>
                  </a:moveTo>
                  <a:cubicBezTo>
                    <a:pt x="1185" y="0"/>
                    <a:pt x="818" y="164"/>
                    <a:pt x="491" y="532"/>
                  </a:cubicBezTo>
                  <a:cubicBezTo>
                    <a:pt x="0" y="1022"/>
                    <a:pt x="0" y="2044"/>
                    <a:pt x="654" y="2575"/>
                  </a:cubicBezTo>
                  <a:lnTo>
                    <a:pt x="19742" y="19743"/>
                  </a:lnTo>
                  <a:lnTo>
                    <a:pt x="24157" y="19743"/>
                  </a:lnTo>
                  <a:lnTo>
                    <a:pt x="2534" y="327"/>
                  </a:lnTo>
                  <a:cubicBezTo>
                    <a:pt x="2371" y="0"/>
                    <a:pt x="2044" y="0"/>
                    <a:pt x="1676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 rot="10800000">
              <a:off x="-9546" y="3670090"/>
              <a:ext cx="1124791" cy="1067007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7972342" y="1228724"/>
              <a:ext cx="1196082" cy="1134709"/>
            </a:xfrm>
            <a:custGeom>
              <a:avLst/>
              <a:gdLst/>
              <a:ahLst/>
              <a:cxnLst/>
              <a:rect l="l" t="t" r="r" b="b"/>
              <a:pathLst>
                <a:path w="15860" h="16187" extrusionOk="0">
                  <a:moveTo>
                    <a:pt x="1717" y="0"/>
                  </a:moveTo>
                  <a:cubicBezTo>
                    <a:pt x="1186" y="0"/>
                    <a:pt x="859" y="204"/>
                    <a:pt x="532" y="531"/>
                  </a:cubicBezTo>
                  <a:cubicBezTo>
                    <a:pt x="1" y="1022"/>
                    <a:pt x="1" y="2044"/>
                    <a:pt x="696" y="2575"/>
                  </a:cubicBezTo>
                  <a:lnTo>
                    <a:pt x="15860" y="16186"/>
                  </a:lnTo>
                  <a:lnTo>
                    <a:pt x="15860" y="12467"/>
                  </a:lnTo>
                  <a:lnTo>
                    <a:pt x="15860" y="12262"/>
                  </a:lnTo>
                  <a:lnTo>
                    <a:pt x="2576" y="368"/>
                  </a:lnTo>
                  <a:cubicBezTo>
                    <a:pt x="2371" y="204"/>
                    <a:pt x="2044" y="0"/>
                    <a:pt x="1717" y="0"/>
                  </a:cubicBezTo>
                  <a:close/>
                </a:path>
              </a:pathLst>
            </a:custGeom>
            <a:solidFill>
              <a:schemeClr val="l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41"/>
          <p:cNvGrpSpPr/>
          <p:nvPr/>
        </p:nvGrpSpPr>
        <p:grpSpPr>
          <a:xfrm>
            <a:off x="4281415" y="75177"/>
            <a:ext cx="581170" cy="125403"/>
            <a:chOff x="4685288" y="186288"/>
            <a:chExt cx="419375" cy="90485"/>
          </a:xfrm>
        </p:grpSpPr>
        <p:sp>
          <p:nvSpPr>
            <p:cNvPr id="760" name="Google Shape;760;p41"/>
            <p:cNvSpPr/>
            <p:nvPr/>
          </p:nvSpPr>
          <p:spPr>
            <a:xfrm>
              <a:off x="4687513" y="186288"/>
              <a:ext cx="414900" cy="82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1" name="Google Shape;761;p41"/>
            <p:cNvGrpSpPr/>
            <p:nvPr/>
          </p:nvGrpSpPr>
          <p:grpSpPr>
            <a:xfrm>
              <a:off x="4685288" y="186300"/>
              <a:ext cx="419375" cy="90473"/>
              <a:chOff x="4390000" y="182175"/>
              <a:chExt cx="419375" cy="90473"/>
            </a:xfrm>
          </p:grpSpPr>
          <p:sp>
            <p:nvSpPr>
              <p:cNvPr id="762" name="Google Shape;762;p41"/>
              <p:cNvSpPr/>
              <p:nvPr/>
            </p:nvSpPr>
            <p:spPr>
              <a:xfrm>
                <a:off x="4390000" y="182175"/>
                <a:ext cx="419375" cy="90473"/>
              </a:xfrm>
              <a:custGeom>
                <a:avLst/>
                <a:gdLst/>
                <a:ahLst/>
                <a:cxnLst/>
                <a:rect l="l" t="t" r="r" b="b"/>
                <a:pathLst>
                  <a:path w="8835" h="1906" extrusionOk="0">
                    <a:moveTo>
                      <a:pt x="7882" y="155"/>
                    </a:moveTo>
                    <a:cubicBezTo>
                      <a:pt x="8323" y="155"/>
                      <a:pt x="8680" y="512"/>
                      <a:pt x="8680" y="953"/>
                    </a:cubicBezTo>
                    <a:cubicBezTo>
                      <a:pt x="8680" y="1393"/>
                      <a:pt x="8323" y="1750"/>
                      <a:pt x="7882" y="1750"/>
                    </a:cubicBezTo>
                    <a:lnTo>
                      <a:pt x="953" y="1750"/>
                    </a:lnTo>
                    <a:cubicBezTo>
                      <a:pt x="512" y="1750"/>
                      <a:pt x="155" y="1393"/>
                      <a:pt x="155" y="953"/>
                    </a:cubicBezTo>
                    <a:cubicBezTo>
                      <a:pt x="155" y="512"/>
                      <a:pt x="512" y="155"/>
                      <a:pt x="953" y="155"/>
                    </a:cubicBezTo>
                    <a:close/>
                    <a:moveTo>
                      <a:pt x="953" y="0"/>
                    </a:moveTo>
                    <a:cubicBezTo>
                      <a:pt x="429" y="0"/>
                      <a:pt x="0" y="429"/>
                      <a:pt x="0" y="953"/>
                    </a:cubicBezTo>
                    <a:cubicBezTo>
                      <a:pt x="0" y="1476"/>
                      <a:pt x="429" y="1905"/>
                      <a:pt x="953" y="1905"/>
                    </a:cubicBezTo>
                    <a:lnTo>
                      <a:pt x="7882" y="1905"/>
                    </a:lnTo>
                    <a:cubicBezTo>
                      <a:pt x="8406" y="1905"/>
                      <a:pt x="8835" y="1476"/>
                      <a:pt x="8835" y="953"/>
                    </a:cubicBezTo>
                    <a:cubicBezTo>
                      <a:pt x="8835" y="429"/>
                      <a:pt x="8406" y="0"/>
                      <a:pt x="7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1"/>
              <p:cNvSpPr/>
              <p:nvPr/>
            </p:nvSpPr>
            <p:spPr>
              <a:xfrm>
                <a:off x="4464048" y="201352"/>
                <a:ext cx="52024" cy="52072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097" extrusionOk="0">
                    <a:moveTo>
                      <a:pt x="548" y="144"/>
                    </a:moveTo>
                    <a:cubicBezTo>
                      <a:pt x="774" y="144"/>
                      <a:pt x="953" y="322"/>
                      <a:pt x="953" y="549"/>
                    </a:cubicBezTo>
                    <a:cubicBezTo>
                      <a:pt x="953" y="763"/>
                      <a:pt x="774" y="941"/>
                      <a:pt x="548" y="941"/>
                    </a:cubicBezTo>
                    <a:cubicBezTo>
                      <a:pt x="333" y="941"/>
                      <a:pt x="155" y="763"/>
                      <a:pt x="155" y="549"/>
                    </a:cubicBezTo>
                    <a:cubicBezTo>
                      <a:pt x="155" y="322"/>
                      <a:pt x="333" y="144"/>
                      <a:pt x="548" y="144"/>
                    </a:cubicBezTo>
                    <a:close/>
                    <a:moveTo>
                      <a:pt x="548" y="1"/>
                    </a:moveTo>
                    <a:cubicBezTo>
                      <a:pt x="250" y="1"/>
                      <a:pt x="0" y="251"/>
                      <a:pt x="0" y="549"/>
                    </a:cubicBezTo>
                    <a:cubicBezTo>
                      <a:pt x="0" y="846"/>
                      <a:pt x="250" y="1096"/>
                      <a:pt x="548" y="1096"/>
                    </a:cubicBezTo>
                    <a:cubicBezTo>
                      <a:pt x="845" y="1096"/>
                      <a:pt x="1095" y="846"/>
                      <a:pt x="1095" y="549"/>
                    </a:cubicBezTo>
                    <a:cubicBezTo>
                      <a:pt x="1095" y="251"/>
                      <a:pt x="845" y="1"/>
                      <a:pt x="5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64" name="Google Shape;764;p41"/>
          <p:cNvSpPr txBox="1">
            <a:spLocks noGrp="1"/>
          </p:cNvSpPr>
          <p:nvPr>
            <p:ph type="subTitle" idx="1"/>
          </p:nvPr>
        </p:nvSpPr>
        <p:spPr>
          <a:xfrm>
            <a:off x="6169696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5" name="Google Shape;765;p41"/>
          <p:cNvSpPr txBox="1">
            <a:spLocks noGrp="1"/>
          </p:cNvSpPr>
          <p:nvPr>
            <p:ph type="subTitle" idx="2"/>
          </p:nvPr>
        </p:nvSpPr>
        <p:spPr>
          <a:xfrm>
            <a:off x="3845886" y="1860635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66" name="Google Shape;766;p41"/>
          <p:cNvSpPr txBox="1">
            <a:spLocks noGrp="1"/>
          </p:cNvSpPr>
          <p:nvPr>
            <p:ph type="subTitle" idx="3"/>
          </p:nvPr>
        </p:nvSpPr>
        <p:spPr>
          <a:xfrm>
            <a:off x="3438336" y="2165641"/>
            <a:ext cx="2267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7" name="Google Shape;767;p41"/>
          <p:cNvSpPr txBox="1">
            <a:spLocks noGrp="1"/>
          </p:cNvSpPr>
          <p:nvPr>
            <p:ph type="subTitle" idx="4"/>
          </p:nvPr>
        </p:nvSpPr>
        <p:spPr>
          <a:xfrm>
            <a:off x="1116125" y="1858985"/>
            <a:ext cx="1452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68" name="Google Shape;768;p41"/>
          <p:cNvSpPr txBox="1">
            <a:spLocks noGrp="1"/>
          </p:cNvSpPr>
          <p:nvPr>
            <p:ph type="subTitle" idx="5"/>
          </p:nvPr>
        </p:nvSpPr>
        <p:spPr>
          <a:xfrm>
            <a:off x="710525" y="2166691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69" name="Google Shape;769;p41"/>
          <p:cNvSpPr txBox="1">
            <a:spLocks noGrp="1"/>
          </p:cNvSpPr>
          <p:nvPr>
            <p:ph type="subTitle" idx="6"/>
          </p:nvPr>
        </p:nvSpPr>
        <p:spPr>
          <a:xfrm>
            <a:off x="6575296" y="1860635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70" name="Google Shape;770;p41"/>
          <p:cNvSpPr txBox="1">
            <a:spLocks noGrp="1"/>
          </p:cNvSpPr>
          <p:nvPr>
            <p:ph type="subTitle" idx="7"/>
          </p:nvPr>
        </p:nvSpPr>
        <p:spPr>
          <a:xfrm>
            <a:off x="6169696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1" name="Google Shape;771;p41"/>
          <p:cNvSpPr txBox="1">
            <a:spLocks noGrp="1"/>
          </p:cNvSpPr>
          <p:nvPr>
            <p:ph type="subTitle" idx="8"/>
          </p:nvPr>
        </p:nvSpPr>
        <p:spPr>
          <a:xfrm>
            <a:off x="3440110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2" name="Google Shape;772;p41"/>
          <p:cNvSpPr txBox="1">
            <a:spLocks noGrp="1"/>
          </p:cNvSpPr>
          <p:nvPr>
            <p:ph type="subTitle" idx="9"/>
          </p:nvPr>
        </p:nvSpPr>
        <p:spPr>
          <a:xfrm>
            <a:off x="710525" y="3896075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3" name="Google Shape;773;p41"/>
          <p:cNvSpPr txBox="1">
            <a:spLocks noGrp="1"/>
          </p:cNvSpPr>
          <p:nvPr>
            <p:ph type="subTitle" idx="13"/>
          </p:nvPr>
        </p:nvSpPr>
        <p:spPr>
          <a:xfrm>
            <a:off x="3845886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74" name="Google Shape;774;p41"/>
          <p:cNvSpPr txBox="1">
            <a:spLocks noGrp="1"/>
          </p:cNvSpPr>
          <p:nvPr>
            <p:ph type="subTitle" idx="14"/>
          </p:nvPr>
        </p:nvSpPr>
        <p:spPr>
          <a:xfrm>
            <a:off x="1116125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75" name="Google Shape;775;p41"/>
          <p:cNvSpPr txBox="1">
            <a:spLocks noGrp="1"/>
          </p:cNvSpPr>
          <p:nvPr>
            <p:ph type="subTitle" idx="15"/>
          </p:nvPr>
        </p:nvSpPr>
        <p:spPr>
          <a:xfrm>
            <a:off x="6575296" y="3589521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b="1"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ldrich"/>
              <a:buNone/>
              <a:defRPr sz="1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76" name="Google Shape;776;p41"/>
          <p:cNvSpPr txBox="1">
            <a:spLocks noGrp="1"/>
          </p:cNvSpPr>
          <p:nvPr>
            <p:ph type="title"/>
          </p:nvPr>
        </p:nvSpPr>
        <p:spPr>
          <a:xfrm>
            <a:off x="722375" y="53075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77" name="Google Shape;777;p41"/>
          <p:cNvGrpSpPr/>
          <p:nvPr/>
        </p:nvGrpSpPr>
        <p:grpSpPr>
          <a:xfrm rot="1877870">
            <a:off x="-80880" y="163153"/>
            <a:ext cx="1385966" cy="2705322"/>
            <a:chOff x="409722" y="228600"/>
            <a:chExt cx="1385931" cy="2705253"/>
          </a:xfrm>
        </p:grpSpPr>
        <p:grpSp>
          <p:nvGrpSpPr>
            <p:cNvPr id="778" name="Google Shape;778;p41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79" name="Google Shape;779;p4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1"/>
          <p:cNvGrpSpPr/>
          <p:nvPr/>
        </p:nvGrpSpPr>
        <p:grpSpPr>
          <a:xfrm rot="128945" flipH="1">
            <a:off x="8148859" y="1763418"/>
            <a:ext cx="1385935" cy="2705263"/>
            <a:chOff x="409722" y="228600"/>
            <a:chExt cx="1385931" cy="2705253"/>
          </a:xfrm>
        </p:grpSpPr>
        <p:grpSp>
          <p:nvGrpSpPr>
            <p:cNvPr id="783" name="Google Shape;783;p41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6" name="Google Shape;786;p4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ldrich"/>
              <a:buNone/>
              <a:defRPr sz="2800">
                <a:solidFill>
                  <a:schemeClr val="accent5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Char char="●"/>
              <a:defRPr sz="1800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○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Char char="■"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0" r:id="rId6"/>
    <p:sldLayoutId id="2147483663" r:id="rId7"/>
    <p:sldLayoutId id="2147483671" r:id="rId8"/>
    <p:sldLayoutId id="2147483687" r:id="rId9"/>
    <p:sldLayoutId id="2147483696" r:id="rId10"/>
    <p:sldLayoutId id="2147483697" r:id="rId11"/>
    <p:sldLayoutId id="214748369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8"/>
          <p:cNvSpPr txBox="1">
            <a:spLocks noGrp="1"/>
          </p:cNvSpPr>
          <p:nvPr>
            <p:ph type="subTitle" idx="1"/>
          </p:nvPr>
        </p:nvSpPr>
        <p:spPr>
          <a:xfrm>
            <a:off x="2501891" y="2288793"/>
            <a:ext cx="4077266" cy="1366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“Making PC Building a Breeze!”</a:t>
            </a:r>
            <a:endParaRPr lang="hu-HU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hu-HU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Ferencz Tamás</a:t>
            </a:r>
            <a:endParaRPr lang="en-US" dirty="0"/>
          </a:p>
        </p:txBody>
      </p:sp>
      <p:sp>
        <p:nvSpPr>
          <p:cNvPr id="991" name="Google Shape;991;p58"/>
          <p:cNvSpPr txBox="1">
            <a:spLocks noGrp="1"/>
          </p:cNvSpPr>
          <p:nvPr>
            <p:ph type="ctrTitle"/>
          </p:nvPr>
        </p:nvSpPr>
        <p:spPr>
          <a:xfrm>
            <a:off x="1896300" y="1379375"/>
            <a:ext cx="5351400" cy="9014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hu-HU" b="1" dirty="0"/>
              <a:t>BuildEase</a:t>
            </a:r>
            <a:endParaRPr lang="hu-HU" dirty="0"/>
          </a:p>
        </p:txBody>
      </p:sp>
      <p:grpSp>
        <p:nvGrpSpPr>
          <p:cNvPr id="992" name="Google Shape;992;p58"/>
          <p:cNvGrpSpPr/>
          <p:nvPr/>
        </p:nvGrpSpPr>
        <p:grpSpPr>
          <a:xfrm flipH="1">
            <a:off x="1783208" y="704857"/>
            <a:ext cx="864824" cy="693028"/>
            <a:chOff x="10049025" y="922900"/>
            <a:chExt cx="537625" cy="430800"/>
          </a:xfrm>
        </p:grpSpPr>
        <p:sp>
          <p:nvSpPr>
            <p:cNvPr id="993" name="Google Shape;993;p58"/>
            <p:cNvSpPr/>
            <p:nvPr/>
          </p:nvSpPr>
          <p:spPr>
            <a:xfrm>
              <a:off x="10056525" y="930425"/>
              <a:ext cx="521975" cy="331475"/>
            </a:xfrm>
            <a:custGeom>
              <a:avLst/>
              <a:gdLst/>
              <a:ahLst/>
              <a:cxnLst/>
              <a:rect l="l" t="t" r="r" b="b"/>
              <a:pathLst>
                <a:path w="20879" h="13259" extrusionOk="0">
                  <a:moveTo>
                    <a:pt x="14412" y="0"/>
                  </a:moveTo>
                  <a:lnTo>
                    <a:pt x="1" y="226"/>
                  </a:lnTo>
                  <a:cubicBezTo>
                    <a:pt x="1254" y="2506"/>
                    <a:pt x="2407" y="4812"/>
                    <a:pt x="3334" y="7218"/>
                  </a:cubicBezTo>
                  <a:lnTo>
                    <a:pt x="12532" y="13258"/>
                  </a:lnTo>
                  <a:lnTo>
                    <a:pt x="20878" y="12757"/>
                  </a:lnTo>
                  <a:lnTo>
                    <a:pt x="144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10049025" y="922900"/>
              <a:ext cx="537625" cy="347150"/>
            </a:xfrm>
            <a:custGeom>
              <a:avLst/>
              <a:gdLst/>
              <a:ahLst/>
              <a:cxnLst/>
              <a:rect l="l" t="t" r="r" b="b"/>
              <a:pathLst>
                <a:path w="21505" h="13886" extrusionOk="0">
                  <a:moveTo>
                    <a:pt x="14574" y="527"/>
                  </a:moveTo>
                  <a:cubicBezTo>
                    <a:pt x="16433" y="4242"/>
                    <a:pt x="18292" y="7862"/>
                    <a:pt x="20151" y="11579"/>
                  </a:cubicBezTo>
                  <a:cubicBezTo>
                    <a:pt x="20376" y="11973"/>
                    <a:pt x="20614" y="12366"/>
                    <a:pt x="20804" y="12760"/>
                  </a:cubicBezTo>
                  <a:lnTo>
                    <a:pt x="20804" y="12760"/>
                  </a:lnTo>
                  <a:cubicBezTo>
                    <a:pt x="18222" y="12953"/>
                    <a:pt x="15639" y="13167"/>
                    <a:pt x="13033" y="13359"/>
                  </a:cubicBezTo>
                  <a:lnTo>
                    <a:pt x="12933" y="13359"/>
                  </a:lnTo>
                  <a:cubicBezTo>
                    <a:pt x="12832" y="13359"/>
                    <a:pt x="12732" y="13259"/>
                    <a:pt x="12732" y="13259"/>
                  </a:cubicBezTo>
                  <a:cubicBezTo>
                    <a:pt x="12206" y="12933"/>
                    <a:pt x="11780" y="12632"/>
                    <a:pt x="11379" y="12306"/>
                  </a:cubicBezTo>
                  <a:cubicBezTo>
                    <a:pt x="9800" y="11379"/>
                    <a:pt x="8346" y="10326"/>
                    <a:pt x="6892" y="9399"/>
                  </a:cubicBezTo>
                  <a:cubicBezTo>
                    <a:pt x="5891" y="8707"/>
                    <a:pt x="4889" y="8106"/>
                    <a:pt x="3909" y="7402"/>
                  </a:cubicBezTo>
                  <a:lnTo>
                    <a:pt x="3909" y="7402"/>
                  </a:lnTo>
                  <a:cubicBezTo>
                    <a:pt x="2933" y="5179"/>
                    <a:pt x="1872" y="2958"/>
                    <a:pt x="726" y="817"/>
                  </a:cubicBezTo>
                  <a:lnTo>
                    <a:pt x="726" y="817"/>
                  </a:lnTo>
                  <a:cubicBezTo>
                    <a:pt x="4768" y="720"/>
                    <a:pt x="8788" y="623"/>
                    <a:pt x="12832" y="527"/>
                  </a:cubicBezTo>
                  <a:close/>
                  <a:moveTo>
                    <a:pt x="14712" y="0"/>
                  </a:moveTo>
                  <a:cubicBezTo>
                    <a:pt x="10527" y="101"/>
                    <a:pt x="6366" y="201"/>
                    <a:pt x="2181" y="301"/>
                  </a:cubicBezTo>
                  <a:lnTo>
                    <a:pt x="301" y="301"/>
                  </a:lnTo>
                  <a:cubicBezTo>
                    <a:pt x="100" y="301"/>
                    <a:pt x="0" y="527"/>
                    <a:pt x="100" y="727"/>
                  </a:cubicBezTo>
                  <a:cubicBezTo>
                    <a:pt x="1343" y="2890"/>
                    <a:pt x="2364" y="5176"/>
                    <a:pt x="3408" y="7560"/>
                  </a:cubicBezTo>
                  <a:lnTo>
                    <a:pt x="3408" y="7560"/>
                  </a:lnTo>
                  <a:cubicBezTo>
                    <a:pt x="3411" y="7606"/>
                    <a:pt x="3428" y="7647"/>
                    <a:pt x="3462" y="7679"/>
                  </a:cubicBezTo>
                  <a:lnTo>
                    <a:pt x="3462" y="7679"/>
                  </a:lnTo>
                  <a:cubicBezTo>
                    <a:pt x="3505" y="7746"/>
                    <a:pt x="3576" y="7784"/>
                    <a:pt x="3651" y="7796"/>
                  </a:cubicBezTo>
                  <a:lnTo>
                    <a:pt x="3651" y="7796"/>
                  </a:lnTo>
                  <a:cubicBezTo>
                    <a:pt x="6015" y="9352"/>
                    <a:pt x="8285" y="10978"/>
                    <a:pt x="10652" y="12532"/>
                  </a:cubicBezTo>
                  <a:cubicBezTo>
                    <a:pt x="11153" y="12832"/>
                    <a:pt x="11679" y="13259"/>
                    <a:pt x="12206" y="13559"/>
                  </a:cubicBezTo>
                  <a:cubicBezTo>
                    <a:pt x="12406" y="13685"/>
                    <a:pt x="12632" y="13885"/>
                    <a:pt x="12832" y="13885"/>
                  </a:cubicBezTo>
                  <a:cubicBezTo>
                    <a:pt x="13258" y="13885"/>
                    <a:pt x="13785" y="13785"/>
                    <a:pt x="14286" y="13785"/>
                  </a:cubicBezTo>
                  <a:cubicBezTo>
                    <a:pt x="15138" y="13685"/>
                    <a:pt x="16065" y="13685"/>
                    <a:pt x="16918" y="13559"/>
                  </a:cubicBezTo>
                  <a:cubicBezTo>
                    <a:pt x="18371" y="13459"/>
                    <a:pt x="19725" y="13359"/>
                    <a:pt x="21178" y="13259"/>
                  </a:cubicBezTo>
                  <a:cubicBezTo>
                    <a:pt x="21404" y="13259"/>
                    <a:pt x="21504" y="13058"/>
                    <a:pt x="21404" y="12933"/>
                  </a:cubicBezTo>
                  <a:lnTo>
                    <a:pt x="15765" y="1654"/>
                  </a:lnTo>
                  <a:cubicBezTo>
                    <a:pt x="15439" y="1153"/>
                    <a:pt x="15138" y="627"/>
                    <a:pt x="14912" y="101"/>
                  </a:cubicBezTo>
                  <a:cubicBezTo>
                    <a:pt x="14812" y="101"/>
                    <a:pt x="14812" y="0"/>
                    <a:pt x="14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10351650" y="961750"/>
              <a:ext cx="44500" cy="75825"/>
            </a:xfrm>
            <a:custGeom>
              <a:avLst/>
              <a:gdLst/>
              <a:ahLst/>
              <a:cxnLst/>
              <a:rect l="l" t="t" r="r" b="b"/>
              <a:pathLst>
                <a:path w="1780" h="3033" extrusionOk="0">
                  <a:moveTo>
                    <a:pt x="1780" y="0"/>
                  </a:moveTo>
                  <a:lnTo>
                    <a:pt x="1780" y="0"/>
                  </a:lnTo>
                  <a:cubicBezTo>
                    <a:pt x="1153" y="953"/>
                    <a:pt x="527" y="1980"/>
                    <a:pt x="0" y="3033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10344450" y="955525"/>
              <a:ext cx="60000" cy="88025"/>
            </a:xfrm>
            <a:custGeom>
              <a:avLst/>
              <a:gdLst/>
              <a:ahLst/>
              <a:cxnLst/>
              <a:rect l="l" t="t" r="r" b="b"/>
              <a:pathLst>
                <a:path w="2400" h="3521" extrusionOk="0">
                  <a:moveTo>
                    <a:pt x="2109" y="0"/>
                  </a:moveTo>
                  <a:cubicBezTo>
                    <a:pt x="2021" y="0"/>
                    <a:pt x="1921" y="44"/>
                    <a:pt x="1842" y="149"/>
                  </a:cubicBezTo>
                  <a:cubicBezTo>
                    <a:pt x="1216" y="1101"/>
                    <a:pt x="589" y="2129"/>
                    <a:pt x="88" y="3182"/>
                  </a:cubicBezTo>
                  <a:cubicBezTo>
                    <a:pt x="1" y="3321"/>
                    <a:pt x="180" y="3520"/>
                    <a:pt x="331" y="3520"/>
                  </a:cubicBezTo>
                  <a:cubicBezTo>
                    <a:pt x="397" y="3520"/>
                    <a:pt x="458" y="3482"/>
                    <a:pt x="489" y="3382"/>
                  </a:cubicBezTo>
                  <a:cubicBezTo>
                    <a:pt x="1116" y="2354"/>
                    <a:pt x="1642" y="1302"/>
                    <a:pt x="2268" y="349"/>
                  </a:cubicBezTo>
                  <a:cubicBezTo>
                    <a:pt x="2399" y="154"/>
                    <a:pt x="2274" y="0"/>
                    <a:pt x="2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10098525" y="969875"/>
              <a:ext cx="31350" cy="33875"/>
            </a:xfrm>
            <a:custGeom>
              <a:avLst/>
              <a:gdLst/>
              <a:ahLst/>
              <a:cxnLst/>
              <a:rect l="l" t="t" r="r" b="b"/>
              <a:pathLst>
                <a:path w="1254" h="1355" extrusionOk="0">
                  <a:moveTo>
                    <a:pt x="0" y="1"/>
                  </a:moveTo>
                  <a:lnTo>
                    <a:pt x="0" y="1"/>
                  </a:lnTo>
                  <a:cubicBezTo>
                    <a:pt x="401" y="527"/>
                    <a:pt x="827" y="928"/>
                    <a:pt x="1253" y="13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10090375" y="965025"/>
              <a:ext cx="44500" cy="45625"/>
            </a:xfrm>
            <a:custGeom>
              <a:avLst/>
              <a:gdLst/>
              <a:ahLst/>
              <a:cxnLst/>
              <a:rect l="l" t="t" r="r" b="b"/>
              <a:pathLst>
                <a:path w="1780" h="1825" extrusionOk="0">
                  <a:moveTo>
                    <a:pt x="323" y="1"/>
                  </a:moveTo>
                  <a:cubicBezTo>
                    <a:pt x="245" y="1"/>
                    <a:pt x="163" y="32"/>
                    <a:pt x="101" y="95"/>
                  </a:cubicBezTo>
                  <a:cubicBezTo>
                    <a:pt x="0" y="195"/>
                    <a:pt x="0" y="295"/>
                    <a:pt x="101" y="396"/>
                  </a:cubicBezTo>
                  <a:cubicBezTo>
                    <a:pt x="527" y="822"/>
                    <a:pt x="953" y="1348"/>
                    <a:pt x="1354" y="1749"/>
                  </a:cubicBezTo>
                  <a:cubicBezTo>
                    <a:pt x="1416" y="1799"/>
                    <a:pt x="1498" y="1824"/>
                    <a:pt x="1576" y="1824"/>
                  </a:cubicBezTo>
                  <a:cubicBezTo>
                    <a:pt x="1654" y="1824"/>
                    <a:pt x="1730" y="1799"/>
                    <a:pt x="1780" y="1749"/>
                  </a:cubicBezTo>
                  <a:lnTo>
                    <a:pt x="1780" y="1348"/>
                  </a:lnTo>
                  <a:lnTo>
                    <a:pt x="527" y="95"/>
                  </a:lnTo>
                  <a:cubicBezTo>
                    <a:pt x="476" y="32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10479475" y="1207350"/>
              <a:ext cx="57675" cy="15700"/>
            </a:xfrm>
            <a:custGeom>
              <a:avLst/>
              <a:gdLst/>
              <a:ahLst/>
              <a:cxnLst/>
              <a:rect l="l" t="t" r="r" b="b"/>
              <a:pathLst>
                <a:path w="2307" h="628" extrusionOk="0">
                  <a:moveTo>
                    <a:pt x="0" y="1"/>
                  </a:moveTo>
                  <a:lnTo>
                    <a:pt x="2306" y="627"/>
                  </a:lnTo>
                  <a:cubicBezTo>
                    <a:pt x="1579" y="427"/>
                    <a:pt x="827" y="201"/>
                    <a:pt x="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10474450" y="1201025"/>
              <a:ext cx="67700" cy="28075"/>
            </a:xfrm>
            <a:custGeom>
              <a:avLst/>
              <a:gdLst/>
              <a:ahLst/>
              <a:cxnLst/>
              <a:rect l="l" t="t" r="r" b="b"/>
              <a:pathLst>
                <a:path w="2708" h="1123" extrusionOk="0">
                  <a:moveTo>
                    <a:pt x="193" y="1"/>
                  </a:moveTo>
                  <a:cubicBezTo>
                    <a:pt x="99" y="1"/>
                    <a:pt x="1" y="83"/>
                    <a:pt x="1" y="154"/>
                  </a:cubicBezTo>
                  <a:cubicBezTo>
                    <a:pt x="1" y="354"/>
                    <a:pt x="1" y="454"/>
                    <a:pt x="201" y="555"/>
                  </a:cubicBezTo>
                  <a:cubicBezTo>
                    <a:pt x="928" y="680"/>
                    <a:pt x="1655" y="880"/>
                    <a:pt x="2407" y="1081"/>
                  </a:cubicBezTo>
                  <a:cubicBezTo>
                    <a:pt x="2436" y="1110"/>
                    <a:pt x="2474" y="1122"/>
                    <a:pt x="2513" y="1122"/>
                  </a:cubicBezTo>
                  <a:cubicBezTo>
                    <a:pt x="2607" y="1122"/>
                    <a:pt x="2708" y="1052"/>
                    <a:pt x="2708" y="981"/>
                  </a:cubicBezTo>
                  <a:cubicBezTo>
                    <a:pt x="2708" y="780"/>
                    <a:pt x="2708" y="680"/>
                    <a:pt x="2507" y="555"/>
                  </a:cubicBezTo>
                  <a:cubicBezTo>
                    <a:pt x="1780" y="354"/>
                    <a:pt x="1028" y="154"/>
                    <a:pt x="302" y="53"/>
                  </a:cubicBezTo>
                  <a:cubicBezTo>
                    <a:pt x="272" y="16"/>
                    <a:pt x="233" y="1"/>
                    <a:pt x="1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10074700" y="1008725"/>
              <a:ext cx="384125" cy="339625"/>
            </a:xfrm>
            <a:custGeom>
              <a:avLst/>
              <a:gdLst/>
              <a:ahLst/>
              <a:cxnLst/>
              <a:rect l="l" t="t" r="r" b="b"/>
              <a:pathLst>
                <a:path w="15365" h="13585" extrusionOk="0">
                  <a:moveTo>
                    <a:pt x="3359" y="1"/>
                  </a:moveTo>
                  <a:cubicBezTo>
                    <a:pt x="1981" y="2206"/>
                    <a:pt x="853" y="4487"/>
                    <a:pt x="1" y="6793"/>
                  </a:cubicBezTo>
                  <a:cubicBezTo>
                    <a:pt x="1" y="6793"/>
                    <a:pt x="1154" y="8998"/>
                    <a:pt x="4286" y="11079"/>
                  </a:cubicBezTo>
                  <a:cubicBezTo>
                    <a:pt x="7319" y="13159"/>
                    <a:pt x="10026" y="13585"/>
                    <a:pt x="10026" y="13585"/>
                  </a:cubicBezTo>
                  <a:cubicBezTo>
                    <a:pt x="12006" y="11906"/>
                    <a:pt x="14111" y="9725"/>
                    <a:pt x="15364" y="7520"/>
                  </a:cubicBezTo>
                  <a:cubicBezTo>
                    <a:pt x="15364" y="7520"/>
                    <a:pt x="13585" y="3986"/>
                    <a:pt x="10251" y="1981"/>
                  </a:cubicBezTo>
                  <a:cubicBezTo>
                    <a:pt x="6893" y="101"/>
                    <a:pt x="3359" y="1"/>
                    <a:pt x="3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10067175" y="1002600"/>
              <a:ext cx="399150" cy="351100"/>
            </a:xfrm>
            <a:custGeom>
              <a:avLst/>
              <a:gdLst/>
              <a:ahLst/>
              <a:cxnLst/>
              <a:rect l="l" t="t" r="r" b="b"/>
              <a:pathLst>
                <a:path w="15966" h="14044" extrusionOk="0">
                  <a:moveTo>
                    <a:pt x="3795" y="575"/>
                  </a:moveTo>
                  <a:cubicBezTo>
                    <a:pt x="8594" y="722"/>
                    <a:pt x="13202" y="3473"/>
                    <a:pt x="15385" y="7757"/>
                  </a:cubicBezTo>
                  <a:lnTo>
                    <a:pt x="15385" y="7757"/>
                  </a:lnTo>
                  <a:cubicBezTo>
                    <a:pt x="14070" y="9966"/>
                    <a:pt x="12272" y="11875"/>
                    <a:pt x="10281" y="13504"/>
                  </a:cubicBezTo>
                  <a:lnTo>
                    <a:pt x="10227" y="13504"/>
                  </a:lnTo>
                  <a:cubicBezTo>
                    <a:pt x="10126" y="13504"/>
                    <a:pt x="10026" y="13404"/>
                    <a:pt x="9801" y="13404"/>
                  </a:cubicBezTo>
                  <a:cubicBezTo>
                    <a:pt x="9400" y="13304"/>
                    <a:pt x="8973" y="13203"/>
                    <a:pt x="8447" y="13003"/>
                  </a:cubicBezTo>
                  <a:cubicBezTo>
                    <a:pt x="6993" y="12477"/>
                    <a:pt x="5540" y="11750"/>
                    <a:pt x="4161" y="10697"/>
                  </a:cubicBezTo>
                  <a:cubicBezTo>
                    <a:pt x="3034" y="9870"/>
                    <a:pt x="1981" y="8918"/>
                    <a:pt x="1154" y="7865"/>
                  </a:cubicBezTo>
                  <a:cubicBezTo>
                    <a:pt x="928" y="7564"/>
                    <a:pt x="728" y="7364"/>
                    <a:pt x="628" y="7038"/>
                  </a:cubicBezTo>
                  <a:cubicBezTo>
                    <a:pt x="543" y="7038"/>
                    <a:pt x="530" y="6967"/>
                    <a:pt x="528" y="6944"/>
                  </a:cubicBezTo>
                  <a:lnTo>
                    <a:pt x="528" y="6944"/>
                  </a:lnTo>
                  <a:cubicBezTo>
                    <a:pt x="528" y="6950"/>
                    <a:pt x="530" y="6953"/>
                    <a:pt x="533" y="6953"/>
                  </a:cubicBezTo>
                  <a:cubicBezTo>
                    <a:pt x="567" y="6953"/>
                    <a:pt x="728" y="6612"/>
                    <a:pt x="728" y="6612"/>
                  </a:cubicBezTo>
                  <a:cubicBezTo>
                    <a:pt x="828" y="6311"/>
                    <a:pt x="928" y="5985"/>
                    <a:pt x="1029" y="5785"/>
                  </a:cubicBezTo>
                  <a:cubicBezTo>
                    <a:pt x="1863" y="3944"/>
                    <a:pt x="2769" y="2200"/>
                    <a:pt x="3795" y="575"/>
                  </a:cubicBezTo>
                  <a:close/>
                  <a:moveTo>
                    <a:pt x="3780" y="1"/>
                  </a:moveTo>
                  <a:cubicBezTo>
                    <a:pt x="3694" y="1"/>
                    <a:pt x="3610" y="12"/>
                    <a:pt x="3535" y="45"/>
                  </a:cubicBezTo>
                  <a:cubicBezTo>
                    <a:pt x="3234" y="146"/>
                    <a:pt x="3134" y="672"/>
                    <a:pt x="2908" y="872"/>
                  </a:cubicBezTo>
                  <a:cubicBezTo>
                    <a:pt x="2708" y="1399"/>
                    <a:pt x="2407" y="1825"/>
                    <a:pt x="2181" y="2351"/>
                  </a:cubicBezTo>
                  <a:cubicBezTo>
                    <a:pt x="1655" y="3278"/>
                    <a:pt x="1154" y="4331"/>
                    <a:pt x="728" y="5359"/>
                  </a:cubicBezTo>
                  <a:cubicBezTo>
                    <a:pt x="527" y="5785"/>
                    <a:pt x="302" y="6211"/>
                    <a:pt x="201" y="6612"/>
                  </a:cubicBezTo>
                  <a:cubicBezTo>
                    <a:pt x="101" y="6837"/>
                    <a:pt x="1" y="7038"/>
                    <a:pt x="101" y="7238"/>
                  </a:cubicBezTo>
                  <a:cubicBezTo>
                    <a:pt x="201" y="7464"/>
                    <a:pt x="402" y="7765"/>
                    <a:pt x="628" y="7990"/>
                  </a:cubicBezTo>
                  <a:cubicBezTo>
                    <a:pt x="1029" y="8492"/>
                    <a:pt x="1455" y="9018"/>
                    <a:pt x="1881" y="9444"/>
                  </a:cubicBezTo>
                  <a:cubicBezTo>
                    <a:pt x="3435" y="10998"/>
                    <a:pt x="5314" y="12251"/>
                    <a:pt x="7294" y="13103"/>
                  </a:cubicBezTo>
                  <a:cubicBezTo>
                    <a:pt x="8247" y="13504"/>
                    <a:pt x="9299" y="13930"/>
                    <a:pt x="10327" y="14030"/>
                  </a:cubicBezTo>
                  <a:cubicBezTo>
                    <a:pt x="10356" y="14039"/>
                    <a:pt x="10383" y="14044"/>
                    <a:pt x="10407" y="14044"/>
                  </a:cubicBezTo>
                  <a:cubicBezTo>
                    <a:pt x="10491" y="14044"/>
                    <a:pt x="10542" y="13993"/>
                    <a:pt x="10562" y="13922"/>
                  </a:cubicBezTo>
                  <a:lnTo>
                    <a:pt x="10562" y="13922"/>
                  </a:lnTo>
                  <a:cubicBezTo>
                    <a:pt x="12112" y="12671"/>
                    <a:pt x="13562" y="11220"/>
                    <a:pt x="14713" y="9644"/>
                  </a:cubicBezTo>
                  <a:cubicBezTo>
                    <a:pt x="15039" y="9243"/>
                    <a:pt x="15339" y="8817"/>
                    <a:pt x="15565" y="8391"/>
                  </a:cubicBezTo>
                  <a:cubicBezTo>
                    <a:pt x="15765" y="8191"/>
                    <a:pt x="15966" y="7865"/>
                    <a:pt x="15866" y="7664"/>
                  </a:cubicBezTo>
                  <a:cubicBezTo>
                    <a:pt x="15866" y="7464"/>
                    <a:pt x="15665" y="7238"/>
                    <a:pt x="15565" y="7038"/>
                  </a:cubicBezTo>
                  <a:cubicBezTo>
                    <a:pt x="13986" y="4431"/>
                    <a:pt x="11680" y="2351"/>
                    <a:pt x="8873" y="1198"/>
                  </a:cubicBezTo>
                  <a:cubicBezTo>
                    <a:pt x="7420" y="572"/>
                    <a:pt x="5841" y="246"/>
                    <a:pt x="4287" y="45"/>
                  </a:cubicBezTo>
                  <a:cubicBezTo>
                    <a:pt x="4136" y="45"/>
                    <a:pt x="3953" y="1"/>
                    <a:pt x="3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10111675" y="1019375"/>
              <a:ext cx="94000" cy="198650"/>
            </a:xfrm>
            <a:custGeom>
              <a:avLst/>
              <a:gdLst/>
              <a:ahLst/>
              <a:cxnLst/>
              <a:rect l="l" t="t" r="r" b="b"/>
              <a:pathLst>
                <a:path w="3760" h="7946" extrusionOk="0">
                  <a:moveTo>
                    <a:pt x="3760" y="1"/>
                  </a:moveTo>
                  <a:lnTo>
                    <a:pt x="3760" y="1"/>
                  </a:lnTo>
                  <a:cubicBezTo>
                    <a:pt x="2507" y="2607"/>
                    <a:pt x="1128" y="5214"/>
                    <a:pt x="0" y="7946"/>
                  </a:cubicBezTo>
                  <a:lnTo>
                    <a:pt x="3760" y="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10101750" y="1013500"/>
              <a:ext cx="113225" cy="210150"/>
            </a:xfrm>
            <a:custGeom>
              <a:avLst/>
              <a:gdLst/>
              <a:ahLst/>
              <a:cxnLst/>
              <a:rect l="l" t="t" r="r" b="b"/>
              <a:pathLst>
                <a:path w="4529" h="8406" extrusionOk="0">
                  <a:moveTo>
                    <a:pt x="4160" y="0"/>
                  </a:moveTo>
                  <a:cubicBezTo>
                    <a:pt x="4080" y="0"/>
                    <a:pt x="3998" y="40"/>
                    <a:pt x="3931" y="136"/>
                  </a:cubicBezTo>
                  <a:cubicBezTo>
                    <a:pt x="2678" y="2742"/>
                    <a:pt x="1325" y="5349"/>
                    <a:pt x="72" y="7955"/>
                  </a:cubicBezTo>
                  <a:cubicBezTo>
                    <a:pt x="0" y="8186"/>
                    <a:pt x="194" y="8405"/>
                    <a:pt x="385" y="8405"/>
                  </a:cubicBezTo>
                  <a:cubicBezTo>
                    <a:pt x="462" y="8405"/>
                    <a:pt x="540" y="8368"/>
                    <a:pt x="598" y="8281"/>
                  </a:cubicBezTo>
                  <a:cubicBezTo>
                    <a:pt x="1851" y="5675"/>
                    <a:pt x="3104" y="3043"/>
                    <a:pt x="4458" y="436"/>
                  </a:cubicBezTo>
                  <a:cubicBezTo>
                    <a:pt x="4528" y="225"/>
                    <a:pt x="4350" y="0"/>
                    <a:pt x="4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10139875" y="1035050"/>
              <a:ext cx="120325" cy="219325"/>
            </a:xfrm>
            <a:custGeom>
              <a:avLst/>
              <a:gdLst/>
              <a:ahLst/>
              <a:cxnLst/>
              <a:rect l="l" t="t" r="r" b="b"/>
              <a:pathLst>
                <a:path w="4813" h="8773" extrusionOk="0">
                  <a:moveTo>
                    <a:pt x="4812" y="1"/>
                  </a:moveTo>
                  <a:lnTo>
                    <a:pt x="1692" y="5688"/>
                  </a:lnTo>
                  <a:lnTo>
                    <a:pt x="1692" y="5688"/>
                  </a:lnTo>
                  <a:cubicBezTo>
                    <a:pt x="2744" y="3794"/>
                    <a:pt x="3805" y="1902"/>
                    <a:pt x="4812" y="1"/>
                  </a:cubicBezTo>
                  <a:close/>
                  <a:moveTo>
                    <a:pt x="1692" y="5688"/>
                  </a:moveTo>
                  <a:cubicBezTo>
                    <a:pt x="1122" y="6714"/>
                    <a:pt x="555" y="7742"/>
                    <a:pt x="0" y="8773"/>
                  </a:cubicBezTo>
                  <a:lnTo>
                    <a:pt x="1692" y="5688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10131375" y="1029075"/>
              <a:ext cx="137750" cy="231275"/>
            </a:xfrm>
            <a:custGeom>
              <a:avLst/>
              <a:gdLst/>
              <a:ahLst/>
              <a:cxnLst/>
              <a:rect l="l" t="t" r="r" b="b"/>
              <a:pathLst>
                <a:path w="5510" h="9251" extrusionOk="0">
                  <a:moveTo>
                    <a:pt x="5130" y="1"/>
                  </a:moveTo>
                  <a:cubicBezTo>
                    <a:pt x="5053" y="1"/>
                    <a:pt x="4982" y="40"/>
                    <a:pt x="4952" y="139"/>
                  </a:cubicBezTo>
                  <a:cubicBezTo>
                    <a:pt x="3273" y="3047"/>
                    <a:pt x="1719" y="5979"/>
                    <a:pt x="140" y="8911"/>
                  </a:cubicBezTo>
                  <a:cubicBezTo>
                    <a:pt x="1" y="9050"/>
                    <a:pt x="212" y="9250"/>
                    <a:pt x="387" y="9250"/>
                  </a:cubicBezTo>
                  <a:cubicBezTo>
                    <a:pt x="465" y="9250"/>
                    <a:pt x="535" y="9211"/>
                    <a:pt x="566" y="9112"/>
                  </a:cubicBezTo>
                  <a:cubicBezTo>
                    <a:pt x="2120" y="6179"/>
                    <a:pt x="3799" y="3272"/>
                    <a:pt x="5353" y="340"/>
                  </a:cubicBezTo>
                  <a:cubicBezTo>
                    <a:pt x="5509" y="201"/>
                    <a:pt x="5304" y="1"/>
                    <a:pt x="51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10176825" y="1053225"/>
              <a:ext cx="132875" cy="224325"/>
            </a:xfrm>
            <a:custGeom>
              <a:avLst/>
              <a:gdLst/>
              <a:ahLst/>
              <a:cxnLst/>
              <a:rect l="l" t="t" r="r" b="b"/>
              <a:pathLst>
                <a:path w="5315" h="8973" extrusionOk="0">
                  <a:moveTo>
                    <a:pt x="5314" y="0"/>
                  </a:moveTo>
                  <a:lnTo>
                    <a:pt x="5314" y="0"/>
                  </a:lnTo>
                  <a:cubicBezTo>
                    <a:pt x="3334" y="2933"/>
                    <a:pt x="1555" y="5965"/>
                    <a:pt x="1" y="8973"/>
                  </a:cubicBezTo>
                  <a:lnTo>
                    <a:pt x="5314" y="0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10166900" y="1045925"/>
              <a:ext cx="152025" cy="240375"/>
            </a:xfrm>
            <a:custGeom>
              <a:avLst/>
              <a:gdLst/>
              <a:ahLst/>
              <a:cxnLst/>
              <a:rect l="l" t="t" r="r" b="b"/>
              <a:pathLst>
                <a:path w="6081" h="9615" extrusionOk="0">
                  <a:moveTo>
                    <a:pt x="5672" y="0"/>
                  </a:moveTo>
                  <a:cubicBezTo>
                    <a:pt x="5602" y="0"/>
                    <a:pt x="5539" y="28"/>
                    <a:pt x="5511" y="92"/>
                  </a:cubicBezTo>
                  <a:cubicBezTo>
                    <a:pt x="3531" y="3124"/>
                    <a:pt x="1751" y="6032"/>
                    <a:pt x="72" y="9165"/>
                  </a:cubicBezTo>
                  <a:cubicBezTo>
                    <a:pt x="1" y="9396"/>
                    <a:pt x="195" y="9614"/>
                    <a:pt x="385" y="9614"/>
                  </a:cubicBezTo>
                  <a:cubicBezTo>
                    <a:pt x="463" y="9614"/>
                    <a:pt x="540" y="9578"/>
                    <a:pt x="598" y="9490"/>
                  </a:cubicBezTo>
                  <a:cubicBezTo>
                    <a:pt x="2177" y="6358"/>
                    <a:pt x="3932" y="3325"/>
                    <a:pt x="5937" y="393"/>
                  </a:cubicBezTo>
                  <a:cubicBezTo>
                    <a:pt x="6080" y="177"/>
                    <a:pt x="5851" y="0"/>
                    <a:pt x="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10208175" y="1082050"/>
              <a:ext cx="138475" cy="216800"/>
            </a:xfrm>
            <a:custGeom>
              <a:avLst/>
              <a:gdLst/>
              <a:ahLst/>
              <a:cxnLst/>
              <a:rect l="l" t="t" r="r" b="b"/>
              <a:pathLst>
                <a:path w="5539" h="8672" extrusionOk="0">
                  <a:moveTo>
                    <a:pt x="5539" y="0"/>
                  </a:moveTo>
                  <a:lnTo>
                    <a:pt x="0" y="8672"/>
                  </a:lnTo>
                  <a:cubicBezTo>
                    <a:pt x="1980" y="5840"/>
                    <a:pt x="3760" y="2933"/>
                    <a:pt x="5539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10199025" y="1074750"/>
              <a:ext cx="154450" cy="229800"/>
            </a:xfrm>
            <a:custGeom>
              <a:avLst/>
              <a:gdLst/>
              <a:ahLst/>
              <a:cxnLst/>
              <a:rect l="l" t="t" r="r" b="b"/>
              <a:pathLst>
                <a:path w="6178" h="9192" extrusionOk="0">
                  <a:moveTo>
                    <a:pt x="5787" y="0"/>
                  </a:moveTo>
                  <a:cubicBezTo>
                    <a:pt x="5711" y="0"/>
                    <a:pt x="5636" y="28"/>
                    <a:pt x="5579" y="92"/>
                  </a:cubicBezTo>
                  <a:cubicBezTo>
                    <a:pt x="3900" y="3099"/>
                    <a:pt x="2020" y="5931"/>
                    <a:pt x="141" y="8864"/>
                  </a:cubicBezTo>
                  <a:cubicBezTo>
                    <a:pt x="1" y="9003"/>
                    <a:pt x="214" y="9191"/>
                    <a:pt x="390" y="9191"/>
                  </a:cubicBezTo>
                  <a:cubicBezTo>
                    <a:pt x="466" y="9191"/>
                    <a:pt x="536" y="9156"/>
                    <a:pt x="567" y="9064"/>
                  </a:cubicBezTo>
                  <a:cubicBezTo>
                    <a:pt x="2547" y="6232"/>
                    <a:pt x="4326" y="3325"/>
                    <a:pt x="6105" y="392"/>
                  </a:cubicBezTo>
                  <a:cubicBezTo>
                    <a:pt x="6177" y="177"/>
                    <a:pt x="5979" y="0"/>
                    <a:pt x="5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10249525" y="1105225"/>
              <a:ext cx="130975" cy="211800"/>
            </a:xfrm>
            <a:custGeom>
              <a:avLst/>
              <a:gdLst/>
              <a:ahLst/>
              <a:cxnLst/>
              <a:rect l="l" t="t" r="r" b="b"/>
              <a:pathLst>
                <a:path w="5239" h="8472" extrusionOk="0">
                  <a:moveTo>
                    <a:pt x="5238" y="1"/>
                  </a:moveTo>
                  <a:lnTo>
                    <a:pt x="1466" y="6101"/>
                  </a:lnTo>
                  <a:lnTo>
                    <a:pt x="1466" y="6101"/>
                  </a:lnTo>
                  <a:cubicBezTo>
                    <a:pt x="2796" y="4100"/>
                    <a:pt x="4064" y="2088"/>
                    <a:pt x="5238" y="1"/>
                  </a:cubicBezTo>
                  <a:close/>
                  <a:moveTo>
                    <a:pt x="1466" y="6101"/>
                  </a:moveTo>
                  <a:cubicBezTo>
                    <a:pt x="1263" y="6407"/>
                    <a:pt x="1058" y="6713"/>
                    <a:pt x="852" y="7018"/>
                  </a:cubicBezTo>
                  <a:cubicBezTo>
                    <a:pt x="527" y="7519"/>
                    <a:pt x="226" y="7945"/>
                    <a:pt x="0" y="8472"/>
                  </a:cubicBezTo>
                  <a:lnTo>
                    <a:pt x="1466" y="6101"/>
                  </a:ln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10241025" y="1099025"/>
              <a:ext cx="147775" cy="223975"/>
            </a:xfrm>
            <a:custGeom>
              <a:avLst/>
              <a:gdLst/>
              <a:ahLst/>
              <a:cxnLst/>
              <a:rect l="l" t="t" r="r" b="b"/>
              <a:pathLst>
                <a:path w="5911" h="8959" extrusionOk="0">
                  <a:moveTo>
                    <a:pt x="5617" y="1"/>
                  </a:moveTo>
                  <a:cubicBezTo>
                    <a:pt x="5529" y="1"/>
                    <a:pt x="5430" y="45"/>
                    <a:pt x="5353" y="148"/>
                  </a:cubicBezTo>
                  <a:cubicBezTo>
                    <a:pt x="4526" y="1627"/>
                    <a:pt x="3699" y="2980"/>
                    <a:pt x="2746" y="4434"/>
                  </a:cubicBezTo>
                  <a:cubicBezTo>
                    <a:pt x="2345" y="5161"/>
                    <a:pt x="1919" y="5787"/>
                    <a:pt x="1393" y="6514"/>
                  </a:cubicBezTo>
                  <a:cubicBezTo>
                    <a:pt x="967" y="7141"/>
                    <a:pt x="466" y="7893"/>
                    <a:pt x="140" y="8620"/>
                  </a:cubicBezTo>
                  <a:cubicBezTo>
                    <a:pt x="1" y="8759"/>
                    <a:pt x="151" y="8958"/>
                    <a:pt x="332" y="8958"/>
                  </a:cubicBezTo>
                  <a:cubicBezTo>
                    <a:pt x="411" y="8958"/>
                    <a:pt x="497" y="8920"/>
                    <a:pt x="566" y="8820"/>
                  </a:cubicBezTo>
                  <a:cubicBezTo>
                    <a:pt x="967" y="8093"/>
                    <a:pt x="1393" y="7467"/>
                    <a:pt x="1919" y="6740"/>
                  </a:cubicBezTo>
                  <a:cubicBezTo>
                    <a:pt x="2345" y="6113"/>
                    <a:pt x="2746" y="5386"/>
                    <a:pt x="3273" y="4760"/>
                  </a:cubicBezTo>
                  <a:cubicBezTo>
                    <a:pt x="4100" y="3281"/>
                    <a:pt x="4952" y="1828"/>
                    <a:pt x="5779" y="374"/>
                  </a:cubicBezTo>
                  <a:cubicBezTo>
                    <a:pt x="5910" y="160"/>
                    <a:pt x="5783" y="1"/>
                    <a:pt x="5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10289000" y="1142200"/>
              <a:ext cx="125325" cy="190500"/>
            </a:xfrm>
            <a:custGeom>
              <a:avLst/>
              <a:gdLst/>
              <a:ahLst/>
              <a:cxnLst/>
              <a:rect l="l" t="t" r="r" b="b"/>
              <a:pathLst>
                <a:path w="5013" h="7620" extrusionOk="0">
                  <a:moveTo>
                    <a:pt x="5013" y="0"/>
                  </a:moveTo>
                  <a:lnTo>
                    <a:pt x="0" y="7619"/>
                  </a:lnTo>
                  <a:cubicBezTo>
                    <a:pt x="1780" y="5113"/>
                    <a:pt x="3434" y="2607"/>
                    <a:pt x="5013" y="0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10279925" y="1135550"/>
              <a:ext cx="143025" cy="201675"/>
            </a:xfrm>
            <a:custGeom>
              <a:avLst/>
              <a:gdLst/>
              <a:ahLst/>
              <a:cxnLst/>
              <a:rect l="l" t="t" r="r" b="b"/>
              <a:pathLst>
                <a:path w="5721" h="8067" extrusionOk="0">
                  <a:moveTo>
                    <a:pt x="5437" y="0"/>
                  </a:moveTo>
                  <a:cubicBezTo>
                    <a:pt x="5348" y="0"/>
                    <a:pt x="5247" y="49"/>
                    <a:pt x="5175" y="166"/>
                  </a:cubicBezTo>
                  <a:cubicBezTo>
                    <a:pt x="3596" y="2773"/>
                    <a:pt x="1917" y="5279"/>
                    <a:pt x="163" y="7685"/>
                  </a:cubicBezTo>
                  <a:cubicBezTo>
                    <a:pt x="0" y="7902"/>
                    <a:pt x="176" y="8066"/>
                    <a:pt x="362" y="8066"/>
                  </a:cubicBezTo>
                  <a:cubicBezTo>
                    <a:pt x="434" y="8066"/>
                    <a:pt x="508" y="8042"/>
                    <a:pt x="564" y="7986"/>
                  </a:cubicBezTo>
                  <a:cubicBezTo>
                    <a:pt x="2343" y="5580"/>
                    <a:pt x="4022" y="2973"/>
                    <a:pt x="5576" y="367"/>
                  </a:cubicBezTo>
                  <a:cubicBezTo>
                    <a:pt x="5721" y="157"/>
                    <a:pt x="5597" y="0"/>
                    <a:pt x="54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10377975" y="1199200"/>
              <a:ext cx="49525" cy="68325"/>
            </a:xfrm>
            <a:custGeom>
              <a:avLst/>
              <a:gdLst/>
              <a:ahLst/>
              <a:cxnLst/>
              <a:rect l="l" t="t" r="r" b="b"/>
              <a:pathLst>
                <a:path w="1981" h="2733" extrusionOk="0">
                  <a:moveTo>
                    <a:pt x="1980" y="1"/>
                  </a:moveTo>
                  <a:lnTo>
                    <a:pt x="0" y="2733"/>
                  </a:lnTo>
                  <a:cubicBezTo>
                    <a:pt x="627" y="1881"/>
                    <a:pt x="1353" y="953"/>
                    <a:pt x="1980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10369825" y="1193550"/>
              <a:ext cx="66175" cy="80875"/>
            </a:xfrm>
            <a:custGeom>
              <a:avLst/>
              <a:gdLst/>
              <a:ahLst/>
              <a:cxnLst/>
              <a:rect l="l" t="t" r="r" b="b"/>
              <a:pathLst>
                <a:path w="2647" h="3235" extrusionOk="0">
                  <a:moveTo>
                    <a:pt x="2311" y="0"/>
                  </a:moveTo>
                  <a:cubicBezTo>
                    <a:pt x="2232" y="0"/>
                    <a:pt x="2148" y="36"/>
                    <a:pt x="2080" y="127"/>
                  </a:cubicBezTo>
                  <a:cubicBezTo>
                    <a:pt x="1454" y="1079"/>
                    <a:pt x="827" y="1906"/>
                    <a:pt x="101" y="2859"/>
                  </a:cubicBezTo>
                  <a:cubicBezTo>
                    <a:pt x="0" y="2959"/>
                    <a:pt x="0" y="3059"/>
                    <a:pt x="101" y="3159"/>
                  </a:cubicBezTo>
                  <a:cubicBezTo>
                    <a:pt x="151" y="3209"/>
                    <a:pt x="232" y="3235"/>
                    <a:pt x="301" y="3235"/>
                  </a:cubicBezTo>
                  <a:cubicBezTo>
                    <a:pt x="370" y="3235"/>
                    <a:pt x="426" y="3209"/>
                    <a:pt x="426" y="3159"/>
                  </a:cubicBezTo>
                  <a:cubicBezTo>
                    <a:pt x="1153" y="2332"/>
                    <a:pt x="1880" y="1280"/>
                    <a:pt x="2507" y="352"/>
                  </a:cubicBezTo>
                  <a:cubicBezTo>
                    <a:pt x="2647" y="195"/>
                    <a:pt x="2493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10202525" y="1050725"/>
              <a:ext cx="13175" cy="28825"/>
            </a:xfrm>
            <a:custGeom>
              <a:avLst/>
              <a:gdLst/>
              <a:ahLst/>
              <a:cxnLst/>
              <a:rect l="l" t="t" r="r" b="b"/>
              <a:pathLst>
                <a:path w="527" h="1153" extrusionOk="0">
                  <a:moveTo>
                    <a:pt x="527" y="0"/>
                  </a:moveTo>
                  <a:lnTo>
                    <a:pt x="527" y="0"/>
                  </a:lnTo>
                  <a:cubicBezTo>
                    <a:pt x="494" y="69"/>
                    <a:pt x="465" y="135"/>
                    <a:pt x="436" y="198"/>
                  </a:cubicBezTo>
                  <a:lnTo>
                    <a:pt x="436" y="198"/>
                  </a:lnTo>
                  <a:lnTo>
                    <a:pt x="527" y="0"/>
                  </a:lnTo>
                  <a:close/>
                  <a:moveTo>
                    <a:pt x="436" y="198"/>
                  </a:moveTo>
                  <a:lnTo>
                    <a:pt x="1" y="1153"/>
                  </a:lnTo>
                  <a:cubicBezTo>
                    <a:pt x="190" y="796"/>
                    <a:pt x="291" y="527"/>
                    <a:pt x="436" y="198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10195000" y="1045700"/>
              <a:ext cx="28850" cy="38875"/>
            </a:xfrm>
            <a:custGeom>
              <a:avLst/>
              <a:gdLst/>
              <a:ahLst/>
              <a:cxnLst/>
              <a:rect l="l" t="t" r="r" b="b"/>
              <a:pathLst>
                <a:path w="1154" h="1555" extrusionOk="0">
                  <a:moveTo>
                    <a:pt x="928" y="1"/>
                  </a:moveTo>
                  <a:cubicBezTo>
                    <a:pt x="828" y="1"/>
                    <a:pt x="728" y="1"/>
                    <a:pt x="627" y="101"/>
                  </a:cubicBezTo>
                  <a:cubicBezTo>
                    <a:pt x="427" y="502"/>
                    <a:pt x="201" y="828"/>
                    <a:pt x="101" y="1128"/>
                  </a:cubicBezTo>
                  <a:cubicBezTo>
                    <a:pt x="1" y="1254"/>
                    <a:pt x="1" y="1454"/>
                    <a:pt x="101" y="1554"/>
                  </a:cubicBezTo>
                  <a:cubicBezTo>
                    <a:pt x="302" y="1554"/>
                    <a:pt x="427" y="1554"/>
                    <a:pt x="527" y="1454"/>
                  </a:cubicBezTo>
                  <a:cubicBezTo>
                    <a:pt x="728" y="1028"/>
                    <a:pt x="928" y="727"/>
                    <a:pt x="1053" y="402"/>
                  </a:cubicBezTo>
                  <a:cubicBezTo>
                    <a:pt x="1154" y="301"/>
                    <a:pt x="1154" y="101"/>
                    <a:pt x="9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10098525" y="1136550"/>
              <a:ext cx="20700" cy="39500"/>
            </a:xfrm>
            <a:custGeom>
              <a:avLst/>
              <a:gdLst/>
              <a:ahLst/>
              <a:cxnLst/>
              <a:rect l="l" t="t" r="r" b="b"/>
              <a:pathLst>
                <a:path w="828" h="1580" extrusionOk="0">
                  <a:moveTo>
                    <a:pt x="827" y="1"/>
                  </a:moveTo>
                  <a:lnTo>
                    <a:pt x="0" y="1580"/>
                  </a:lnTo>
                  <a:cubicBezTo>
                    <a:pt x="301" y="1053"/>
                    <a:pt x="627" y="527"/>
                    <a:pt x="827" y="1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10090375" y="1129675"/>
              <a:ext cx="36975" cy="52425"/>
            </a:xfrm>
            <a:custGeom>
              <a:avLst/>
              <a:gdLst/>
              <a:ahLst/>
              <a:cxnLst/>
              <a:rect l="l" t="t" r="r" b="b"/>
              <a:pathLst>
                <a:path w="1479" h="2097" extrusionOk="0">
                  <a:moveTo>
                    <a:pt x="1116" y="0"/>
                  </a:moveTo>
                  <a:cubicBezTo>
                    <a:pt x="1053" y="0"/>
                    <a:pt x="1003" y="25"/>
                    <a:pt x="953" y="75"/>
                  </a:cubicBezTo>
                  <a:cubicBezTo>
                    <a:pt x="627" y="602"/>
                    <a:pt x="426" y="1228"/>
                    <a:pt x="101" y="1754"/>
                  </a:cubicBezTo>
                  <a:cubicBezTo>
                    <a:pt x="0" y="1855"/>
                    <a:pt x="101" y="1955"/>
                    <a:pt x="226" y="2055"/>
                  </a:cubicBezTo>
                  <a:cubicBezTo>
                    <a:pt x="255" y="2085"/>
                    <a:pt x="285" y="2097"/>
                    <a:pt x="314" y="2097"/>
                  </a:cubicBezTo>
                  <a:cubicBezTo>
                    <a:pt x="385" y="2097"/>
                    <a:pt x="456" y="2026"/>
                    <a:pt x="527" y="1955"/>
                  </a:cubicBezTo>
                  <a:cubicBezTo>
                    <a:pt x="852" y="1429"/>
                    <a:pt x="1153" y="902"/>
                    <a:pt x="1479" y="401"/>
                  </a:cubicBezTo>
                  <a:cubicBezTo>
                    <a:pt x="1479" y="276"/>
                    <a:pt x="1479" y="75"/>
                    <a:pt x="1354" y="75"/>
                  </a:cubicBezTo>
                  <a:cubicBezTo>
                    <a:pt x="1253" y="25"/>
                    <a:pt x="1178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10278350" y="1100225"/>
              <a:ext cx="28825" cy="55150"/>
            </a:xfrm>
            <a:custGeom>
              <a:avLst/>
              <a:gdLst/>
              <a:ahLst/>
              <a:cxnLst/>
              <a:rect l="l" t="t" r="r" b="b"/>
              <a:pathLst>
                <a:path w="1153" h="2206" extrusionOk="0">
                  <a:moveTo>
                    <a:pt x="1153" y="0"/>
                  </a:moveTo>
                  <a:lnTo>
                    <a:pt x="1153" y="0"/>
                  </a:lnTo>
                  <a:cubicBezTo>
                    <a:pt x="905" y="424"/>
                    <a:pt x="699" y="847"/>
                    <a:pt x="486" y="1276"/>
                  </a:cubicBezTo>
                  <a:lnTo>
                    <a:pt x="486" y="1276"/>
                  </a:lnTo>
                  <a:lnTo>
                    <a:pt x="1153" y="0"/>
                  </a:lnTo>
                  <a:close/>
                  <a:moveTo>
                    <a:pt x="486" y="1276"/>
                  </a:moveTo>
                  <a:lnTo>
                    <a:pt x="0" y="2206"/>
                  </a:lnTo>
                  <a:cubicBezTo>
                    <a:pt x="178" y="1892"/>
                    <a:pt x="334" y="1582"/>
                    <a:pt x="486" y="1276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10269825" y="1093700"/>
              <a:ext cx="46050" cy="67350"/>
            </a:xfrm>
            <a:custGeom>
              <a:avLst/>
              <a:gdLst/>
              <a:ahLst/>
              <a:cxnLst/>
              <a:rect l="l" t="t" r="r" b="b"/>
              <a:pathLst>
                <a:path w="1842" h="2694" extrusionOk="0">
                  <a:moveTo>
                    <a:pt x="1503" y="1"/>
                  </a:moveTo>
                  <a:cubicBezTo>
                    <a:pt x="1415" y="1"/>
                    <a:pt x="1328" y="48"/>
                    <a:pt x="1294" y="161"/>
                  </a:cubicBezTo>
                  <a:cubicBezTo>
                    <a:pt x="867" y="888"/>
                    <a:pt x="441" y="1614"/>
                    <a:pt x="141" y="2341"/>
                  </a:cubicBezTo>
                  <a:cubicBezTo>
                    <a:pt x="0" y="2499"/>
                    <a:pt x="154" y="2693"/>
                    <a:pt x="337" y="2693"/>
                  </a:cubicBezTo>
                  <a:cubicBezTo>
                    <a:pt x="415" y="2693"/>
                    <a:pt x="499" y="2657"/>
                    <a:pt x="567" y="2567"/>
                  </a:cubicBezTo>
                  <a:cubicBezTo>
                    <a:pt x="968" y="1840"/>
                    <a:pt x="1294" y="1088"/>
                    <a:pt x="1695" y="361"/>
                  </a:cubicBezTo>
                  <a:cubicBezTo>
                    <a:pt x="1842" y="165"/>
                    <a:pt x="1669" y="1"/>
                    <a:pt x="15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10346625" y="1191700"/>
              <a:ext cx="7550" cy="15675"/>
            </a:xfrm>
            <a:custGeom>
              <a:avLst/>
              <a:gdLst/>
              <a:ahLst/>
              <a:cxnLst/>
              <a:rect l="l" t="t" r="r" b="b"/>
              <a:pathLst>
                <a:path w="302" h="627" extrusionOk="0">
                  <a:moveTo>
                    <a:pt x="302" y="0"/>
                  </a:moveTo>
                  <a:lnTo>
                    <a:pt x="302" y="0"/>
                  </a:lnTo>
                  <a:cubicBezTo>
                    <a:pt x="252" y="100"/>
                    <a:pt x="201" y="207"/>
                    <a:pt x="151" y="314"/>
                  </a:cubicBezTo>
                  <a:lnTo>
                    <a:pt x="302" y="0"/>
                  </a:lnTo>
                  <a:close/>
                  <a:moveTo>
                    <a:pt x="151" y="314"/>
                  </a:moveTo>
                  <a:lnTo>
                    <a:pt x="1" y="627"/>
                  </a:lnTo>
                  <a:cubicBezTo>
                    <a:pt x="51" y="527"/>
                    <a:pt x="101" y="420"/>
                    <a:pt x="151" y="314"/>
                  </a:cubicBezTo>
                  <a:close/>
                </a:path>
              </a:pathLst>
            </a:custGeom>
            <a:solidFill>
              <a:srgbClr val="F46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10338500" y="1184575"/>
              <a:ext cx="23825" cy="30325"/>
            </a:xfrm>
            <a:custGeom>
              <a:avLst/>
              <a:gdLst/>
              <a:ahLst/>
              <a:cxnLst/>
              <a:rect l="l" t="t" r="r" b="b"/>
              <a:pathLst>
                <a:path w="953" h="1213" extrusionOk="0">
                  <a:moveTo>
                    <a:pt x="617" y="1"/>
                  </a:moveTo>
                  <a:cubicBezTo>
                    <a:pt x="541" y="1"/>
                    <a:pt x="484" y="56"/>
                    <a:pt x="426" y="185"/>
                  </a:cubicBezTo>
                  <a:cubicBezTo>
                    <a:pt x="326" y="385"/>
                    <a:pt x="201" y="586"/>
                    <a:pt x="0" y="812"/>
                  </a:cubicBezTo>
                  <a:cubicBezTo>
                    <a:pt x="0" y="912"/>
                    <a:pt x="0" y="1112"/>
                    <a:pt x="100" y="1213"/>
                  </a:cubicBezTo>
                  <a:cubicBezTo>
                    <a:pt x="201" y="1213"/>
                    <a:pt x="426" y="1213"/>
                    <a:pt x="526" y="1112"/>
                  </a:cubicBezTo>
                  <a:cubicBezTo>
                    <a:pt x="627" y="812"/>
                    <a:pt x="727" y="586"/>
                    <a:pt x="827" y="385"/>
                  </a:cubicBezTo>
                  <a:cubicBezTo>
                    <a:pt x="953" y="285"/>
                    <a:pt x="953" y="85"/>
                    <a:pt x="827" y="85"/>
                  </a:cubicBezTo>
                  <a:cubicBezTo>
                    <a:pt x="742" y="31"/>
                    <a:pt x="674" y="1"/>
                    <a:pt x="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25" name="Google Shape;1025;p58"/>
          <p:cNvGrpSpPr/>
          <p:nvPr/>
        </p:nvGrpSpPr>
        <p:grpSpPr>
          <a:xfrm rot="1628208">
            <a:off x="6677278" y="3040846"/>
            <a:ext cx="587736" cy="781797"/>
            <a:chOff x="3600400" y="2783875"/>
            <a:chExt cx="402275" cy="535100"/>
          </a:xfrm>
        </p:grpSpPr>
        <p:sp>
          <p:nvSpPr>
            <p:cNvPr id="1026" name="Google Shape;1026;p58"/>
            <p:cNvSpPr/>
            <p:nvPr/>
          </p:nvSpPr>
          <p:spPr>
            <a:xfrm>
              <a:off x="3631725" y="3070825"/>
              <a:ext cx="195525" cy="237500"/>
            </a:xfrm>
            <a:custGeom>
              <a:avLst/>
              <a:gdLst/>
              <a:ahLst/>
              <a:cxnLst/>
              <a:rect l="l" t="t" r="r" b="b"/>
              <a:pathLst>
                <a:path w="7821" h="9500" extrusionOk="0">
                  <a:moveTo>
                    <a:pt x="3033" y="1"/>
                  </a:moveTo>
                  <a:lnTo>
                    <a:pt x="1" y="7620"/>
                  </a:lnTo>
                  <a:lnTo>
                    <a:pt x="2808" y="7520"/>
                  </a:lnTo>
                  <a:lnTo>
                    <a:pt x="4687" y="9500"/>
                  </a:lnTo>
                  <a:lnTo>
                    <a:pt x="7820" y="1881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3623575" y="3062700"/>
              <a:ext cx="211825" cy="256275"/>
            </a:xfrm>
            <a:custGeom>
              <a:avLst/>
              <a:gdLst/>
              <a:ahLst/>
              <a:cxnLst/>
              <a:rect l="l" t="t" r="r" b="b"/>
              <a:pathLst>
                <a:path w="8473" h="10251" extrusionOk="0">
                  <a:moveTo>
                    <a:pt x="3459" y="627"/>
                  </a:moveTo>
                  <a:lnTo>
                    <a:pt x="7845" y="2306"/>
                  </a:lnTo>
                  <a:lnTo>
                    <a:pt x="5009" y="9483"/>
                  </a:lnTo>
                  <a:lnTo>
                    <a:pt x="3259" y="7644"/>
                  </a:lnTo>
                  <a:lnTo>
                    <a:pt x="627" y="7744"/>
                  </a:lnTo>
                  <a:lnTo>
                    <a:pt x="3459" y="627"/>
                  </a:lnTo>
                  <a:close/>
                  <a:moveTo>
                    <a:pt x="3259" y="0"/>
                  </a:moveTo>
                  <a:lnTo>
                    <a:pt x="1" y="8145"/>
                  </a:lnTo>
                  <a:lnTo>
                    <a:pt x="1" y="8145"/>
                  </a:lnTo>
                  <a:lnTo>
                    <a:pt x="3033" y="8045"/>
                  </a:lnTo>
                  <a:lnTo>
                    <a:pt x="5139" y="10251"/>
                  </a:lnTo>
                  <a:lnTo>
                    <a:pt x="5239" y="9925"/>
                  </a:lnTo>
                  <a:lnTo>
                    <a:pt x="8472" y="2105"/>
                  </a:lnTo>
                  <a:lnTo>
                    <a:pt x="325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3775225" y="3070825"/>
              <a:ext cx="196125" cy="237500"/>
            </a:xfrm>
            <a:custGeom>
              <a:avLst/>
              <a:gdLst/>
              <a:ahLst/>
              <a:cxnLst/>
              <a:rect l="l" t="t" r="r" b="b"/>
              <a:pathLst>
                <a:path w="7845" h="9500" extrusionOk="0">
                  <a:moveTo>
                    <a:pt x="4812" y="1"/>
                  </a:moveTo>
                  <a:lnTo>
                    <a:pt x="0" y="1881"/>
                  </a:lnTo>
                  <a:lnTo>
                    <a:pt x="3033" y="9500"/>
                  </a:lnTo>
                  <a:lnTo>
                    <a:pt x="5013" y="7520"/>
                  </a:lnTo>
                  <a:lnTo>
                    <a:pt x="7845" y="7620"/>
                  </a:lnTo>
                  <a:lnTo>
                    <a:pt x="7845" y="7620"/>
                  </a:lnTo>
                  <a:lnTo>
                    <a:pt x="48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3767700" y="3062700"/>
              <a:ext cx="211175" cy="256275"/>
            </a:xfrm>
            <a:custGeom>
              <a:avLst/>
              <a:gdLst/>
              <a:ahLst/>
              <a:cxnLst/>
              <a:rect l="l" t="t" r="r" b="b"/>
              <a:pathLst>
                <a:path w="8447" h="10251" extrusionOk="0">
                  <a:moveTo>
                    <a:pt x="5013" y="627"/>
                  </a:moveTo>
                  <a:lnTo>
                    <a:pt x="7820" y="7744"/>
                  </a:lnTo>
                  <a:lnTo>
                    <a:pt x="5213" y="7644"/>
                  </a:lnTo>
                  <a:lnTo>
                    <a:pt x="3421" y="9436"/>
                  </a:lnTo>
                  <a:lnTo>
                    <a:pt x="3421" y="9436"/>
                  </a:lnTo>
                  <a:lnTo>
                    <a:pt x="627" y="2306"/>
                  </a:lnTo>
                  <a:lnTo>
                    <a:pt x="5013" y="627"/>
                  </a:lnTo>
                  <a:close/>
                  <a:moveTo>
                    <a:pt x="5213" y="0"/>
                  </a:moveTo>
                  <a:lnTo>
                    <a:pt x="0" y="2105"/>
                  </a:lnTo>
                  <a:lnTo>
                    <a:pt x="3233" y="10251"/>
                  </a:lnTo>
                  <a:lnTo>
                    <a:pt x="3434" y="10025"/>
                  </a:lnTo>
                  <a:lnTo>
                    <a:pt x="5314" y="8045"/>
                  </a:lnTo>
                  <a:lnTo>
                    <a:pt x="8446" y="8145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3605425" y="2788875"/>
              <a:ext cx="391625" cy="396650"/>
            </a:xfrm>
            <a:custGeom>
              <a:avLst/>
              <a:gdLst/>
              <a:ahLst/>
              <a:cxnLst/>
              <a:rect l="l" t="t" r="r" b="b"/>
              <a:pathLst>
                <a:path w="15665" h="15866" extrusionOk="0">
                  <a:moveTo>
                    <a:pt x="7845" y="1"/>
                  </a:moveTo>
                  <a:lnTo>
                    <a:pt x="6491" y="527"/>
                  </a:lnTo>
                  <a:lnTo>
                    <a:pt x="5113" y="527"/>
                  </a:lnTo>
                  <a:lnTo>
                    <a:pt x="4085" y="1454"/>
                  </a:lnTo>
                  <a:lnTo>
                    <a:pt x="2732" y="1880"/>
                  </a:lnTo>
                  <a:lnTo>
                    <a:pt x="2105" y="3133"/>
                  </a:lnTo>
                  <a:lnTo>
                    <a:pt x="952" y="3961"/>
                  </a:lnTo>
                  <a:lnTo>
                    <a:pt x="727" y="5314"/>
                  </a:lnTo>
                  <a:lnTo>
                    <a:pt x="0" y="6567"/>
                  </a:lnTo>
                  <a:lnTo>
                    <a:pt x="326" y="7946"/>
                  </a:lnTo>
                  <a:lnTo>
                    <a:pt x="0" y="9299"/>
                  </a:lnTo>
                  <a:lnTo>
                    <a:pt x="727" y="10552"/>
                  </a:lnTo>
                  <a:lnTo>
                    <a:pt x="952" y="11905"/>
                  </a:lnTo>
                  <a:lnTo>
                    <a:pt x="2105" y="12833"/>
                  </a:lnTo>
                  <a:lnTo>
                    <a:pt x="2732" y="14086"/>
                  </a:lnTo>
                  <a:lnTo>
                    <a:pt x="4085" y="14512"/>
                  </a:lnTo>
                  <a:lnTo>
                    <a:pt x="5113" y="15464"/>
                  </a:lnTo>
                  <a:lnTo>
                    <a:pt x="6491" y="15339"/>
                  </a:lnTo>
                  <a:lnTo>
                    <a:pt x="7845" y="15865"/>
                  </a:lnTo>
                  <a:lnTo>
                    <a:pt x="9198" y="15339"/>
                  </a:lnTo>
                  <a:lnTo>
                    <a:pt x="10551" y="15464"/>
                  </a:lnTo>
                  <a:lnTo>
                    <a:pt x="11604" y="14512"/>
                  </a:lnTo>
                  <a:lnTo>
                    <a:pt x="12957" y="14086"/>
                  </a:lnTo>
                  <a:lnTo>
                    <a:pt x="13584" y="12833"/>
                  </a:lnTo>
                  <a:lnTo>
                    <a:pt x="14737" y="11905"/>
                  </a:lnTo>
                  <a:lnTo>
                    <a:pt x="14937" y="10552"/>
                  </a:lnTo>
                  <a:lnTo>
                    <a:pt x="15664" y="9299"/>
                  </a:lnTo>
                  <a:lnTo>
                    <a:pt x="15363" y="7946"/>
                  </a:lnTo>
                  <a:lnTo>
                    <a:pt x="15664" y="6567"/>
                  </a:lnTo>
                  <a:lnTo>
                    <a:pt x="14937" y="5314"/>
                  </a:lnTo>
                  <a:lnTo>
                    <a:pt x="14737" y="3961"/>
                  </a:lnTo>
                  <a:lnTo>
                    <a:pt x="13584" y="3133"/>
                  </a:lnTo>
                  <a:lnTo>
                    <a:pt x="12957" y="1880"/>
                  </a:lnTo>
                  <a:lnTo>
                    <a:pt x="11604" y="1454"/>
                  </a:lnTo>
                  <a:lnTo>
                    <a:pt x="10551" y="527"/>
                  </a:lnTo>
                  <a:lnTo>
                    <a:pt x="9198" y="527"/>
                  </a:lnTo>
                  <a:lnTo>
                    <a:pt x="78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3600400" y="2783875"/>
              <a:ext cx="402275" cy="409800"/>
            </a:xfrm>
            <a:custGeom>
              <a:avLst/>
              <a:gdLst/>
              <a:ahLst/>
              <a:cxnLst/>
              <a:rect l="l" t="t" r="r" b="b"/>
              <a:pathLst>
                <a:path w="16091" h="16392" extrusionOk="0">
                  <a:moveTo>
                    <a:pt x="8046" y="401"/>
                  </a:moveTo>
                  <a:lnTo>
                    <a:pt x="9299" y="927"/>
                  </a:lnTo>
                  <a:lnTo>
                    <a:pt x="10652" y="927"/>
                  </a:lnTo>
                  <a:lnTo>
                    <a:pt x="11705" y="1755"/>
                  </a:lnTo>
                  <a:lnTo>
                    <a:pt x="13058" y="2181"/>
                  </a:lnTo>
                  <a:lnTo>
                    <a:pt x="13685" y="3434"/>
                  </a:lnTo>
                  <a:lnTo>
                    <a:pt x="14712" y="4261"/>
                  </a:lnTo>
                  <a:lnTo>
                    <a:pt x="14938" y="5639"/>
                  </a:lnTo>
                  <a:lnTo>
                    <a:pt x="15665" y="6767"/>
                  </a:lnTo>
                  <a:lnTo>
                    <a:pt x="15339" y="8146"/>
                  </a:lnTo>
                  <a:lnTo>
                    <a:pt x="15339" y="8246"/>
                  </a:lnTo>
                  <a:lnTo>
                    <a:pt x="15665" y="9499"/>
                  </a:lnTo>
                  <a:lnTo>
                    <a:pt x="14938" y="10652"/>
                  </a:lnTo>
                  <a:lnTo>
                    <a:pt x="14712" y="12005"/>
                  </a:lnTo>
                  <a:lnTo>
                    <a:pt x="13685" y="12832"/>
                  </a:lnTo>
                  <a:lnTo>
                    <a:pt x="13058" y="14085"/>
                  </a:lnTo>
                  <a:lnTo>
                    <a:pt x="11705" y="14511"/>
                  </a:lnTo>
                  <a:lnTo>
                    <a:pt x="10652" y="15439"/>
                  </a:lnTo>
                  <a:lnTo>
                    <a:pt x="9299" y="15339"/>
                  </a:lnTo>
                  <a:lnTo>
                    <a:pt x="8046" y="15865"/>
                  </a:lnTo>
                  <a:lnTo>
                    <a:pt x="6793" y="15339"/>
                  </a:lnTo>
                  <a:lnTo>
                    <a:pt x="5439" y="15439"/>
                  </a:lnTo>
                  <a:lnTo>
                    <a:pt x="4386" y="14511"/>
                  </a:lnTo>
                  <a:lnTo>
                    <a:pt x="3033" y="14085"/>
                  </a:lnTo>
                  <a:lnTo>
                    <a:pt x="2407" y="12832"/>
                  </a:lnTo>
                  <a:lnTo>
                    <a:pt x="1354" y="12005"/>
                  </a:lnTo>
                  <a:lnTo>
                    <a:pt x="1153" y="10652"/>
                  </a:lnTo>
                  <a:lnTo>
                    <a:pt x="427" y="9499"/>
                  </a:lnTo>
                  <a:lnTo>
                    <a:pt x="727" y="8146"/>
                  </a:lnTo>
                  <a:lnTo>
                    <a:pt x="427" y="6767"/>
                  </a:lnTo>
                  <a:lnTo>
                    <a:pt x="1153" y="5639"/>
                  </a:lnTo>
                  <a:lnTo>
                    <a:pt x="1354" y="4261"/>
                  </a:lnTo>
                  <a:lnTo>
                    <a:pt x="2407" y="3434"/>
                  </a:lnTo>
                  <a:lnTo>
                    <a:pt x="3033" y="2181"/>
                  </a:lnTo>
                  <a:lnTo>
                    <a:pt x="4386" y="1755"/>
                  </a:lnTo>
                  <a:lnTo>
                    <a:pt x="5439" y="927"/>
                  </a:lnTo>
                  <a:lnTo>
                    <a:pt x="6793" y="927"/>
                  </a:lnTo>
                  <a:lnTo>
                    <a:pt x="8046" y="401"/>
                  </a:lnTo>
                  <a:close/>
                  <a:moveTo>
                    <a:pt x="8046" y="0"/>
                  </a:moveTo>
                  <a:lnTo>
                    <a:pt x="6692" y="501"/>
                  </a:lnTo>
                  <a:lnTo>
                    <a:pt x="5214" y="501"/>
                  </a:lnTo>
                  <a:lnTo>
                    <a:pt x="4186" y="1454"/>
                  </a:lnTo>
                  <a:lnTo>
                    <a:pt x="2808" y="1880"/>
                  </a:lnTo>
                  <a:lnTo>
                    <a:pt x="2081" y="3133"/>
                  </a:lnTo>
                  <a:lnTo>
                    <a:pt x="928" y="4060"/>
                  </a:lnTo>
                  <a:lnTo>
                    <a:pt x="727" y="5514"/>
                  </a:lnTo>
                  <a:lnTo>
                    <a:pt x="1" y="6767"/>
                  </a:lnTo>
                  <a:lnTo>
                    <a:pt x="301" y="8146"/>
                  </a:lnTo>
                  <a:lnTo>
                    <a:pt x="1" y="9599"/>
                  </a:lnTo>
                  <a:lnTo>
                    <a:pt x="727" y="10852"/>
                  </a:lnTo>
                  <a:lnTo>
                    <a:pt x="928" y="12206"/>
                  </a:lnTo>
                  <a:lnTo>
                    <a:pt x="2081" y="13158"/>
                  </a:lnTo>
                  <a:lnTo>
                    <a:pt x="2808" y="14411"/>
                  </a:lnTo>
                  <a:lnTo>
                    <a:pt x="4186" y="14912"/>
                  </a:lnTo>
                  <a:lnTo>
                    <a:pt x="5214" y="15865"/>
                  </a:lnTo>
                  <a:lnTo>
                    <a:pt x="6692" y="15765"/>
                  </a:lnTo>
                  <a:lnTo>
                    <a:pt x="8046" y="16391"/>
                  </a:lnTo>
                  <a:lnTo>
                    <a:pt x="9399" y="15765"/>
                  </a:lnTo>
                  <a:lnTo>
                    <a:pt x="10853" y="15865"/>
                  </a:lnTo>
                  <a:lnTo>
                    <a:pt x="11905" y="14912"/>
                  </a:lnTo>
                  <a:lnTo>
                    <a:pt x="13259" y="14411"/>
                  </a:lnTo>
                  <a:lnTo>
                    <a:pt x="13986" y="13158"/>
                  </a:lnTo>
                  <a:lnTo>
                    <a:pt x="15138" y="12206"/>
                  </a:lnTo>
                  <a:lnTo>
                    <a:pt x="15339" y="10852"/>
                  </a:lnTo>
                  <a:lnTo>
                    <a:pt x="16091" y="9599"/>
                  </a:lnTo>
                  <a:lnTo>
                    <a:pt x="15776" y="8195"/>
                  </a:lnTo>
                  <a:lnTo>
                    <a:pt x="16091" y="6767"/>
                  </a:lnTo>
                  <a:lnTo>
                    <a:pt x="15339" y="5514"/>
                  </a:lnTo>
                  <a:lnTo>
                    <a:pt x="15138" y="4060"/>
                  </a:lnTo>
                  <a:lnTo>
                    <a:pt x="13986" y="3133"/>
                  </a:lnTo>
                  <a:lnTo>
                    <a:pt x="13259" y="1880"/>
                  </a:lnTo>
                  <a:lnTo>
                    <a:pt x="11905" y="1454"/>
                  </a:lnTo>
                  <a:lnTo>
                    <a:pt x="10853" y="501"/>
                  </a:lnTo>
                  <a:lnTo>
                    <a:pt x="9399" y="501"/>
                  </a:lnTo>
                  <a:lnTo>
                    <a:pt x="804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3663050" y="2851525"/>
              <a:ext cx="276975" cy="273850"/>
            </a:xfrm>
            <a:custGeom>
              <a:avLst/>
              <a:gdLst/>
              <a:ahLst/>
              <a:cxnLst/>
              <a:rect l="l" t="t" r="r" b="b"/>
              <a:pathLst>
                <a:path w="11079" h="10954" extrusionOk="0">
                  <a:moveTo>
                    <a:pt x="5540" y="302"/>
                  </a:moveTo>
                  <a:cubicBezTo>
                    <a:pt x="6993" y="302"/>
                    <a:pt x="8246" y="828"/>
                    <a:pt x="9199" y="1780"/>
                  </a:cubicBezTo>
                  <a:cubicBezTo>
                    <a:pt x="10126" y="2708"/>
                    <a:pt x="10753" y="4061"/>
                    <a:pt x="10753" y="5440"/>
                  </a:cubicBezTo>
                  <a:cubicBezTo>
                    <a:pt x="10753" y="6893"/>
                    <a:pt x="10126" y="8146"/>
                    <a:pt x="9199" y="9074"/>
                  </a:cubicBezTo>
                  <a:cubicBezTo>
                    <a:pt x="8246" y="10026"/>
                    <a:pt x="6993" y="10653"/>
                    <a:pt x="5540" y="10653"/>
                  </a:cubicBezTo>
                  <a:cubicBezTo>
                    <a:pt x="4061" y="10653"/>
                    <a:pt x="2808" y="10026"/>
                    <a:pt x="1880" y="9074"/>
                  </a:cubicBezTo>
                  <a:cubicBezTo>
                    <a:pt x="928" y="8146"/>
                    <a:pt x="302" y="6893"/>
                    <a:pt x="302" y="5440"/>
                  </a:cubicBezTo>
                  <a:cubicBezTo>
                    <a:pt x="302" y="4061"/>
                    <a:pt x="928" y="2708"/>
                    <a:pt x="1880" y="1780"/>
                  </a:cubicBezTo>
                  <a:cubicBezTo>
                    <a:pt x="2808" y="828"/>
                    <a:pt x="4061" y="302"/>
                    <a:pt x="5540" y="302"/>
                  </a:cubicBezTo>
                  <a:close/>
                  <a:moveTo>
                    <a:pt x="5540" y="1"/>
                  </a:moveTo>
                  <a:cubicBezTo>
                    <a:pt x="2507" y="1"/>
                    <a:pt x="1" y="2407"/>
                    <a:pt x="1" y="5440"/>
                  </a:cubicBezTo>
                  <a:cubicBezTo>
                    <a:pt x="1" y="8447"/>
                    <a:pt x="2507" y="10953"/>
                    <a:pt x="5540" y="10953"/>
                  </a:cubicBezTo>
                  <a:cubicBezTo>
                    <a:pt x="8572" y="10953"/>
                    <a:pt x="11079" y="8447"/>
                    <a:pt x="11079" y="5440"/>
                  </a:cubicBezTo>
                  <a:cubicBezTo>
                    <a:pt x="11079" y="2407"/>
                    <a:pt x="8572" y="1"/>
                    <a:pt x="5540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76"/>
          <p:cNvSpPr txBox="1">
            <a:spLocks noGrp="1"/>
          </p:cNvSpPr>
          <p:nvPr>
            <p:ph type="ctrTitle"/>
          </p:nvPr>
        </p:nvSpPr>
        <p:spPr>
          <a:xfrm>
            <a:off x="3510316" y="1927048"/>
            <a:ext cx="4623649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Marketing és kommunikációs terv</a:t>
            </a:r>
            <a:endParaRPr dirty="0"/>
          </a:p>
        </p:txBody>
      </p:sp>
      <p:sp>
        <p:nvSpPr>
          <p:cNvPr id="2149" name="Google Shape;2149;p76"/>
          <p:cNvSpPr txBox="1">
            <a:spLocks noGrp="1"/>
          </p:cNvSpPr>
          <p:nvPr>
            <p:ph type="title" idx="2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5</a:t>
            </a:r>
            <a:endParaRPr dirty="0"/>
          </a:p>
        </p:txBody>
      </p:sp>
      <p:grpSp>
        <p:nvGrpSpPr>
          <p:cNvPr id="2150" name="Google Shape;2150;p76"/>
          <p:cNvGrpSpPr/>
          <p:nvPr/>
        </p:nvGrpSpPr>
        <p:grpSpPr>
          <a:xfrm rot="-3885280" flipH="1">
            <a:off x="6210222" y="192912"/>
            <a:ext cx="1385946" cy="2705284"/>
            <a:chOff x="409722" y="228600"/>
            <a:chExt cx="1385931" cy="2705253"/>
          </a:xfrm>
        </p:grpSpPr>
        <p:grpSp>
          <p:nvGrpSpPr>
            <p:cNvPr id="2151" name="Google Shape;2151;p7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152" name="Google Shape;2152;p7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7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4" name="Google Shape;2154;p7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76"/>
          <p:cNvGrpSpPr/>
          <p:nvPr/>
        </p:nvGrpSpPr>
        <p:grpSpPr>
          <a:xfrm rot="6359746" flipH="1">
            <a:off x="1950355" y="2435433"/>
            <a:ext cx="1386101" cy="2705585"/>
            <a:chOff x="409722" y="228600"/>
            <a:chExt cx="1385931" cy="2705253"/>
          </a:xfrm>
        </p:grpSpPr>
        <p:grpSp>
          <p:nvGrpSpPr>
            <p:cNvPr id="2156" name="Google Shape;2156;p7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157" name="Google Shape;2157;p7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7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9" name="Google Shape;2159;p7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7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7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9"/>
          <p:cNvSpPr txBox="1">
            <a:spLocks noGrp="1"/>
          </p:cNvSpPr>
          <p:nvPr>
            <p:ph type="body" idx="1"/>
          </p:nvPr>
        </p:nvSpPr>
        <p:spPr>
          <a:xfrm>
            <a:off x="722400" y="1459821"/>
            <a:ext cx="7699200" cy="2223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Célcsoportok:</a:t>
            </a:r>
          </a:p>
          <a:p>
            <a:pPr marL="171450" indent="-171450"/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PC-építők, </a:t>
            </a:r>
            <a:r>
              <a:rPr lang="en-US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gamerek</a:t>
            </a:r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munkavégzők.</a:t>
            </a:r>
          </a:p>
          <a:p>
            <a:pPr marL="171450" indent="-171450"/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 és Pozicionálás:</a:t>
            </a:r>
          </a:p>
          <a:p>
            <a:pPr marL="171450" indent="-171450"/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Könnyen használható, megbízható szakértői segítség a PC-építéshez.</a:t>
            </a:r>
          </a:p>
          <a:p>
            <a:pPr marL="171450" indent="-171450"/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Marketingcsatornák:</a:t>
            </a:r>
          </a:p>
          <a:p>
            <a:pPr marL="171450" indent="-171450"/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Online hirdetések vagy influencer együttműködések.</a:t>
            </a:r>
          </a:p>
          <a:p>
            <a:pPr marL="171450" indent="-171450"/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Kommunikációs Stratégia:</a:t>
            </a:r>
          </a:p>
          <a:p>
            <a:pPr marL="171450" indent="-171450"/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Havi vagy negyedéves marketingkampányok végrehajtása, folyamatos fejlesztések az eredmények alapján.</a:t>
            </a:r>
          </a:p>
        </p:txBody>
      </p:sp>
      <p:sp>
        <p:nvSpPr>
          <p:cNvPr id="1039" name="Google Shape;1039;p59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0" name="Google Shape;1040;p59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755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76"/>
          <p:cNvSpPr txBox="1">
            <a:spLocks noGrp="1"/>
          </p:cNvSpPr>
          <p:nvPr>
            <p:ph type="ctrTitle"/>
          </p:nvPr>
        </p:nvSpPr>
        <p:spPr>
          <a:xfrm>
            <a:off x="3510316" y="1927048"/>
            <a:ext cx="4623649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Finanszírozás forrásai</a:t>
            </a:r>
            <a:endParaRPr dirty="0"/>
          </a:p>
        </p:txBody>
      </p:sp>
      <p:sp>
        <p:nvSpPr>
          <p:cNvPr id="2149" name="Google Shape;2149;p76"/>
          <p:cNvSpPr txBox="1">
            <a:spLocks noGrp="1"/>
          </p:cNvSpPr>
          <p:nvPr>
            <p:ph type="title" idx="2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6</a:t>
            </a:r>
            <a:endParaRPr dirty="0"/>
          </a:p>
        </p:txBody>
      </p:sp>
      <p:grpSp>
        <p:nvGrpSpPr>
          <p:cNvPr id="2150" name="Google Shape;2150;p76"/>
          <p:cNvGrpSpPr/>
          <p:nvPr/>
        </p:nvGrpSpPr>
        <p:grpSpPr>
          <a:xfrm rot="-3885280" flipH="1">
            <a:off x="6210222" y="192912"/>
            <a:ext cx="1385946" cy="2705284"/>
            <a:chOff x="409722" y="228600"/>
            <a:chExt cx="1385931" cy="2705253"/>
          </a:xfrm>
        </p:grpSpPr>
        <p:grpSp>
          <p:nvGrpSpPr>
            <p:cNvPr id="2151" name="Google Shape;2151;p7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152" name="Google Shape;2152;p7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7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4" name="Google Shape;2154;p7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76"/>
          <p:cNvGrpSpPr/>
          <p:nvPr/>
        </p:nvGrpSpPr>
        <p:grpSpPr>
          <a:xfrm rot="6359746" flipH="1">
            <a:off x="1950355" y="2435433"/>
            <a:ext cx="1386101" cy="2705585"/>
            <a:chOff x="409722" y="228600"/>
            <a:chExt cx="1385931" cy="2705253"/>
          </a:xfrm>
        </p:grpSpPr>
        <p:grpSp>
          <p:nvGrpSpPr>
            <p:cNvPr id="2156" name="Google Shape;2156;p7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157" name="Google Shape;2157;p7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7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9" name="Google Shape;2159;p7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7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7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90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9"/>
          <p:cNvSpPr txBox="1">
            <a:spLocks noGrp="1"/>
          </p:cNvSpPr>
          <p:nvPr>
            <p:ph type="body" idx="1"/>
          </p:nvPr>
        </p:nvSpPr>
        <p:spPr>
          <a:xfrm>
            <a:off x="722400" y="1439057"/>
            <a:ext cx="7699200" cy="2068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Saját tőke: </a:t>
            </a:r>
            <a:r>
              <a:rPr lang="hu-HU" sz="1050" i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vállalkozó vagy alapítók által befektetett pénz</a:t>
            </a:r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Ez lehet készpénz, értékpapírok vagy más eszközök formájában.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indent="-171450"/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Külső tőke: </a:t>
            </a:r>
            <a:r>
              <a:rPr lang="hu-HU" sz="1050" i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Külső befektetőktől</a:t>
            </a:r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például </a:t>
            </a:r>
            <a:r>
              <a:rPr lang="hu-HU" sz="105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kockázati tőkealapoktól vagy </a:t>
            </a:r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más vállalkozásoktól származó tőke.</a:t>
            </a:r>
          </a:p>
          <a:p>
            <a:pPr marL="0" indent="0">
              <a:buNone/>
            </a:pPr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indent="-171450"/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Banki hitelek: </a:t>
            </a:r>
            <a:r>
              <a:rPr lang="hu-HU" sz="1050" i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Hitelintézetektől vagy pénzügyi intézményektől származó hitelek</a:t>
            </a:r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amelyeket a vállalatnak vissza kell fizetnie a kamatokkal együtt.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indent="-171450"/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Kormányzati támogatások és ösztönzők: </a:t>
            </a:r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Állami vagy helyi kormányzati programokból és támogatásokból származó források, például támogatások induló vállalkozásoknak vagy innovációs projekteknek.</a:t>
            </a:r>
          </a:p>
        </p:txBody>
      </p:sp>
      <p:sp>
        <p:nvSpPr>
          <p:cNvPr id="1039" name="Google Shape;1039;p59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0" name="Google Shape;1040;p59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975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2"/>
          <p:cNvSpPr txBox="1">
            <a:spLocks noGrp="1"/>
          </p:cNvSpPr>
          <p:nvPr>
            <p:ph type="title"/>
          </p:nvPr>
        </p:nvSpPr>
        <p:spPr>
          <a:xfrm>
            <a:off x="1961759" y="1437079"/>
            <a:ext cx="5220482" cy="17533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0" dirty="0"/>
              <a:t>Köszönöm a figyelmet</a:t>
            </a:r>
            <a:r>
              <a:rPr lang="en" sz="6000" dirty="0"/>
              <a:t>!</a:t>
            </a:r>
            <a:endParaRPr sz="6000" dirty="0"/>
          </a:p>
        </p:txBody>
      </p:sp>
      <p:sp>
        <p:nvSpPr>
          <p:cNvPr id="1098" name="Google Shape;1098;p62"/>
          <p:cNvSpPr txBox="1">
            <a:spLocks noGrp="1"/>
          </p:cNvSpPr>
          <p:nvPr>
            <p:ph type="subTitle" idx="1"/>
          </p:nvPr>
        </p:nvSpPr>
        <p:spPr>
          <a:xfrm>
            <a:off x="2135550" y="3247574"/>
            <a:ext cx="4872900" cy="3700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hu-HU" sz="2000" b="1" dirty="0"/>
              <a:t>BuildEase</a:t>
            </a:r>
            <a:r>
              <a:rPr lang="hu-HU" b="1" dirty="0"/>
              <a:t>: </a:t>
            </a:r>
            <a:r>
              <a:rPr lang="en-US" dirty="0"/>
              <a:t>Making PC Building a Breeze</a:t>
            </a:r>
            <a:r>
              <a:rPr lang="hu-HU" b="1" dirty="0"/>
              <a:t> </a:t>
            </a:r>
            <a:endParaRPr dirty="0"/>
          </a:p>
        </p:txBody>
      </p:sp>
      <p:sp>
        <p:nvSpPr>
          <p:cNvPr id="1099" name="Google Shape;1099;p62"/>
          <p:cNvSpPr/>
          <p:nvPr/>
        </p:nvSpPr>
        <p:spPr>
          <a:xfrm>
            <a:off x="3722475" y="1099326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62"/>
          <p:cNvGrpSpPr/>
          <p:nvPr/>
        </p:nvGrpSpPr>
        <p:grpSpPr>
          <a:xfrm rot="132037" flipH="1">
            <a:off x="6925900" y="1241707"/>
            <a:ext cx="1385983" cy="2705355"/>
            <a:chOff x="409722" y="228600"/>
            <a:chExt cx="1385931" cy="2705253"/>
          </a:xfrm>
        </p:grpSpPr>
        <p:grpSp>
          <p:nvGrpSpPr>
            <p:cNvPr id="1101" name="Google Shape;1101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2" name="Google Shape;1102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62"/>
          <p:cNvGrpSpPr/>
          <p:nvPr/>
        </p:nvGrpSpPr>
        <p:grpSpPr>
          <a:xfrm rot="-10569166" flipH="1">
            <a:off x="869887" y="1241686"/>
            <a:ext cx="1386005" cy="2705399"/>
            <a:chOff x="409722" y="228600"/>
            <a:chExt cx="1385931" cy="2705253"/>
          </a:xfrm>
        </p:grpSpPr>
        <p:grpSp>
          <p:nvGrpSpPr>
            <p:cNvPr id="1106" name="Google Shape;1106;p62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107" name="Google Shape;1107;p62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62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62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0" name="Google Shape;1110;p62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1" name="Google Shape;1111;p62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98;p62">
            <a:extLst>
              <a:ext uri="{FF2B5EF4-FFF2-40B4-BE49-F238E27FC236}">
                <a16:creationId xmlns:a16="http://schemas.microsoft.com/office/drawing/2014/main" id="{897C2BF8-5C8B-908F-1EA5-21D100A224EB}"/>
              </a:ext>
            </a:extLst>
          </p:cNvPr>
          <p:cNvSpPr txBox="1">
            <a:spLocks/>
          </p:cNvSpPr>
          <p:nvPr/>
        </p:nvSpPr>
        <p:spPr>
          <a:xfrm>
            <a:off x="5323752" y="3670349"/>
            <a:ext cx="1684698" cy="33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Didact Gothic"/>
              <a:buNone/>
              <a:defRPr sz="18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/>
            <a:r>
              <a:rPr lang="hu-HU" dirty="0"/>
              <a:t>Ferencz Tamás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1720427" y="2571748"/>
            <a:ext cx="5688369" cy="86947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Csapatfelépítés</a:t>
            </a:r>
            <a:endParaRPr dirty="0"/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89264" y="1681768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7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45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9"/>
          <p:cNvSpPr txBox="1">
            <a:spLocks noGrp="1"/>
          </p:cNvSpPr>
          <p:nvPr>
            <p:ph type="body" idx="1"/>
          </p:nvPr>
        </p:nvSpPr>
        <p:spPr>
          <a:xfrm>
            <a:off x="722400" y="1071797"/>
            <a:ext cx="7699200" cy="2547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Termékfejlesztési csapat:</a:t>
            </a:r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indent="-171450"/>
            <a:r>
              <a:rPr lang="hu-HU" sz="1050" i="1" u="sng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Szoftverfejlesztők: </a:t>
            </a:r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Az alkalmazás fejlesztéséért felelnek, beleértve a frontend és a backend fejlesztést is. </a:t>
            </a:r>
          </a:p>
          <a:p>
            <a:pPr marL="171450" indent="-171450"/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Technikai támogatás és ügyfélszolgálat:</a:t>
            </a:r>
          </a:p>
          <a:p>
            <a:pPr marL="171450" indent="-171450"/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Segítenek az ügyfeleknek az alkalmazás használatában, a PC összeszerelésében.</a:t>
            </a:r>
          </a:p>
          <a:p>
            <a:pPr marL="0" indent="0">
              <a:buNone/>
            </a:pPr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Marketing és értékesítés:</a:t>
            </a:r>
          </a:p>
          <a:p>
            <a:pPr marL="171450" indent="-171450"/>
            <a:r>
              <a:rPr lang="hu-HU" sz="1050" i="1" u="sng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Marketing szakemberek: </a:t>
            </a:r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Felelősek a célcsoport meghatározásáért, a marketingstratégia kidolgozásáért.</a:t>
            </a:r>
          </a:p>
          <a:p>
            <a:pPr marL="0" indent="0">
              <a:buNone/>
            </a:pPr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Pénzügyek és adminisztráció:</a:t>
            </a:r>
          </a:p>
          <a:p>
            <a:pPr marL="171450" indent="-171450"/>
            <a:r>
              <a:rPr lang="hu-HU" sz="1050" i="1" u="sng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Pénzügyi vezető: </a:t>
            </a:r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Felelős a költségvetés kezeléséért, a pénzügyi tervezésért és a pénzügyi jelentések készítéséért.</a:t>
            </a:r>
          </a:p>
        </p:txBody>
      </p:sp>
      <p:sp>
        <p:nvSpPr>
          <p:cNvPr id="1039" name="Google Shape;1039;p59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0" name="Google Shape;1040;p59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171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76"/>
          <p:cNvSpPr txBox="1">
            <a:spLocks noGrp="1"/>
          </p:cNvSpPr>
          <p:nvPr>
            <p:ph type="ctrTitle"/>
          </p:nvPr>
        </p:nvSpPr>
        <p:spPr>
          <a:xfrm>
            <a:off x="3471730" y="1959373"/>
            <a:ext cx="4623649" cy="838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Társadalmi hatás</a:t>
            </a:r>
            <a:endParaRPr dirty="0"/>
          </a:p>
        </p:txBody>
      </p:sp>
      <p:sp>
        <p:nvSpPr>
          <p:cNvPr id="2149" name="Google Shape;2149;p76"/>
          <p:cNvSpPr txBox="1">
            <a:spLocks noGrp="1"/>
          </p:cNvSpPr>
          <p:nvPr>
            <p:ph type="title" idx="2"/>
          </p:nvPr>
        </p:nvSpPr>
        <p:spPr>
          <a:xfrm>
            <a:off x="1145775" y="1714500"/>
            <a:ext cx="2204400" cy="12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8</a:t>
            </a:r>
            <a:endParaRPr dirty="0"/>
          </a:p>
        </p:txBody>
      </p:sp>
      <p:grpSp>
        <p:nvGrpSpPr>
          <p:cNvPr id="2150" name="Google Shape;2150;p76"/>
          <p:cNvGrpSpPr/>
          <p:nvPr/>
        </p:nvGrpSpPr>
        <p:grpSpPr>
          <a:xfrm rot="-3885280" flipH="1">
            <a:off x="6210222" y="192912"/>
            <a:ext cx="1385946" cy="2705284"/>
            <a:chOff x="409722" y="228600"/>
            <a:chExt cx="1385931" cy="2705253"/>
          </a:xfrm>
        </p:grpSpPr>
        <p:grpSp>
          <p:nvGrpSpPr>
            <p:cNvPr id="2151" name="Google Shape;2151;p7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152" name="Google Shape;2152;p7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7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4" name="Google Shape;2154;p7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76"/>
          <p:cNvGrpSpPr/>
          <p:nvPr/>
        </p:nvGrpSpPr>
        <p:grpSpPr>
          <a:xfrm rot="6359746" flipH="1">
            <a:off x="1950355" y="2435433"/>
            <a:ext cx="1386101" cy="2705585"/>
            <a:chOff x="409722" y="228600"/>
            <a:chExt cx="1385931" cy="2705253"/>
          </a:xfrm>
        </p:grpSpPr>
        <p:grpSp>
          <p:nvGrpSpPr>
            <p:cNvPr id="2156" name="Google Shape;2156;p76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2157" name="Google Shape;2157;p76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76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59" name="Google Shape;2159;p76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0" name="Google Shape;2160;p76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76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6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9"/>
          <p:cNvSpPr txBox="1">
            <a:spLocks noGrp="1"/>
          </p:cNvSpPr>
          <p:nvPr>
            <p:ph type="body" idx="1"/>
          </p:nvPr>
        </p:nvSpPr>
        <p:spPr>
          <a:xfrm>
            <a:off x="722400" y="1805376"/>
            <a:ext cx="7699200" cy="1532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Digitális felzárkóztatás: </a:t>
            </a:r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Az alkalmazás segít olyan embereknek, akik kevésbé jártasak a számítógépekkel és technológiával kapcsolatban, lehetővé teszi számukra, hogy összerakjanak egyéni igényeiknek megfelelő számítógépeket, ezzel növelve digitális jártasságukat és hozzáférésüket az információkhoz.</a:t>
            </a:r>
          </a:p>
          <a:p>
            <a:pPr marL="171450" indent="-171450"/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indent="-171450"/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Tudásmegosztás és közösségépítés: </a:t>
            </a:r>
            <a:r>
              <a:rPr lang="hu-HU" sz="105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Az alkalmazás segítségével lehetőség nyílik az olyan közösségek létrehozására, ahol a felhasználók tapasztalatokat és tudást oszthatnak meg egymással a számítógépépítés és technológiai témákban.</a:t>
            </a:r>
          </a:p>
        </p:txBody>
      </p:sp>
      <p:sp>
        <p:nvSpPr>
          <p:cNvPr id="1039" name="Google Shape;1039;p59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0" name="Google Shape;1040;p59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78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2279534" y="2571748"/>
            <a:ext cx="4579260" cy="86947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USP Elemzés</a:t>
            </a:r>
            <a:endParaRPr dirty="0"/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89264" y="1681768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78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p84"/>
          <p:cNvSpPr txBox="1">
            <a:spLocks noGrp="1"/>
          </p:cNvSpPr>
          <p:nvPr>
            <p:ph type="subTitle" idx="1"/>
          </p:nvPr>
        </p:nvSpPr>
        <p:spPr>
          <a:xfrm>
            <a:off x="5209664" y="875256"/>
            <a:ext cx="2054642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chemeClr val="accent5"/>
                </a:solidFill>
              </a:rPr>
              <a:t>Könnyű használat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chemeClr val="accent5"/>
                </a:solidFill>
              </a:rPr>
              <a:t>Egyszerű beszerzés</a:t>
            </a:r>
          </a:p>
        </p:txBody>
      </p:sp>
      <p:sp>
        <p:nvSpPr>
          <p:cNvPr id="2510" name="Google Shape;2510;p84"/>
          <p:cNvSpPr txBox="1">
            <a:spLocks noGrp="1"/>
          </p:cNvSpPr>
          <p:nvPr>
            <p:ph type="subTitle" idx="7"/>
          </p:nvPr>
        </p:nvSpPr>
        <p:spPr>
          <a:xfrm>
            <a:off x="5502573" y="4173359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>
                <a:solidFill>
                  <a:schemeClr val="accent5"/>
                </a:solidFill>
              </a:rPr>
              <a:t>Technológiai kezdők és időtakarékos felhasználók.</a:t>
            </a:r>
            <a:endParaRPr lang="en-US" sz="11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1" name="Google Shape;2511;p84"/>
          <p:cNvSpPr txBox="1">
            <a:spLocks noGrp="1"/>
          </p:cNvSpPr>
          <p:nvPr>
            <p:ph type="subTitle" idx="2"/>
          </p:nvPr>
        </p:nvSpPr>
        <p:spPr>
          <a:xfrm>
            <a:off x="3745003" y="1752193"/>
            <a:ext cx="1653994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accent5"/>
                </a:solidFill>
              </a:rPr>
              <a:t>2. MEGOLDÁS</a:t>
            </a:r>
            <a:endParaRPr sz="1600" dirty="0"/>
          </a:p>
        </p:txBody>
      </p:sp>
      <p:sp>
        <p:nvSpPr>
          <p:cNvPr id="2512" name="Google Shape;2512;p84"/>
          <p:cNvSpPr txBox="1">
            <a:spLocks noGrp="1"/>
          </p:cNvSpPr>
          <p:nvPr>
            <p:ph type="subTitle" idx="3"/>
          </p:nvPr>
        </p:nvSpPr>
        <p:spPr>
          <a:xfrm>
            <a:off x="3364091" y="2060175"/>
            <a:ext cx="248174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 BuildEase egyszerűsíti a PC építést intuitív útmutatókkal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2513" name="Google Shape;2513;p84"/>
          <p:cNvSpPr txBox="1">
            <a:spLocks noGrp="1"/>
          </p:cNvSpPr>
          <p:nvPr>
            <p:ph type="subTitle" idx="4"/>
          </p:nvPr>
        </p:nvSpPr>
        <p:spPr>
          <a:xfrm>
            <a:off x="1138732" y="1181199"/>
            <a:ext cx="1562898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accent5"/>
                </a:solidFill>
              </a:rPr>
              <a:t>1. PROBLÉMA</a:t>
            </a:r>
            <a:endParaRPr sz="1600" dirty="0"/>
          </a:p>
        </p:txBody>
      </p:sp>
      <p:sp>
        <p:nvSpPr>
          <p:cNvPr id="2514" name="Google Shape;2514;p84"/>
          <p:cNvSpPr txBox="1">
            <a:spLocks noGrp="1"/>
          </p:cNvSpPr>
          <p:nvPr>
            <p:ph type="subTitle" idx="5"/>
          </p:nvPr>
        </p:nvSpPr>
        <p:spPr>
          <a:xfrm>
            <a:off x="798197" y="1477793"/>
            <a:ext cx="22638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 </a:t>
            </a:r>
            <a:r>
              <a:rPr lang="hu-HU" dirty="0"/>
              <a:t>építése</a:t>
            </a:r>
            <a:r>
              <a:rPr lang="en-US" dirty="0"/>
              <a:t> </a:t>
            </a:r>
            <a:r>
              <a:rPr lang="hu-HU" dirty="0"/>
              <a:t>nehéz</a:t>
            </a:r>
            <a:r>
              <a:rPr lang="en-US" dirty="0"/>
              <a:t> </a:t>
            </a:r>
            <a:r>
              <a:rPr lang="hu-HU" dirty="0"/>
              <a:t>lehet</a:t>
            </a:r>
            <a:r>
              <a:rPr lang="en-US" dirty="0"/>
              <a:t> a </a:t>
            </a:r>
            <a:r>
              <a:rPr lang="hu-HU" dirty="0"/>
              <a:t>hozzánemértőknek.</a:t>
            </a:r>
          </a:p>
        </p:txBody>
      </p:sp>
      <p:sp>
        <p:nvSpPr>
          <p:cNvPr id="2515" name="Google Shape;2515;p84"/>
          <p:cNvSpPr txBox="1">
            <a:spLocks noGrp="1"/>
          </p:cNvSpPr>
          <p:nvPr>
            <p:ph type="subTitle" idx="6"/>
          </p:nvPr>
        </p:nvSpPr>
        <p:spPr>
          <a:xfrm>
            <a:off x="4879031" y="573645"/>
            <a:ext cx="2481742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/>
              <a:t>4. VERSENYELŐNYÖK</a:t>
            </a:r>
            <a:endParaRPr sz="1600" dirty="0"/>
          </a:p>
        </p:txBody>
      </p:sp>
      <p:sp>
        <p:nvSpPr>
          <p:cNvPr id="2516" name="Google Shape;2516;p84"/>
          <p:cNvSpPr txBox="1">
            <a:spLocks noGrp="1"/>
          </p:cNvSpPr>
          <p:nvPr>
            <p:ph type="subTitle" idx="8"/>
          </p:nvPr>
        </p:nvSpPr>
        <p:spPr>
          <a:xfrm>
            <a:off x="6105871" y="2516958"/>
            <a:ext cx="2312307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>
                <a:solidFill>
                  <a:schemeClr val="accent5"/>
                </a:solidFill>
              </a:rPr>
              <a:t>Egyszerű és biztonságos PC építés mindenki számára.</a:t>
            </a:r>
          </a:p>
        </p:txBody>
      </p:sp>
      <p:sp>
        <p:nvSpPr>
          <p:cNvPr id="2517" name="Google Shape;2517;p84"/>
          <p:cNvSpPr txBox="1">
            <a:spLocks noGrp="1"/>
          </p:cNvSpPr>
          <p:nvPr>
            <p:ph type="subTitle" idx="9"/>
          </p:nvPr>
        </p:nvSpPr>
        <p:spPr>
          <a:xfrm>
            <a:off x="687383" y="3219607"/>
            <a:ext cx="5054683" cy="728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Felhasználóbarát: Könnyen követhető lépések.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Kompatibilitás: Automatikus ellenőrzés. (AI segítségével)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/>
              <a:t>Rendelés: Közvetett alkatrész beszerzés hitelesített cégektől.</a:t>
            </a:r>
          </a:p>
        </p:txBody>
      </p:sp>
      <p:sp>
        <p:nvSpPr>
          <p:cNvPr id="2518" name="Google Shape;2518;p84"/>
          <p:cNvSpPr txBox="1">
            <a:spLocks noGrp="1"/>
          </p:cNvSpPr>
          <p:nvPr>
            <p:ph type="subTitle" idx="13"/>
          </p:nvPr>
        </p:nvSpPr>
        <p:spPr>
          <a:xfrm>
            <a:off x="6483488" y="2060175"/>
            <a:ext cx="1671319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hu-HU" sz="1600" b="1" dirty="0">
                <a:solidFill>
                  <a:schemeClr val="accent5"/>
                </a:solidFill>
              </a:rPr>
              <a:t>5. Egyedi Értékajánlat</a:t>
            </a:r>
          </a:p>
        </p:txBody>
      </p:sp>
      <p:sp>
        <p:nvSpPr>
          <p:cNvPr id="2519" name="Google Shape;2519;p84"/>
          <p:cNvSpPr txBox="1">
            <a:spLocks noGrp="1"/>
          </p:cNvSpPr>
          <p:nvPr>
            <p:ph type="subTitle" idx="14"/>
          </p:nvPr>
        </p:nvSpPr>
        <p:spPr>
          <a:xfrm>
            <a:off x="1920181" y="2688257"/>
            <a:ext cx="2054641" cy="5633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/>
              <a:t>3. </a:t>
            </a:r>
            <a:r>
              <a:rPr lang="hu-HU" sz="1600" b="1" dirty="0">
                <a:solidFill>
                  <a:schemeClr val="accent5"/>
                </a:solidFill>
              </a:rPr>
              <a:t>FŐ JELLEMZŐNK</a:t>
            </a:r>
          </a:p>
        </p:txBody>
      </p:sp>
      <p:sp>
        <p:nvSpPr>
          <p:cNvPr id="2520" name="Google Shape;2520;p84"/>
          <p:cNvSpPr txBox="1">
            <a:spLocks noGrp="1"/>
          </p:cNvSpPr>
          <p:nvPr>
            <p:ph type="subTitle" idx="15"/>
          </p:nvPr>
        </p:nvSpPr>
        <p:spPr>
          <a:xfrm>
            <a:off x="5908173" y="3866805"/>
            <a:ext cx="1452600" cy="2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b="1" dirty="0">
                <a:solidFill>
                  <a:schemeClr val="accent5"/>
                </a:solidFill>
              </a:rPr>
              <a:t>6. CÉLPIAC</a:t>
            </a:r>
            <a:endParaRPr dirty="0"/>
          </a:p>
        </p:txBody>
      </p:sp>
      <p:sp>
        <p:nvSpPr>
          <p:cNvPr id="2582" name="Google Shape;2582;p84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3" name="Google Shape;2583;p84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1945309" y="2571748"/>
            <a:ext cx="5463487" cy="86947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PESTEL Elemzés</a:t>
            </a:r>
            <a:endParaRPr dirty="0"/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89264" y="1681768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2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30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9"/>
          <p:cNvSpPr txBox="1">
            <a:spLocks noGrp="1"/>
          </p:cNvSpPr>
          <p:nvPr>
            <p:ph type="body" idx="1"/>
          </p:nvPr>
        </p:nvSpPr>
        <p:spPr>
          <a:xfrm>
            <a:off x="722375" y="162561"/>
            <a:ext cx="7699200" cy="4441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Politikai tényezők</a:t>
            </a:r>
          </a:p>
          <a:p>
            <a:pPr marL="171450" indent="-171450"/>
            <a:r>
              <a:rPr lang="en-US" sz="10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hu-HU" sz="10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Fontos, hogy az adatvédelmi és kereskedelmi szabályoknak megfeleljünk.</a:t>
            </a:r>
            <a:endParaRPr lang="hu-HU" sz="1000" b="1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Gazdasági tényező</a:t>
            </a:r>
          </a:p>
          <a:p>
            <a:pPr marL="171450" indent="-171450"/>
            <a:r>
              <a:rPr lang="hu-HU" sz="10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gazdasági növekedés növeli a keresletet, válság csökkentheti. </a:t>
            </a:r>
          </a:p>
          <a:p>
            <a:pPr marL="0" indent="0">
              <a:buNone/>
            </a:pPr>
            <a:endParaRPr lang="hu-HU" sz="1000" b="1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Szociális tényező</a:t>
            </a:r>
            <a:endParaRPr lang="hu-HU" sz="100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1450" indent="-171450"/>
            <a:r>
              <a:rPr lang="hu-HU" sz="1000" i="1" u="sng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Demográfiai változások</a:t>
            </a:r>
            <a:r>
              <a:rPr lang="hu-HU" sz="1000" u="sng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hu-HU" sz="10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fiatalabb generációk, akik jobban érdeklődnek a technológia iránt, valószínűleg nagyobb keresletet generálnak.</a:t>
            </a:r>
            <a:endParaRPr lang="hu-HU" sz="1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Technológiai tényező</a:t>
            </a:r>
          </a:p>
          <a:p>
            <a:pPr marL="171450" indent="-171450"/>
            <a:r>
              <a:rPr lang="hu-HU" sz="1000" i="1" u="sng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Technológiai fejlődés</a:t>
            </a:r>
            <a:r>
              <a:rPr lang="hu-HU" sz="1000" u="sng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hu-HU" sz="10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Az új hardverek és szoftverek megjelenése lehetőséget biztosít a folyamatos frissítésekre és új funkciók bevezetésére az applikációban.</a:t>
            </a:r>
            <a:endParaRPr lang="hu-HU" sz="1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Környezeti tényező</a:t>
            </a:r>
          </a:p>
          <a:p>
            <a:pPr marL="171450" indent="-171450"/>
            <a:r>
              <a:rPr lang="hu-HU" sz="1000" i="1" u="sng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Hulladékgazdálkodás:</a:t>
            </a:r>
            <a:r>
              <a:rPr lang="hu-HU" sz="10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régi alkatrészek újrahasznosítása és az e-hulladék csökkentése fontos tényező a fenntarthatósági törekvésekben.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hu-HU" sz="1050" b="1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Jogszabályi tényező</a:t>
            </a:r>
          </a:p>
          <a:p>
            <a:pPr marL="171450" indent="-171450"/>
            <a:r>
              <a:rPr lang="hu-HU" sz="1000" i="1" u="sng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Fogyasztóvédelem: </a:t>
            </a:r>
            <a:r>
              <a:rPr lang="hu-HU" sz="100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fogyasztói jogok védelme érdekében a szolgáltatási feltételek és a garanciák betartása elengedhetetlen.</a:t>
            </a:r>
            <a:endParaRPr lang="hu-HU" sz="105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9" name="Google Shape;1039;p59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0" name="Google Shape;1040;p59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1720427" y="2571748"/>
            <a:ext cx="5688369" cy="86947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PORTER Elemzés</a:t>
            </a:r>
            <a:endParaRPr dirty="0"/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89264" y="1681768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3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6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0"/>
          <p:cNvSpPr txBox="1">
            <a:spLocks noGrp="1"/>
          </p:cNvSpPr>
          <p:nvPr>
            <p:ph type="subTitle" idx="1"/>
          </p:nvPr>
        </p:nvSpPr>
        <p:spPr>
          <a:xfrm>
            <a:off x="3128664" y="2063185"/>
            <a:ext cx="2799758" cy="11583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i="1" u="sng" dirty="0"/>
              <a:t>Erősség</a:t>
            </a:r>
            <a:r>
              <a:rPr lang="en-US" i="1" dirty="0"/>
              <a:t>:</a:t>
            </a:r>
            <a:r>
              <a:rPr lang="en-US" dirty="0"/>
              <a:t> </a:t>
            </a:r>
            <a:r>
              <a:rPr lang="hu-HU" dirty="0"/>
              <a:t>Ha lehetőség van több beszállítóval tárgyalni</a:t>
            </a:r>
            <a:r>
              <a:rPr lang="en-US" dirty="0"/>
              <a:t>, </a:t>
            </a:r>
            <a:r>
              <a:rPr lang="hu-HU" dirty="0"/>
              <a:t>akkor növeli a tárgyalás pozícióját</a:t>
            </a:r>
            <a:r>
              <a:rPr lang="en-US" dirty="0"/>
              <a:t>.</a:t>
            </a:r>
          </a:p>
        </p:txBody>
      </p:sp>
      <p:sp>
        <p:nvSpPr>
          <p:cNvPr id="1047" name="Google Shape;1047;p60"/>
          <p:cNvSpPr txBox="1">
            <a:spLocks noGrp="1"/>
          </p:cNvSpPr>
          <p:nvPr>
            <p:ph type="subTitle" idx="7"/>
          </p:nvPr>
        </p:nvSpPr>
        <p:spPr>
          <a:xfrm>
            <a:off x="6234045" y="2063185"/>
            <a:ext cx="2367600" cy="14737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i="1" u="sng" dirty="0"/>
              <a:t>Gyengeség: </a:t>
            </a:r>
            <a:r>
              <a:rPr lang="hu-HU" dirty="0"/>
              <a:t>A vásárló eltérő igényei és viselkedései nehezebbé tehetik az árak és a kereslet kezelését.</a:t>
            </a:r>
          </a:p>
        </p:txBody>
      </p:sp>
      <p:sp>
        <p:nvSpPr>
          <p:cNvPr id="1048" name="Google Shape;1048;p60"/>
          <p:cNvSpPr txBox="1">
            <a:spLocks noGrp="1"/>
          </p:cNvSpPr>
          <p:nvPr>
            <p:ph type="subTitle" idx="2"/>
          </p:nvPr>
        </p:nvSpPr>
        <p:spPr>
          <a:xfrm>
            <a:off x="665868" y="2063184"/>
            <a:ext cx="2367600" cy="1473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PCPartPicker</a:t>
            </a:r>
            <a:r>
              <a:rPr lang="hu-HU" dirty="0"/>
              <a:t>, </a:t>
            </a:r>
            <a:r>
              <a:rPr lang="hu-HU" dirty="0" err="1"/>
              <a:t>Corsair</a:t>
            </a:r>
            <a:endParaRPr lang="en-US" i="1" u="sng" dirty="0"/>
          </a:p>
        </p:txBody>
      </p:sp>
      <p:sp>
        <p:nvSpPr>
          <p:cNvPr id="1049" name="Google Shape;1049;p60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4180557" y="110807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1</a:t>
            </a:r>
            <a:endParaRPr dirty="0"/>
          </a:p>
        </p:txBody>
      </p:sp>
      <p:sp>
        <p:nvSpPr>
          <p:cNvPr id="1050" name="Google Shape;1050;p60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050195" y="111599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51" name="Google Shape;1051;p60">
            <a:hlinkClick r:id="rId4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438897" y="1115993"/>
            <a:ext cx="7353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2</a:t>
            </a:r>
            <a:endParaRPr dirty="0"/>
          </a:p>
        </p:txBody>
      </p:sp>
      <p:sp>
        <p:nvSpPr>
          <p:cNvPr id="1052" name="Google Shape;1052;p60"/>
          <p:cNvSpPr txBox="1">
            <a:spLocks noGrp="1"/>
          </p:cNvSpPr>
          <p:nvPr>
            <p:ph type="subTitle" idx="4"/>
          </p:nvPr>
        </p:nvSpPr>
        <p:spPr>
          <a:xfrm>
            <a:off x="2914487" y="1533463"/>
            <a:ext cx="32571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Beszállítók Erőviszonyai</a:t>
            </a:r>
            <a:endParaRPr dirty="0"/>
          </a:p>
        </p:txBody>
      </p:sp>
      <p:sp>
        <p:nvSpPr>
          <p:cNvPr id="1053" name="Google Shape;1053;p60"/>
          <p:cNvSpPr txBox="1">
            <a:spLocks noGrp="1"/>
          </p:cNvSpPr>
          <p:nvPr>
            <p:ph type="subTitle" idx="5"/>
          </p:nvPr>
        </p:nvSpPr>
        <p:spPr>
          <a:xfrm>
            <a:off x="812503" y="1538801"/>
            <a:ext cx="1988088" cy="387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Versenytársak</a:t>
            </a:r>
          </a:p>
        </p:txBody>
      </p:sp>
      <p:sp>
        <p:nvSpPr>
          <p:cNvPr id="1054" name="Google Shape;1054;p60"/>
          <p:cNvSpPr txBox="1">
            <a:spLocks noGrp="1"/>
          </p:cNvSpPr>
          <p:nvPr>
            <p:ph type="subTitle" idx="14"/>
          </p:nvPr>
        </p:nvSpPr>
        <p:spPr>
          <a:xfrm>
            <a:off x="6234044" y="1528728"/>
            <a:ext cx="2434808" cy="5096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Vevők Erőviszonyai</a:t>
            </a:r>
          </a:p>
        </p:txBody>
      </p:sp>
      <p:sp>
        <p:nvSpPr>
          <p:cNvPr id="1058" name="Google Shape;1058;p60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60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65"/>
          <p:cNvSpPr txBox="1">
            <a:spLocks noGrp="1"/>
          </p:cNvSpPr>
          <p:nvPr>
            <p:ph type="ctrTitle"/>
          </p:nvPr>
        </p:nvSpPr>
        <p:spPr>
          <a:xfrm>
            <a:off x="1720427" y="2571748"/>
            <a:ext cx="5688369" cy="86947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SWOT Elemzés</a:t>
            </a:r>
            <a:endParaRPr dirty="0"/>
          </a:p>
        </p:txBody>
      </p:sp>
      <p:sp>
        <p:nvSpPr>
          <p:cNvPr id="1354" name="Google Shape;1354;p65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2489264" y="1681768"/>
            <a:ext cx="4159800" cy="704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u-HU" dirty="0"/>
              <a:t>4</a:t>
            </a:r>
            <a:endParaRPr dirty="0"/>
          </a:p>
        </p:txBody>
      </p:sp>
      <p:sp>
        <p:nvSpPr>
          <p:cNvPr id="1355" name="Google Shape;1355;p65"/>
          <p:cNvSpPr/>
          <p:nvPr/>
        </p:nvSpPr>
        <p:spPr>
          <a:xfrm>
            <a:off x="3655800" y="3866701"/>
            <a:ext cx="1832405" cy="244805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6" name="Google Shape;1356;p65"/>
          <p:cNvGrpSpPr/>
          <p:nvPr/>
        </p:nvGrpSpPr>
        <p:grpSpPr>
          <a:xfrm rot="10667963">
            <a:off x="7458206" y="1380526"/>
            <a:ext cx="1385983" cy="2705355"/>
            <a:chOff x="409722" y="228600"/>
            <a:chExt cx="1385931" cy="2705253"/>
          </a:xfrm>
        </p:grpSpPr>
        <p:grpSp>
          <p:nvGrpSpPr>
            <p:cNvPr id="1357" name="Google Shape;1357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58" name="Google Shape;1358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0" name="Google Shape;1360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65"/>
          <p:cNvGrpSpPr/>
          <p:nvPr/>
        </p:nvGrpSpPr>
        <p:grpSpPr>
          <a:xfrm rot="-230834">
            <a:off x="262018" y="1063686"/>
            <a:ext cx="1386005" cy="2705399"/>
            <a:chOff x="409722" y="228600"/>
            <a:chExt cx="1385931" cy="2705253"/>
          </a:xfrm>
        </p:grpSpPr>
        <p:grpSp>
          <p:nvGrpSpPr>
            <p:cNvPr id="1362" name="Google Shape;1362;p65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363" name="Google Shape;1363;p65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65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5" name="Google Shape;1365;p65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65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65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4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r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61"/>
          <p:cNvSpPr txBox="1">
            <a:spLocks noGrp="1"/>
          </p:cNvSpPr>
          <p:nvPr>
            <p:ph type="subTitle" idx="1"/>
          </p:nvPr>
        </p:nvSpPr>
        <p:spPr>
          <a:xfrm>
            <a:off x="624619" y="2632574"/>
            <a:ext cx="1981920" cy="1625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hu-HU" dirty="0"/>
              <a:t>Felhasználóbarát</a:t>
            </a:r>
            <a:r>
              <a:rPr lang="en-US" dirty="0"/>
              <a:t> platform</a:t>
            </a:r>
            <a:r>
              <a:rPr lang="hu-HU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hu-HU" dirty="0"/>
              <a:t>Szakértői támogatás</a:t>
            </a:r>
          </a:p>
        </p:txBody>
      </p:sp>
      <p:sp>
        <p:nvSpPr>
          <p:cNvPr id="1065" name="Google Shape;1065;p61"/>
          <p:cNvSpPr txBox="1">
            <a:spLocks noGrp="1"/>
          </p:cNvSpPr>
          <p:nvPr>
            <p:ph type="title" idx="3"/>
          </p:nvPr>
        </p:nvSpPr>
        <p:spPr>
          <a:xfrm>
            <a:off x="2418317" y="1895068"/>
            <a:ext cx="2016773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GYENGESÉGEK</a:t>
            </a:r>
            <a:endParaRPr dirty="0"/>
          </a:p>
        </p:txBody>
      </p:sp>
      <p:sp>
        <p:nvSpPr>
          <p:cNvPr id="1067" name="Google Shape;1067;p61"/>
          <p:cNvSpPr txBox="1">
            <a:spLocks noGrp="1"/>
          </p:cNvSpPr>
          <p:nvPr>
            <p:ph type="title" idx="5"/>
          </p:nvPr>
        </p:nvSpPr>
        <p:spPr>
          <a:xfrm>
            <a:off x="4426755" y="1862674"/>
            <a:ext cx="1980697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LEHETŐSÉGEK</a:t>
            </a:r>
            <a:endParaRPr dirty="0"/>
          </a:p>
        </p:txBody>
      </p:sp>
      <p:sp>
        <p:nvSpPr>
          <p:cNvPr id="1068" name="Google Shape;1068;p61"/>
          <p:cNvSpPr txBox="1">
            <a:spLocks noGrp="1"/>
          </p:cNvSpPr>
          <p:nvPr>
            <p:ph type="subTitle" idx="8"/>
          </p:nvPr>
        </p:nvSpPr>
        <p:spPr>
          <a:xfrm>
            <a:off x="6405262" y="2964339"/>
            <a:ext cx="2411782" cy="884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hu-HU" dirty="0"/>
              <a:t>Versenytársak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hu-HU" dirty="0"/>
              <a:t>Gazdasági instabilitás</a:t>
            </a:r>
          </a:p>
        </p:txBody>
      </p:sp>
      <p:sp>
        <p:nvSpPr>
          <p:cNvPr id="1069" name="Google Shape;1069;p61"/>
          <p:cNvSpPr txBox="1">
            <a:spLocks noGrp="1"/>
          </p:cNvSpPr>
          <p:nvPr>
            <p:ph type="title" idx="2"/>
          </p:nvPr>
        </p:nvSpPr>
        <p:spPr>
          <a:xfrm>
            <a:off x="661926" y="1888109"/>
            <a:ext cx="1748974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ERŐSSÉGEK</a:t>
            </a:r>
            <a:endParaRPr dirty="0"/>
          </a:p>
        </p:txBody>
      </p:sp>
      <p:sp>
        <p:nvSpPr>
          <p:cNvPr id="1070" name="Google Shape;1070;p61"/>
          <p:cNvSpPr txBox="1">
            <a:spLocks noGrp="1"/>
          </p:cNvSpPr>
          <p:nvPr>
            <p:ph type="subTitle" idx="4"/>
          </p:nvPr>
        </p:nvSpPr>
        <p:spPr>
          <a:xfrm>
            <a:off x="2480091" y="2800923"/>
            <a:ext cx="1980697" cy="14620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hu-HU" dirty="0"/>
              <a:t>Versenykörnyezet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hu-HU" dirty="0"/>
              <a:t>Márkaismertség</a:t>
            </a:r>
            <a:endParaRPr dirty="0"/>
          </a:p>
        </p:txBody>
      </p:sp>
      <p:sp>
        <p:nvSpPr>
          <p:cNvPr id="1071" name="Google Shape;1071;p61"/>
          <p:cNvSpPr txBox="1">
            <a:spLocks noGrp="1"/>
          </p:cNvSpPr>
          <p:nvPr>
            <p:ph type="subTitle" idx="6"/>
          </p:nvPr>
        </p:nvSpPr>
        <p:spPr>
          <a:xfrm>
            <a:off x="4446089" y="2846030"/>
            <a:ext cx="1929300" cy="14052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hu-HU" dirty="0"/>
              <a:t>Növekvő kereslet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ü"/>
            </a:pPr>
            <a:r>
              <a:rPr lang="hu-HU" dirty="0"/>
              <a:t>E-kereskedelem növekedése</a:t>
            </a:r>
            <a:endParaRPr dirty="0"/>
          </a:p>
        </p:txBody>
      </p:sp>
      <p:sp>
        <p:nvSpPr>
          <p:cNvPr id="1072" name="Google Shape;1072;p61"/>
          <p:cNvSpPr txBox="1">
            <a:spLocks noGrp="1"/>
          </p:cNvSpPr>
          <p:nvPr>
            <p:ph type="title" idx="7"/>
          </p:nvPr>
        </p:nvSpPr>
        <p:spPr>
          <a:xfrm>
            <a:off x="6323843" y="1862528"/>
            <a:ext cx="2099464" cy="5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FENYEGETLSÉK</a:t>
            </a:r>
            <a:endParaRPr dirty="0"/>
          </a:p>
        </p:txBody>
      </p:sp>
      <p:sp>
        <p:nvSpPr>
          <p:cNvPr id="1073" name="Google Shape;1073;p61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647318" y="1025942"/>
            <a:ext cx="1929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74" name="Google Shape;1074;p61">
            <a:hlinkClick r:id="rId4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2505790" y="1025942"/>
            <a:ext cx="1929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75" name="Google Shape;1075;p61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4443989" y="1025942"/>
            <a:ext cx="1929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76" name="Google Shape;1076;p61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6300338" y="1026052"/>
            <a:ext cx="1929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77" name="Google Shape;1077;p61"/>
          <p:cNvGrpSpPr/>
          <p:nvPr/>
        </p:nvGrpSpPr>
        <p:grpSpPr>
          <a:xfrm rot="-10569284" flipH="1">
            <a:off x="270909" y="356654"/>
            <a:ext cx="1134582" cy="2214637"/>
            <a:chOff x="409722" y="228600"/>
            <a:chExt cx="1385931" cy="2705253"/>
          </a:xfrm>
        </p:grpSpPr>
        <p:grpSp>
          <p:nvGrpSpPr>
            <p:cNvPr id="1078" name="Google Shape;1078;p61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079" name="Google Shape;1079;p6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6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1" name="Google Shape;1081;p6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61"/>
          <p:cNvSpPr/>
          <p:nvPr/>
        </p:nvSpPr>
        <p:spPr>
          <a:xfrm>
            <a:off x="1221899" y="1673376"/>
            <a:ext cx="780588" cy="10427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61"/>
          <p:cNvSpPr/>
          <p:nvPr/>
        </p:nvSpPr>
        <p:spPr>
          <a:xfrm>
            <a:off x="3058128" y="1673376"/>
            <a:ext cx="780588" cy="10427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61"/>
          <p:cNvSpPr/>
          <p:nvPr/>
        </p:nvSpPr>
        <p:spPr>
          <a:xfrm>
            <a:off x="5019470" y="1673376"/>
            <a:ext cx="780588" cy="10427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61"/>
          <p:cNvSpPr/>
          <p:nvPr/>
        </p:nvSpPr>
        <p:spPr>
          <a:xfrm>
            <a:off x="6874919" y="1673486"/>
            <a:ext cx="780588" cy="104277"/>
          </a:xfrm>
          <a:custGeom>
            <a:avLst/>
            <a:gdLst/>
            <a:ahLst/>
            <a:cxnLst/>
            <a:rect l="l" t="t" r="r" b="b"/>
            <a:pathLst>
              <a:path w="55866" h="7463" extrusionOk="0">
                <a:moveTo>
                  <a:pt x="16082" y="0"/>
                </a:moveTo>
                <a:cubicBezTo>
                  <a:pt x="15991" y="0"/>
                  <a:pt x="15916" y="25"/>
                  <a:pt x="15866" y="75"/>
                </a:cubicBezTo>
                <a:lnTo>
                  <a:pt x="8247" y="6542"/>
                </a:lnTo>
                <a:lnTo>
                  <a:pt x="728" y="75"/>
                </a:lnTo>
                <a:cubicBezTo>
                  <a:pt x="634" y="34"/>
                  <a:pt x="528" y="10"/>
                  <a:pt x="428" y="10"/>
                </a:cubicBezTo>
                <a:cubicBezTo>
                  <a:pt x="287" y="10"/>
                  <a:pt x="160" y="58"/>
                  <a:pt x="101" y="176"/>
                </a:cubicBezTo>
                <a:cubicBezTo>
                  <a:pt x="1" y="276"/>
                  <a:pt x="1" y="602"/>
                  <a:pt x="101" y="702"/>
                </a:cubicBezTo>
                <a:lnTo>
                  <a:pt x="8021" y="7369"/>
                </a:lnTo>
                <a:cubicBezTo>
                  <a:pt x="8084" y="7431"/>
                  <a:pt x="8165" y="7463"/>
                  <a:pt x="8256" y="7463"/>
                </a:cubicBezTo>
                <a:cubicBezTo>
                  <a:pt x="8347" y="7463"/>
                  <a:pt x="8447" y="7431"/>
                  <a:pt x="8547" y="7369"/>
                </a:cubicBezTo>
                <a:lnTo>
                  <a:pt x="16066" y="1003"/>
                </a:lnTo>
                <a:lnTo>
                  <a:pt x="23685" y="7369"/>
                </a:lnTo>
                <a:cubicBezTo>
                  <a:pt x="23748" y="7431"/>
                  <a:pt x="23854" y="7463"/>
                  <a:pt x="23958" y="7463"/>
                </a:cubicBezTo>
                <a:cubicBezTo>
                  <a:pt x="24061" y="7463"/>
                  <a:pt x="24161" y="7431"/>
                  <a:pt x="24212" y="7369"/>
                </a:cubicBezTo>
                <a:lnTo>
                  <a:pt x="31831" y="1003"/>
                </a:lnTo>
                <a:lnTo>
                  <a:pt x="39349" y="7369"/>
                </a:lnTo>
                <a:cubicBezTo>
                  <a:pt x="39462" y="7431"/>
                  <a:pt x="39569" y="7463"/>
                  <a:pt x="39672" y="7463"/>
                </a:cubicBezTo>
                <a:cubicBezTo>
                  <a:pt x="39776" y="7463"/>
                  <a:pt x="39876" y="7431"/>
                  <a:pt x="39976" y="7369"/>
                </a:cubicBezTo>
                <a:lnTo>
                  <a:pt x="47495" y="1003"/>
                </a:lnTo>
                <a:lnTo>
                  <a:pt x="55139" y="7369"/>
                </a:lnTo>
                <a:cubicBezTo>
                  <a:pt x="55225" y="7422"/>
                  <a:pt x="55310" y="7453"/>
                  <a:pt x="55388" y="7453"/>
                </a:cubicBezTo>
                <a:cubicBezTo>
                  <a:pt x="55493" y="7453"/>
                  <a:pt x="55583" y="7398"/>
                  <a:pt x="55640" y="7268"/>
                </a:cubicBezTo>
                <a:cubicBezTo>
                  <a:pt x="55866" y="7168"/>
                  <a:pt x="55866" y="6867"/>
                  <a:pt x="55640" y="6742"/>
                </a:cubicBezTo>
                <a:lnTo>
                  <a:pt x="47821" y="75"/>
                </a:lnTo>
                <a:cubicBezTo>
                  <a:pt x="47720" y="25"/>
                  <a:pt x="47614" y="0"/>
                  <a:pt x="47520" y="0"/>
                </a:cubicBezTo>
                <a:cubicBezTo>
                  <a:pt x="47426" y="0"/>
                  <a:pt x="47345" y="25"/>
                  <a:pt x="47294" y="75"/>
                </a:cubicBezTo>
                <a:lnTo>
                  <a:pt x="39675" y="6542"/>
                </a:lnTo>
                <a:lnTo>
                  <a:pt x="32056" y="75"/>
                </a:lnTo>
                <a:cubicBezTo>
                  <a:pt x="32006" y="25"/>
                  <a:pt x="31925" y="0"/>
                  <a:pt x="31831" y="0"/>
                </a:cubicBezTo>
                <a:cubicBezTo>
                  <a:pt x="31737" y="0"/>
                  <a:pt x="31630" y="25"/>
                  <a:pt x="31530" y="75"/>
                </a:cubicBezTo>
                <a:lnTo>
                  <a:pt x="24011" y="6542"/>
                </a:lnTo>
                <a:lnTo>
                  <a:pt x="16392" y="75"/>
                </a:lnTo>
                <a:cubicBezTo>
                  <a:pt x="16279" y="25"/>
                  <a:pt x="16173" y="0"/>
                  <a:pt x="16082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6" name="Google Shape;1086;p61"/>
          <p:cNvGrpSpPr/>
          <p:nvPr/>
        </p:nvGrpSpPr>
        <p:grpSpPr>
          <a:xfrm rot="10569284">
            <a:off x="7738509" y="356654"/>
            <a:ext cx="1134582" cy="2214637"/>
            <a:chOff x="409722" y="228600"/>
            <a:chExt cx="1385931" cy="2705253"/>
          </a:xfrm>
        </p:grpSpPr>
        <p:grpSp>
          <p:nvGrpSpPr>
            <p:cNvPr id="1087" name="Google Shape;1087;p61"/>
            <p:cNvGrpSpPr/>
            <p:nvPr/>
          </p:nvGrpSpPr>
          <p:grpSpPr>
            <a:xfrm rot="-617154" flipH="1">
              <a:off x="575967" y="402323"/>
              <a:ext cx="1053440" cy="2450002"/>
              <a:chOff x="3817855" y="1437512"/>
              <a:chExt cx="541146" cy="1128254"/>
            </a:xfrm>
          </p:grpSpPr>
          <p:sp>
            <p:nvSpPr>
              <p:cNvPr id="1088" name="Google Shape;1088;p61"/>
              <p:cNvSpPr/>
              <p:nvPr/>
            </p:nvSpPr>
            <p:spPr>
              <a:xfrm>
                <a:off x="3817855" y="1437512"/>
                <a:ext cx="541146" cy="1128254"/>
              </a:xfrm>
              <a:custGeom>
                <a:avLst/>
                <a:gdLst/>
                <a:ahLst/>
                <a:cxnLst/>
                <a:rect l="l" t="t" r="r" b="b"/>
                <a:pathLst>
                  <a:path w="28598" h="59625" extrusionOk="0">
                    <a:moveTo>
                      <a:pt x="101" y="0"/>
                    </a:moveTo>
                    <a:lnTo>
                      <a:pt x="1" y="426"/>
                    </a:lnTo>
                    <a:cubicBezTo>
                      <a:pt x="16066" y="3359"/>
                      <a:pt x="28197" y="17344"/>
                      <a:pt x="28197" y="34161"/>
                    </a:cubicBezTo>
                    <a:lnTo>
                      <a:pt x="28197" y="34462"/>
                    </a:lnTo>
                    <a:cubicBezTo>
                      <a:pt x="28096" y="44286"/>
                      <a:pt x="23911" y="53058"/>
                      <a:pt x="17219" y="59324"/>
                    </a:cubicBezTo>
                    <a:lnTo>
                      <a:pt x="17545" y="59625"/>
                    </a:lnTo>
                    <a:cubicBezTo>
                      <a:pt x="24212" y="53359"/>
                      <a:pt x="28497" y="44386"/>
                      <a:pt x="28598" y="34462"/>
                    </a:cubicBezTo>
                    <a:lnTo>
                      <a:pt x="28598" y="34161"/>
                    </a:lnTo>
                    <a:cubicBezTo>
                      <a:pt x="28598" y="17143"/>
                      <a:pt x="16292" y="2933"/>
                      <a:pt x="1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61"/>
              <p:cNvSpPr/>
              <p:nvPr/>
            </p:nvSpPr>
            <p:spPr>
              <a:xfrm>
                <a:off x="3985754" y="1615346"/>
                <a:ext cx="39378" cy="2989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580" extrusionOk="0">
                    <a:moveTo>
                      <a:pt x="1053" y="1"/>
                    </a:moveTo>
                    <a:cubicBezTo>
                      <a:pt x="0" y="1"/>
                      <a:pt x="0" y="1580"/>
                      <a:pt x="1053" y="1580"/>
                    </a:cubicBezTo>
                    <a:cubicBezTo>
                      <a:pt x="2080" y="1580"/>
                      <a:pt x="2080" y="1"/>
                      <a:pt x="10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0" name="Google Shape;1090;p61"/>
            <p:cNvSpPr/>
            <p:nvPr/>
          </p:nvSpPr>
          <p:spPr>
            <a:xfrm>
              <a:off x="1419225" y="228600"/>
              <a:ext cx="142800" cy="14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1" name="Google Shape;1091;p61">
            <a:hlinkClick r:id="" action="ppaction://hlinkshowjump?jump=previousslide"/>
          </p:cNvPr>
          <p:cNvSpPr/>
          <p:nvPr/>
        </p:nvSpPr>
        <p:spPr>
          <a:xfrm>
            <a:off x="139872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61">
            <a:hlinkClick r:id="" action="ppaction://hlinkshowjump?jump=nextslide"/>
          </p:cNvPr>
          <p:cNvSpPr/>
          <p:nvPr/>
        </p:nvSpPr>
        <p:spPr>
          <a:xfrm flipH="1">
            <a:off x="8601644" y="2378398"/>
            <a:ext cx="430800" cy="386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rtual Slides for Education Da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9F3FF"/>
      </a:lt2>
      <a:accent1>
        <a:srgbClr val="4C64D8"/>
      </a:accent1>
      <a:accent2>
        <a:srgbClr val="FFE599"/>
      </a:accent2>
      <a:accent3>
        <a:srgbClr val="FF952B"/>
      </a:accent3>
      <a:accent4>
        <a:srgbClr val="D5E6FC"/>
      </a:accent4>
      <a:accent5>
        <a:srgbClr val="00004D"/>
      </a:accent5>
      <a:accent6>
        <a:srgbClr val="A8CFFF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706</Words>
  <Application>Microsoft Macintosh PowerPoint</Application>
  <PresentationFormat>On-screen Show (16:9)</PresentationFormat>
  <Paragraphs>122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Century Gothic</vt:lpstr>
      <vt:lpstr>Söhne</vt:lpstr>
      <vt:lpstr>Wingdings</vt:lpstr>
      <vt:lpstr>Didact Gothic</vt:lpstr>
      <vt:lpstr>Aldrich</vt:lpstr>
      <vt:lpstr>Arial</vt:lpstr>
      <vt:lpstr>Virtual Slides for Education Day by Slidesgo</vt:lpstr>
      <vt:lpstr>BuildEase</vt:lpstr>
      <vt:lpstr>USP Elemzés</vt:lpstr>
      <vt:lpstr>PowerPoint Presentation</vt:lpstr>
      <vt:lpstr>PESTEL Elemzés</vt:lpstr>
      <vt:lpstr>PowerPoint Presentation</vt:lpstr>
      <vt:lpstr>PORTER Elemzés</vt:lpstr>
      <vt:lpstr>01</vt:lpstr>
      <vt:lpstr>SWOT Elemzés</vt:lpstr>
      <vt:lpstr>GYENGESÉGEK</vt:lpstr>
      <vt:lpstr>Marketing és kommunikációs terv</vt:lpstr>
      <vt:lpstr>PowerPoint Presentation</vt:lpstr>
      <vt:lpstr>Finanszírozás forrásai</vt:lpstr>
      <vt:lpstr>PowerPoint Presentation</vt:lpstr>
      <vt:lpstr>Köszönöm a figyelmet!</vt:lpstr>
      <vt:lpstr>Csapatfelépítés</vt:lpstr>
      <vt:lpstr>PowerPoint Presentation</vt:lpstr>
      <vt:lpstr>Társadalmi hatás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BuildEase</dc:title>
  <dc:creator>Tamas Ferencz</dc:creator>
  <cp:lastModifiedBy>Ferencz Tamás</cp:lastModifiedBy>
  <cp:revision>12</cp:revision>
  <dcterms:modified xsi:type="dcterms:W3CDTF">2024-05-15T14:30:01Z</dcterms:modified>
</cp:coreProperties>
</file>