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63851856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63851856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11" Type="http://schemas.openxmlformats.org/officeDocument/2006/relationships/image" Target="../media/image8.png"/><Relationship Id="rId10" Type="http://schemas.openxmlformats.org/officeDocument/2006/relationships/image" Target="../media/image6.png"/><Relationship Id="rId12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Relationship Id="rId4" Type="http://schemas.openxmlformats.org/officeDocument/2006/relationships/image" Target="../media/image11.gif"/><Relationship Id="rId9" Type="http://schemas.openxmlformats.org/officeDocument/2006/relationships/image" Target="../media/image16.png"/><Relationship Id="rId5" Type="http://schemas.openxmlformats.org/officeDocument/2006/relationships/image" Target="../media/image10.gif"/><Relationship Id="rId6" Type="http://schemas.openxmlformats.org/officeDocument/2006/relationships/image" Target="../media/image17.gif"/><Relationship Id="rId7" Type="http://schemas.openxmlformats.org/officeDocument/2006/relationships/image" Target="../media/image9.gif"/><Relationship Id="rId8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74491" l="0" r="0" t="11902"/>
          <a:stretch/>
        </p:blipFill>
        <p:spPr>
          <a:xfrm>
            <a:off x="0" y="0"/>
            <a:ext cx="4838700" cy="6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74491" l="0" r="0" t="11902"/>
          <a:stretch/>
        </p:blipFill>
        <p:spPr>
          <a:xfrm>
            <a:off x="4305300" y="0"/>
            <a:ext cx="4838700" cy="6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74491" l="0" r="0" t="11902"/>
          <a:stretch/>
        </p:blipFill>
        <p:spPr>
          <a:xfrm rot="-5400000">
            <a:off x="-2090175" y="2242575"/>
            <a:ext cx="4838700" cy="6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74491" l="0" r="0" t="11902"/>
          <a:stretch/>
        </p:blipFill>
        <p:spPr>
          <a:xfrm>
            <a:off x="0" y="4485150"/>
            <a:ext cx="4838700" cy="6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74491" l="0" r="0" t="11902"/>
          <a:stretch/>
        </p:blipFill>
        <p:spPr>
          <a:xfrm>
            <a:off x="4305300" y="4485150"/>
            <a:ext cx="4838700" cy="6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74491" l="0" r="0" t="11902"/>
          <a:stretch/>
        </p:blipFill>
        <p:spPr>
          <a:xfrm rot="5400000">
            <a:off x="6395475" y="2242575"/>
            <a:ext cx="4838700" cy="65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/>
          <p:nvPr/>
        </p:nvCxnSpPr>
        <p:spPr>
          <a:xfrm>
            <a:off x="2101800" y="517200"/>
            <a:ext cx="0" cy="41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3820700" y="475125"/>
            <a:ext cx="0" cy="41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5547450" y="580300"/>
            <a:ext cx="0" cy="41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7227050" y="580300"/>
            <a:ext cx="0" cy="41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 flipH="1" rot="10800000">
            <a:off x="679350" y="2083600"/>
            <a:ext cx="77853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 flipH="1" rot="10800000">
            <a:off x="658350" y="2947000"/>
            <a:ext cx="77853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 flipH="1" rot="10800000">
            <a:off x="679350" y="1220200"/>
            <a:ext cx="77853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 flipH="1" rot="10800000">
            <a:off x="658350" y="3886600"/>
            <a:ext cx="77853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3"/>
          <p:cNvSpPr txBox="1"/>
          <p:nvPr/>
        </p:nvSpPr>
        <p:spPr>
          <a:xfrm>
            <a:off x="3920200" y="22120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Compose a complete song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934075" y="5374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33250" y="5374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Buy a new guitar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230900" y="13468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Have Cua spayed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5656900" y="13468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Make a complete vlog clip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78300" y="31117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Reach 1k subs on Ytb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230900" y="40083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Practise Kpop dancing for 7 days 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30900" y="31117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Go abroad?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56900" y="5374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Get Tokutei kinou certification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-3660775" y="28300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30900" y="22102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Cook at least 3 weeks in a row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56900" y="22102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Bake a cake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5656900" y="40083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Up salary (2024/12: 10tr)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641100" y="13468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Meet a celeb irl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274200" y="2210200"/>
            <a:ext cx="1298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Make money from forex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3953725" y="13468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Get married 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3953725" y="40083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Get collab in a project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7274200" y="3111700"/>
            <a:ext cx="1298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Complete </a:t>
            </a:r>
            <a:r>
              <a:rPr lang="en" sz="1100">
                <a:solidFill>
                  <a:schemeClr val="dk2"/>
                </a:solidFill>
              </a:rPr>
              <a:t>knitting</a:t>
            </a:r>
            <a:r>
              <a:rPr lang="en" sz="1100">
                <a:solidFill>
                  <a:schemeClr val="dk2"/>
                </a:solidFill>
              </a:rPr>
              <a:t> a purse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690950" y="3111700"/>
            <a:ext cx="13926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Complete reading 3 financial book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274200" y="533800"/>
            <a:ext cx="1298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Coding a blog website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953725" y="5374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Watch 3 animes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336500" y="4013200"/>
            <a:ext cx="1298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Buy 10 </a:t>
            </a:r>
            <a:r>
              <a:rPr lang="en" sz="1100">
                <a:solidFill>
                  <a:schemeClr val="dk2"/>
                </a:solidFill>
              </a:rPr>
              <a:t>maces</a:t>
            </a:r>
            <a:r>
              <a:rPr lang="en" sz="1100">
                <a:solidFill>
                  <a:schemeClr val="dk2"/>
                </a:solidFill>
              </a:rPr>
              <a:t> of gold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1100" y="22102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Open some kind of business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274200" y="1308700"/>
            <a:ext cx="1298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Skincare lighter skin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953725" y="31117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230900" y="5338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Knitting sth for husband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3953725" y="31117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Go picnic/camping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41100" y="4051300"/>
            <a:ext cx="1460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Acquire jlpt N1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47498">
            <a:off x="1434859" y="622206"/>
            <a:ext cx="726482" cy="72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52936">
            <a:off x="3106844" y="683100"/>
            <a:ext cx="755963" cy="664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0888" y="783626"/>
            <a:ext cx="486200" cy="4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66701" y="822525"/>
            <a:ext cx="486175" cy="4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86425" y="840174"/>
            <a:ext cx="486175" cy="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64797" y="1641945"/>
            <a:ext cx="407897" cy="48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49268" y="1604702"/>
            <a:ext cx="711674" cy="56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1596676">
            <a:off x="4843994" y="1432844"/>
            <a:ext cx="739661" cy="739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24726" y="1604701"/>
            <a:ext cx="592880" cy="5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/>
          <p:nvPr/>
        </p:nvSpPr>
        <p:spPr>
          <a:xfrm>
            <a:off x="5346576" y="3014650"/>
            <a:ext cx="1552500" cy="9159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Go to the gym 3 times/week</a:t>
            </a:r>
            <a:endParaRPr sz="1100"/>
          </a:p>
        </p:txBody>
      </p:sp>
      <p:sp>
        <p:nvSpPr>
          <p:cNvPr id="110" name="Google Shape;110;p14"/>
          <p:cNvSpPr/>
          <p:nvPr/>
        </p:nvSpPr>
        <p:spPr>
          <a:xfrm>
            <a:off x="3794117" y="3014650"/>
            <a:ext cx="1552500" cy="9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Review Japanese everyday</a:t>
            </a:r>
            <a:endParaRPr sz="1100"/>
          </a:p>
        </p:txBody>
      </p:sp>
      <p:sp>
        <p:nvSpPr>
          <p:cNvPr id="111" name="Google Shape;111;p14"/>
          <p:cNvSpPr/>
          <p:nvPr/>
        </p:nvSpPr>
        <p:spPr>
          <a:xfrm>
            <a:off x="2241658" y="3014650"/>
            <a:ext cx="1552500" cy="9159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Have a boyfriend :)</a:t>
            </a:r>
            <a:endParaRPr sz="1100"/>
          </a:p>
        </p:txBody>
      </p:sp>
      <p:sp>
        <p:nvSpPr>
          <p:cNvPr id="112" name="Google Shape;112;p14"/>
          <p:cNvSpPr/>
          <p:nvPr/>
        </p:nvSpPr>
        <p:spPr>
          <a:xfrm>
            <a:off x="689199" y="3014650"/>
            <a:ext cx="1552500" cy="9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Buy </a:t>
            </a:r>
            <a:r>
              <a:rPr lang="en" sz="1100"/>
              <a:t>ticket</a:t>
            </a:r>
            <a:r>
              <a:rPr lang="en" sz="1100"/>
              <a:t> for </a:t>
            </a:r>
            <a:r>
              <a:rPr lang="en" sz="1100"/>
              <a:t>ATVNCG</a:t>
            </a:r>
            <a:r>
              <a:rPr lang="en" sz="1100"/>
              <a:t> concert</a:t>
            </a:r>
            <a:endParaRPr sz="1100"/>
          </a:p>
        </p:txBody>
      </p:sp>
      <p:sp>
        <p:nvSpPr>
          <p:cNvPr id="113" name="Google Shape;113;p14"/>
          <p:cNvSpPr/>
          <p:nvPr/>
        </p:nvSpPr>
        <p:spPr>
          <a:xfrm>
            <a:off x="689199" y="3930550"/>
            <a:ext cx="1552500" cy="915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Read at </a:t>
            </a:r>
            <a:r>
              <a:rPr lang="en" sz="1100"/>
              <a:t>least</a:t>
            </a:r>
            <a:r>
              <a:rPr lang="en" sz="1100"/>
              <a:t> 3 books </a:t>
            </a:r>
            <a:endParaRPr sz="1100"/>
          </a:p>
        </p:txBody>
      </p:sp>
      <p:sp>
        <p:nvSpPr>
          <p:cNvPr id="114" name="Google Shape;114;p14"/>
          <p:cNvSpPr/>
          <p:nvPr/>
        </p:nvSpPr>
        <p:spPr>
          <a:xfrm>
            <a:off x="2241658" y="3930550"/>
            <a:ext cx="1552500" cy="9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Learn makeup</a:t>
            </a:r>
            <a:endParaRPr sz="1100"/>
          </a:p>
        </p:txBody>
      </p:sp>
      <p:sp>
        <p:nvSpPr>
          <p:cNvPr id="115" name="Google Shape;115;p14"/>
          <p:cNvSpPr/>
          <p:nvPr/>
        </p:nvSpPr>
        <p:spPr>
          <a:xfrm>
            <a:off x="3794117" y="3930550"/>
            <a:ext cx="1552500" cy="915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Watch more Kdrama :)</a:t>
            </a:r>
            <a:endParaRPr sz="1100"/>
          </a:p>
        </p:txBody>
      </p:sp>
      <p:sp>
        <p:nvSpPr>
          <p:cNvPr id="116" name="Google Shape;116;p14"/>
          <p:cNvSpPr/>
          <p:nvPr/>
        </p:nvSpPr>
        <p:spPr>
          <a:xfrm>
            <a:off x="5346576" y="3930550"/>
            <a:ext cx="1552500" cy="9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Wear makeup </a:t>
            </a:r>
            <a:r>
              <a:rPr lang="en" sz="1100"/>
              <a:t>every time</a:t>
            </a:r>
            <a:r>
              <a:rPr lang="en" sz="1100"/>
              <a:t> going out</a:t>
            </a:r>
            <a:endParaRPr sz="1100"/>
          </a:p>
        </p:txBody>
      </p:sp>
      <p:sp>
        <p:nvSpPr>
          <p:cNvPr id="117" name="Google Shape;117;p14"/>
          <p:cNvSpPr/>
          <p:nvPr/>
        </p:nvSpPr>
        <p:spPr>
          <a:xfrm>
            <a:off x="6899035" y="3930550"/>
            <a:ext cx="1552500" cy="915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Skincare everyday</a:t>
            </a:r>
            <a:endParaRPr sz="1100"/>
          </a:p>
        </p:txBody>
      </p:sp>
      <p:sp>
        <p:nvSpPr>
          <p:cNvPr id="118" name="Google Shape;118;p14"/>
          <p:cNvSpPr/>
          <p:nvPr/>
        </p:nvSpPr>
        <p:spPr>
          <a:xfrm>
            <a:off x="2241658" y="2098750"/>
            <a:ext cx="1552500" cy="9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Buy a camera for vlogs</a:t>
            </a:r>
            <a:endParaRPr sz="1100"/>
          </a:p>
        </p:txBody>
      </p:sp>
      <p:sp>
        <p:nvSpPr>
          <p:cNvPr id="119" name="Google Shape;119;p14"/>
          <p:cNvSpPr/>
          <p:nvPr/>
        </p:nvSpPr>
        <p:spPr>
          <a:xfrm>
            <a:off x="3794117" y="2098750"/>
            <a:ext cx="1552500" cy="915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Study abroad</a:t>
            </a:r>
            <a:endParaRPr sz="1100"/>
          </a:p>
        </p:txBody>
      </p:sp>
      <p:sp>
        <p:nvSpPr>
          <p:cNvPr id="120" name="Google Shape;120;p14"/>
          <p:cNvSpPr/>
          <p:nvPr/>
        </p:nvSpPr>
        <p:spPr>
          <a:xfrm>
            <a:off x="5346576" y="2098750"/>
            <a:ext cx="1552500" cy="9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Take more film photos</a:t>
            </a:r>
            <a:endParaRPr sz="1100"/>
          </a:p>
        </p:txBody>
      </p:sp>
      <p:sp>
        <p:nvSpPr>
          <p:cNvPr id="121" name="Google Shape;121;p14"/>
          <p:cNvSpPr/>
          <p:nvPr/>
        </p:nvSpPr>
        <p:spPr>
          <a:xfrm>
            <a:off x="6899035" y="2098750"/>
            <a:ext cx="1552500" cy="915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Plant trees/flowers</a:t>
            </a:r>
            <a:endParaRPr sz="1100"/>
          </a:p>
        </p:txBody>
      </p:sp>
      <p:sp>
        <p:nvSpPr>
          <p:cNvPr id="122" name="Google Shape;122;p14"/>
          <p:cNvSpPr/>
          <p:nvPr/>
        </p:nvSpPr>
        <p:spPr>
          <a:xfrm>
            <a:off x="689199" y="2098750"/>
            <a:ext cx="1552500" cy="915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Travel to Japan</a:t>
            </a:r>
            <a:endParaRPr sz="1100"/>
          </a:p>
        </p:txBody>
      </p:sp>
      <p:sp>
        <p:nvSpPr>
          <p:cNvPr id="123" name="Google Shape;123;p14"/>
          <p:cNvSpPr/>
          <p:nvPr/>
        </p:nvSpPr>
        <p:spPr>
          <a:xfrm>
            <a:off x="6899035" y="3014650"/>
            <a:ext cx="1552500" cy="9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Save money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(~50tr) by the end of 2025</a:t>
            </a:r>
            <a:endParaRPr sz="1100"/>
          </a:p>
        </p:txBody>
      </p:sp>
      <p:sp>
        <p:nvSpPr>
          <p:cNvPr id="124" name="Google Shape;124;p14"/>
          <p:cNvSpPr/>
          <p:nvPr/>
        </p:nvSpPr>
        <p:spPr>
          <a:xfrm>
            <a:off x="2241658" y="1182850"/>
            <a:ext cx="1552500" cy="9159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Learn a new language</a:t>
            </a:r>
            <a:endParaRPr sz="1100"/>
          </a:p>
        </p:txBody>
      </p:sp>
      <p:sp>
        <p:nvSpPr>
          <p:cNvPr id="125" name="Google Shape;125;p14"/>
          <p:cNvSpPr/>
          <p:nvPr/>
        </p:nvSpPr>
        <p:spPr>
          <a:xfrm>
            <a:off x="3794117" y="1182850"/>
            <a:ext cx="1552500" cy="9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Make at least 2-3 vlogs/month (daily life, travelling, school,...)</a:t>
            </a:r>
            <a:endParaRPr sz="1100"/>
          </a:p>
        </p:txBody>
      </p:sp>
      <p:sp>
        <p:nvSpPr>
          <p:cNvPr id="126" name="Google Shape;126;p14"/>
          <p:cNvSpPr/>
          <p:nvPr/>
        </p:nvSpPr>
        <p:spPr>
          <a:xfrm>
            <a:off x="5346576" y="1182850"/>
            <a:ext cx="1552500" cy="9159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Travel to at least 2 </a:t>
            </a:r>
            <a:r>
              <a:rPr lang="en" sz="1100"/>
              <a:t>countries</a:t>
            </a:r>
            <a:endParaRPr sz="1100"/>
          </a:p>
        </p:txBody>
      </p:sp>
      <p:sp>
        <p:nvSpPr>
          <p:cNvPr id="127" name="Google Shape;127;p14"/>
          <p:cNvSpPr/>
          <p:nvPr/>
        </p:nvSpPr>
        <p:spPr>
          <a:xfrm>
            <a:off x="6899035" y="1182850"/>
            <a:ext cx="1552500" cy="9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Meet celebrity in real life</a:t>
            </a:r>
            <a:endParaRPr sz="1100"/>
          </a:p>
        </p:txBody>
      </p:sp>
      <p:sp>
        <p:nvSpPr>
          <p:cNvPr id="128" name="Google Shape;128;p14"/>
          <p:cNvSpPr/>
          <p:nvPr/>
        </p:nvSpPr>
        <p:spPr>
          <a:xfrm>
            <a:off x="689199" y="1182850"/>
            <a:ext cx="1552500" cy="9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Practice at least 1 piano piece</a:t>
            </a:r>
            <a:endParaRPr sz="1100"/>
          </a:p>
        </p:txBody>
      </p:sp>
      <p:sp>
        <p:nvSpPr>
          <p:cNvPr id="129" name="Google Shape;129;p14"/>
          <p:cNvSpPr/>
          <p:nvPr/>
        </p:nvSpPr>
        <p:spPr>
          <a:xfrm>
            <a:off x="2241658" y="266950"/>
            <a:ext cx="1552500" cy="9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Get a job while study abroad</a:t>
            </a:r>
            <a:endParaRPr sz="1100"/>
          </a:p>
        </p:txBody>
      </p:sp>
      <p:sp>
        <p:nvSpPr>
          <p:cNvPr id="130" name="Google Shape;130;p14"/>
          <p:cNvSpPr/>
          <p:nvPr/>
        </p:nvSpPr>
        <p:spPr>
          <a:xfrm>
            <a:off x="3794117" y="266950"/>
            <a:ext cx="1552500" cy="915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Learn edit video &amp; photo</a:t>
            </a:r>
            <a:endParaRPr sz="1100"/>
          </a:p>
        </p:txBody>
      </p:sp>
      <p:sp>
        <p:nvSpPr>
          <p:cNvPr id="131" name="Google Shape;131;p14"/>
          <p:cNvSpPr/>
          <p:nvPr/>
        </p:nvSpPr>
        <p:spPr>
          <a:xfrm>
            <a:off x="5346576" y="266950"/>
            <a:ext cx="1552500" cy="9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Successfully make breads</a:t>
            </a:r>
            <a:endParaRPr sz="1100"/>
          </a:p>
        </p:txBody>
      </p:sp>
      <p:sp>
        <p:nvSpPr>
          <p:cNvPr id="132" name="Google Shape;132;p14"/>
          <p:cNvSpPr/>
          <p:nvPr/>
        </p:nvSpPr>
        <p:spPr>
          <a:xfrm>
            <a:off x="6899035" y="266950"/>
            <a:ext cx="1552500" cy="915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Send money back to family</a:t>
            </a:r>
            <a:endParaRPr sz="1100"/>
          </a:p>
        </p:txBody>
      </p:sp>
      <p:sp>
        <p:nvSpPr>
          <p:cNvPr id="133" name="Google Shape;133;p14"/>
          <p:cNvSpPr/>
          <p:nvPr/>
        </p:nvSpPr>
        <p:spPr>
          <a:xfrm>
            <a:off x="689199" y="266950"/>
            <a:ext cx="1552500" cy="915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D9EAD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Make new friends</a:t>
            </a:r>
            <a:endParaRPr sz="1100"/>
          </a:p>
        </p:txBody>
      </p:sp>
      <p:pic>
        <p:nvPicPr>
          <p:cNvPr descr="an illustration of a potted plant with a green leaf（提供: Tenor）"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299675" y="2382825"/>
            <a:ext cx="408350" cy="555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drawing of a cat reading a green book（提供: Tenor）" id="135" name="Google Shape;13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28850" y="4269025"/>
            <a:ext cx="761725" cy="761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drawing of a person working on a machine that says $ on it（提供: Tenor）" id="136" name="Google Shape;13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500124" y="660925"/>
            <a:ext cx="810576" cy="761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drawing of a yellow camera with a pink lens on a white background（提供: Tenor）" id="137" name="Google Shape;13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5294225" y="2571745"/>
            <a:ext cx="599593" cy="555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o sharks are waving their arms in the air with the words &quot; はい はい ! &quot; below them（提供: Tenor）" id="138" name="Google Shape;13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2349" y="3448125"/>
            <a:ext cx="761725" cy="5607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 illustration of a castle with cherry blossoms in the foreground（提供: Tenor）" id="139" name="Google Shape;13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5325" y="2305550"/>
            <a:ext cx="709088" cy="709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ctor clip art of man at work warning sign | Public domain vectors" id="140" name="Google Shape;14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03375" y="685198"/>
            <a:ext cx="637261" cy="5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