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700E-4356-7340-B642-DFE2B5D88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15659-3F58-0547-844C-FA7AF18F8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AD93-AFD2-D241-A120-9F0F2F8A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62D1-95F6-8E4D-AA3B-CA374FE1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8C4E-80E3-D247-BC7E-01B37A30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DCE-D0C0-E545-8F70-296C62D8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03171-916D-CA40-8B36-E2A07CF0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8DF9-7D94-D742-A521-5F511DB5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46B75-F899-5541-B378-688459A1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E569-3B29-BE4D-B4E6-A101245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42F1-AE32-4D49-BE2A-F500FF9C7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CDD7-D96B-CD43-849D-FD6B95328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8C56-5B30-D248-BAC0-4545FFF2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3336-557F-764F-AF4E-854757A2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2554-E721-A342-9E14-63CF980E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061-FB43-214D-86A9-7EDFE25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28D7-EBA4-3A48-B57B-B783B876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CDF2-3624-4E4C-BE70-AFFE10D5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02F6-F038-2E4B-B6C5-AA2FBCCA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B7ED-4956-E34B-99CC-4EAB46F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5194-2779-F94E-9ED5-A617EFD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05429-D9F8-1149-84D3-9688B6E2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E802-540A-7442-B91A-827C173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FDCD-73F4-C045-947D-2BFED125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F6A6-E178-F947-89CD-540E76A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75CE-DCF6-2644-9588-D3F63F2E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DA8E-5134-0945-A787-A9F6314AB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F374-5861-0E48-99B6-07656C53C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F9E8-F624-9041-BCAF-CAEDE67D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FA7B-0F3A-0143-B9AB-C7AC0E2D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E3A6-C9F9-4F48-A1D5-AD63AEE6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9C2-AC0D-C841-BA72-89E32C17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07FD-D355-504C-B983-C9052D35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980CA-07EE-314C-9B73-1AEED730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2BAA1-54EE-BA48-A9B7-7BD73791A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0633-DF0B-0744-900A-396FB6482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83A82-43B9-1143-9237-B031EE9E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A576A-2CB1-E846-8587-491EE99C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53279-F00C-A246-B0AE-0A6B3747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1B81-4666-3141-8638-924334C5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59B3F-8850-3049-8F43-A635C7C4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59F6B-1FC0-E14C-BC43-5141071C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3F461-AAD4-224B-90E4-63A6919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E5D95-9A5F-1343-BB8C-F6AA774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06337-17DA-5F44-8B3A-0DDC4A22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D01E-AC31-BC49-8C06-7CE3AC10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A7CD-39F8-F249-BDCC-1DF6556E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B217-0698-464A-A8B3-0D7ED339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55BC4-3020-444C-B8E8-658C7193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C729-EEE2-D548-84D0-6FAF1047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F611-2FD1-234F-8567-ECE42B38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B5311-7A92-3E41-9ACE-079C6D0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8EA0-4BA3-0B49-BDCC-5A7B08D6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6B7AE-23B1-4B41-97FB-A13F292C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4A5C8-AE20-3845-A14B-006063D8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39C2-DFEF-CA41-B2F5-D82AFDC1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C305A-109B-E84C-BF5F-6857FB2B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A145-912B-4C4E-AEEE-3E0D580A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19DB5-D224-D044-BBEC-F534EA27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9744-8FC8-4F45-AE07-A5F98B46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6960-E2BE-0742-8167-02312E9AF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60D7-DECD-CD42-96E9-47619FEBD4D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A9D38-C490-284D-A140-14DF13245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3C1F-5F65-F84E-8EAC-D0968EEF6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images/content/502050main_ssme_firing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sa.gov/mission_pages/shuttle/flyout/ss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1CBC7E-3EF9-5D40-BF94-90E502C1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59640" r="8205" b="9009"/>
          <a:stretch/>
        </p:blipFill>
        <p:spPr bwMode="auto">
          <a:xfrm>
            <a:off x="3279228" y="741405"/>
            <a:ext cx="7325710" cy="430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BAD94-29BE-B24A-98A3-E24D7B9F79DC}"/>
              </a:ext>
            </a:extLst>
          </p:cNvPr>
          <p:cNvSpPr txBox="1"/>
          <p:nvPr/>
        </p:nvSpPr>
        <p:spPr>
          <a:xfrm>
            <a:off x="7377270" y="1519973"/>
            <a:ext cx="3364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oxigenesis Rg" panose="020B0603040200010104" pitchFamily="34" charset="0"/>
              </a:rPr>
              <a:t>Compressible Flow Toolbox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C1A9-17B7-F248-AA42-E5046F9E1F30}"/>
              </a:ext>
            </a:extLst>
          </p:cNvPr>
          <p:cNvSpPr txBox="1"/>
          <p:nvPr/>
        </p:nvSpPr>
        <p:spPr>
          <a:xfrm>
            <a:off x="4372303" y="5450793"/>
            <a:ext cx="663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https://www.nasa.gov/images/content/502050main_ssme_firing.jpg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8F3C-DA2A-104E-AB90-D6C28B5FD111}"/>
              </a:ext>
            </a:extLst>
          </p:cNvPr>
          <p:cNvSpPr txBox="1"/>
          <p:nvPr/>
        </p:nvSpPr>
        <p:spPr>
          <a:xfrm>
            <a:off x="4372303" y="5860029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https://www.nasa.gov/mission_pages/shuttle/flyout/ssme.html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C8794-1008-3C42-9E6F-41A668DD6F09}"/>
              </a:ext>
            </a:extLst>
          </p:cNvPr>
          <p:cNvSpPr txBox="1"/>
          <p:nvPr/>
        </p:nvSpPr>
        <p:spPr>
          <a:xfrm>
            <a:off x="4381821" y="6283692"/>
            <a:ext cx="44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NASA/Rusty Backer and Michael Gayle</a:t>
            </a:r>
          </a:p>
        </p:txBody>
      </p:sp>
    </p:spTree>
    <p:extLst>
      <p:ext uri="{BB962C8B-B14F-4D97-AF65-F5344CB8AC3E}">
        <p14:creationId xmlns:p14="http://schemas.microsoft.com/office/powerpoint/2010/main" val="232470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Toxigenesis Rg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Tamas Adam Kis</dc:creator>
  <cp:lastModifiedBy>Tamas Adam Kis</cp:lastModifiedBy>
  <cp:revision>6</cp:revision>
  <dcterms:created xsi:type="dcterms:W3CDTF">2021-07-05T01:54:06Z</dcterms:created>
  <dcterms:modified xsi:type="dcterms:W3CDTF">2021-12-30T22:30:16Z</dcterms:modified>
</cp:coreProperties>
</file>