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67" r:id="rId3"/>
    <p:sldId id="268" r:id="rId4"/>
    <p:sldId id="269" r:id="rId5"/>
    <p:sldId id="270" r:id="rId6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640" userDrawn="1">
          <p15:clr>
            <a:srgbClr val="A4A3A4"/>
          </p15:clr>
        </p15:guide>
        <p15:guide id="2" orient="horz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4"/>
    <p:restoredTop sz="94694"/>
  </p:normalViewPr>
  <p:slideViewPr>
    <p:cSldViewPr snapToGrid="0">
      <p:cViewPr varScale="1">
        <p:scale>
          <a:sx n="45" d="100"/>
          <a:sy n="45" d="100"/>
        </p:scale>
        <p:origin x="1672" y="224"/>
      </p:cViewPr>
      <p:guideLst>
        <p:guide pos="8640"/>
        <p:guide orient="horz"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7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5E67-BA05-F244-9895-7B2158F064B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F709-FEC5-344F-9B2C-CCCE17EE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B217C2A4-E6DF-1A7C-8988-7020ADAD025F}"/>
              </a:ext>
            </a:extLst>
          </p:cNvPr>
          <p:cNvGrpSpPr/>
          <p:nvPr/>
        </p:nvGrpSpPr>
        <p:grpSpPr>
          <a:xfrm>
            <a:off x="8490090" y="6237517"/>
            <a:ext cx="10263209" cy="5845629"/>
            <a:chOff x="870087" y="522514"/>
            <a:chExt cx="10263209" cy="584562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CAFAC0C-FE63-473B-411A-80751D299B40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935531" y="689371"/>
              <a:ext cx="8999156" cy="47849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9E645-FE3C-A000-CF5C-3DE28243F608}"/>
                </a:ext>
              </a:extLst>
            </p:cNvPr>
            <p:cNvSpPr/>
            <p:nvPr/>
          </p:nvSpPr>
          <p:spPr>
            <a:xfrm rot="19920000">
              <a:off x="916908" y="5420888"/>
              <a:ext cx="477296" cy="94725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5ED3101-6B7B-64F3-712F-1F44E477CBDD}"/>
                </a:ext>
              </a:extLst>
            </p:cNvPr>
            <p:cNvSpPr/>
            <p:nvPr/>
          </p:nvSpPr>
          <p:spPr>
            <a:xfrm rot="3720000">
              <a:off x="7234441" y="2176545"/>
              <a:ext cx="941308" cy="470654"/>
            </a:xfrm>
            <a:prstGeom prst="arc">
              <a:avLst>
                <a:gd name="adj1" fmla="val 10788605"/>
                <a:gd name="adj2" fmla="val 1564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3EDCA61-C696-FD36-035F-DB06081290F6}"/>
                </a:ext>
              </a:extLst>
            </p:cNvPr>
            <p:cNvSpPr/>
            <p:nvPr/>
          </p:nvSpPr>
          <p:spPr>
            <a:xfrm rot="3720000">
              <a:off x="9682916" y="874144"/>
              <a:ext cx="941308" cy="470654"/>
            </a:xfrm>
            <a:prstGeom prst="arc">
              <a:avLst>
                <a:gd name="adj1" fmla="val 10788605"/>
                <a:gd name="adj2" fmla="val 1564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6B66EE1-1952-E138-CAE8-F5A9C0B19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11342" y="522514"/>
              <a:ext cx="1221954" cy="1006146"/>
            </a:xfrm>
            <a:custGeom>
              <a:avLst/>
              <a:gdLst>
                <a:gd name="connsiteX0" fmla="*/ 0 w 556773"/>
                <a:gd name="connsiteY0" fmla="*/ 77613 h 451201"/>
                <a:gd name="connsiteX1" fmla="*/ 259732 w 556773"/>
                <a:gd name="connsiteY1" fmla="*/ 10012 h 451201"/>
                <a:gd name="connsiteX2" fmla="*/ 551486 w 556773"/>
                <a:gd name="connsiteY2" fmla="*/ 27802 h 451201"/>
                <a:gd name="connsiteX3" fmla="*/ 430515 w 556773"/>
                <a:gd name="connsiteY3" fmla="*/ 262628 h 451201"/>
                <a:gd name="connsiteX4" fmla="*/ 213478 w 556773"/>
                <a:gd name="connsiteY4" fmla="*/ 451201 h 4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773" h="451201">
                  <a:moveTo>
                    <a:pt x="0" y="77613"/>
                  </a:moveTo>
                  <a:cubicBezTo>
                    <a:pt x="83909" y="47963"/>
                    <a:pt x="167818" y="18314"/>
                    <a:pt x="259732" y="10012"/>
                  </a:cubicBezTo>
                  <a:cubicBezTo>
                    <a:pt x="351646" y="1710"/>
                    <a:pt x="523022" y="-14301"/>
                    <a:pt x="551486" y="27802"/>
                  </a:cubicBezTo>
                  <a:cubicBezTo>
                    <a:pt x="579950" y="69905"/>
                    <a:pt x="486850" y="192062"/>
                    <a:pt x="430515" y="262628"/>
                  </a:cubicBezTo>
                  <a:cubicBezTo>
                    <a:pt x="374180" y="333195"/>
                    <a:pt x="293829" y="392198"/>
                    <a:pt x="213478" y="45120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CB72C8-D6D0-2F06-9ACA-B340EDFD94A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394858" y="1518505"/>
              <a:ext cx="8999156" cy="47849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CDA8D430-28DB-3611-F033-5E5F41C1076A}"/>
                </a:ext>
              </a:extLst>
            </p:cNvPr>
            <p:cNvSpPr/>
            <p:nvPr/>
          </p:nvSpPr>
          <p:spPr>
            <a:xfrm rot="3720000">
              <a:off x="8091921" y="1723102"/>
              <a:ext cx="941308" cy="470654"/>
            </a:xfrm>
            <a:prstGeom prst="arc">
              <a:avLst>
                <a:gd name="adj1" fmla="val 10788605"/>
                <a:gd name="adj2" fmla="val 1564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89449C-35AC-9F0F-E338-F8F6F79F3FF2}"/>
                </a:ext>
              </a:extLst>
            </p:cNvPr>
            <p:cNvSpPr>
              <a:spLocks noChangeAspect="1"/>
            </p:cNvSpPr>
            <p:nvPr/>
          </p:nvSpPr>
          <p:spPr>
            <a:xfrm rot="19920000">
              <a:off x="1111067" y="5809903"/>
              <a:ext cx="84698" cy="1680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29FA63-1412-A5F3-D33A-1D1CEA7BC0C1}"/>
                </a:ext>
              </a:extLst>
            </p:cNvPr>
            <p:cNvSpPr>
              <a:spLocks noChangeAspect="1"/>
            </p:cNvSpPr>
            <p:nvPr/>
          </p:nvSpPr>
          <p:spPr>
            <a:xfrm rot="19920000">
              <a:off x="980085" y="5563059"/>
              <a:ext cx="84698" cy="1680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086144-F249-9D32-C914-B2B4B5F6B0D2}"/>
                </a:ext>
              </a:extLst>
            </p:cNvPr>
            <p:cNvSpPr>
              <a:spLocks noChangeAspect="1"/>
            </p:cNvSpPr>
            <p:nvPr/>
          </p:nvSpPr>
          <p:spPr>
            <a:xfrm rot="19920000">
              <a:off x="1236937" y="5749169"/>
              <a:ext cx="84698" cy="1680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224916-54AB-53C9-D4A1-1BBA95E5EF07}"/>
                </a:ext>
              </a:extLst>
            </p:cNvPr>
            <p:cNvSpPr>
              <a:spLocks noChangeAspect="1"/>
            </p:cNvSpPr>
            <p:nvPr/>
          </p:nvSpPr>
          <p:spPr>
            <a:xfrm rot="19920000">
              <a:off x="984738" y="5874034"/>
              <a:ext cx="84698" cy="1680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CD12FA-1243-0AC4-CC0B-8C478F03E046}"/>
                </a:ext>
              </a:extLst>
            </p:cNvPr>
            <p:cNvSpPr>
              <a:spLocks noChangeAspect="1"/>
            </p:cNvSpPr>
            <p:nvPr/>
          </p:nvSpPr>
          <p:spPr>
            <a:xfrm rot="19920000">
              <a:off x="1118024" y="5589059"/>
              <a:ext cx="84698" cy="1680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FE9FB4-865F-2CF8-D4F6-FB57CF998C22}"/>
                </a:ext>
              </a:extLst>
            </p:cNvPr>
            <p:cNvSpPr>
              <a:spLocks noChangeAspect="1"/>
            </p:cNvSpPr>
            <p:nvPr/>
          </p:nvSpPr>
          <p:spPr>
            <a:xfrm rot="19920000">
              <a:off x="1246957" y="6057658"/>
              <a:ext cx="84698" cy="1680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E994B22-58FF-FEF5-22E1-FB06AD7EC45C}"/>
                </a:ext>
              </a:extLst>
            </p:cNvPr>
            <p:cNvSpPr>
              <a:spLocks noChangeAspect="1"/>
            </p:cNvSpPr>
            <p:nvPr/>
          </p:nvSpPr>
          <p:spPr>
            <a:xfrm rot="19920000">
              <a:off x="1305434" y="5937793"/>
              <a:ext cx="84698" cy="1680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4A3C4C-7B48-FCC2-2719-75F251D189F8}"/>
                </a:ext>
              </a:extLst>
            </p:cNvPr>
            <p:cNvSpPr>
              <a:spLocks noChangeAspect="1"/>
            </p:cNvSpPr>
            <p:nvPr/>
          </p:nvSpPr>
          <p:spPr>
            <a:xfrm rot="19920000">
              <a:off x="1097476" y="6031576"/>
              <a:ext cx="84698" cy="1680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ABEE22-1719-5013-4BD6-2235E2D31CCF}"/>
                </a:ext>
              </a:extLst>
            </p:cNvPr>
            <p:cNvSpPr>
              <a:spLocks noChangeAspect="1"/>
            </p:cNvSpPr>
            <p:nvPr/>
          </p:nvSpPr>
          <p:spPr>
            <a:xfrm rot="19920000">
              <a:off x="922953" y="5690458"/>
              <a:ext cx="84698" cy="1680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9FD59A-E174-C11C-B8B6-6D6E8A332476}"/>
                </a:ext>
              </a:extLst>
            </p:cNvPr>
            <p:cNvGrpSpPr/>
            <p:nvPr/>
          </p:nvGrpSpPr>
          <p:grpSpPr>
            <a:xfrm>
              <a:off x="870087" y="5714202"/>
              <a:ext cx="119921" cy="170431"/>
              <a:chOff x="1092290" y="4865628"/>
              <a:chExt cx="119921" cy="17043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1B7FBFF-D142-969F-7B71-ACBE8A82C8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920000">
                <a:off x="1092290" y="4867968"/>
                <a:ext cx="84698" cy="16809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145154-25A9-A466-77B2-4D6DEDF17C4A}"/>
                  </a:ext>
                </a:extLst>
              </p:cNvPr>
              <p:cNvCxnSpPr>
                <a:cxnSpLocks/>
                <a:stCxn id="30" idx="4"/>
                <a:endCxn id="40" idx="2"/>
              </p:cNvCxnSpPr>
              <p:nvPr/>
            </p:nvCxnSpPr>
            <p:spPr>
              <a:xfrm flipV="1">
                <a:off x="1174096" y="4986286"/>
                <a:ext cx="35903" cy="39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C59B2F2-09A8-0B3F-70C1-2659E5A0B82F}"/>
                  </a:ext>
                </a:extLst>
              </p:cNvPr>
              <p:cNvCxnSpPr>
                <a:cxnSpLocks/>
                <a:stCxn id="30" idx="0"/>
                <a:endCxn id="40" idx="0"/>
              </p:cNvCxnSpPr>
              <p:nvPr/>
            </p:nvCxnSpPr>
            <p:spPr>
              <a:xfrm flipV="1">
                <a:off x="1095182" y="4873221"/>
                <a:ext cx="54788" cy="4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3411BC30-3BE8-6F93-D5B9-AE5EEA1C1D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20000">
                <a:off x="1116199" y="4897632"/>
                <a:ext cx="128016" cy="64008"/>
              </a:xfrm>
              <a:prstGeom prst="arc">
                <a:avLst>
                  <a:gd name="adj1" fmla="val 10788605"/>
                  <a:gd name="adj2" fmla="val 156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F3018E4-4C2A-7706-048E-316B69EF5A8B}"/>
                </a:ext>
              </a:extLst>
            </p:cNvPr>
            <p:cNvGrpSpPr/>
            <p:nvPr/>
          </p:nvGrpSpPr>
          <p:grpSpPr>
            <a:xfrm>
              <a:off x="925888" y="5585732"/>
              <a:ext cx="119921" cy="170431"/>
              <a:chOff x="1092290" y="4865628"/>
              <a:chExt cx="119921" cy="170431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FE9040D-7F21-C71E-7B54-5DAC07B629C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920000">
                <a:off x="1092290" y="4867968"/>
                <a:ext cx="84698" cy="16809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372C4A8-DC3C-F6CC-87F0-6CD3601ACE63}"/>
                  </a:ext>
                </a:extLst>
              </p:cNvPr>
              <p:cNvCxnSpPr>
                <a:cxnSpLocks/>
                <a:stCxn id="49" idx="4"/>
                <a:endCxn id="52" idx="2"/>
              </p:cNvCxnSpPr>
              <p:nvPr/>
            </p:nvCxnSpPr>
            <p:spPr>
              <a:xfrm flipV="1">
                <a:off x="1174096" y="4986286"/>
                <a:ext cx="35903" cy="39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8A49A6-9609-4F92-EDFC-4F46B64713CB}"/>
                  </a:ext>
                </a:extLst>
              </p:cNvPr>
              <p:cNvCxnSpPr>
                <a:cxnSpLocks/>
                <a:stCxn id="49" idx="0"/>
                <a:endCxn id="52" idx="0"/>
              </p:cNvCxnSpPr>
              <p:nvPr/>
            </p:nvCxnSpPr>
            <p:spPr>
              <a:xfrm flipV="1">
                <a:off x="1095182" y="4873221"/>
                <a:ext cx="54788" cy="4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A1189762-75F3-CDB0-E4CE-6766304ED72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20000">
                <a:off x="1116199" y="4897632"/>
                <a:ext cx="128016" cy="64008"/>
              </a:xfrm>
              <a:prstGeom prst="arc">
                <a:avLst>
                  <a:gd name="adj1" fmla="val 10788605"/>
                  <a:gd name="adj2" fmla="val 156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3B32D3-4452-A03B-4E18-4620720F1F6D}"/>
                </a:ext>
              </a:extLst>
            </p:cNvPr>
            <p:cNvGrpSpPr/>
            <p:nvPr/>
          </p:nvGrpSpPr>
          <p:grpSpPr>
            <a:xfrm>
              <a:off x="1060984" y="5611002"/>
              <a:ext cx="119921" cy="170431"/>
              <a:chOff x="1092290" y="4865628"/>
              <a:chExt cx="119921" cy="17043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5C0F33B-4221-8D41-5526-6A89A0A4520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920000">
                <a:off x="1092290" y="4867968"/>
                <a:ext cx="84698" cy="16809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816EA7D-37F7-5A37-4C0C-AAF81054DDF5}"/>
                  </a:ext>
                </a:extLst>
              </p:cNvPr>
              <p:cNvCxnSpPr>
                <a:cxnSpLocks/>
                <a:stCxn id="54" idx="4"/>
                <a:endCxn id="57" idx="2"/>
              </p:cNvCxnSpPr>
              <p:nvPr/>
            </p:nvCxnSpPr>
            <p:spPr>
              <a:xfrm flipV="1">
                <a:off x="1174096" y="4986286"/>
                <a:ext cx="35903" cy="39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A0D89A2-ADBD-6A53-5C3E-C2286357E5BD}"/>
                  </a:ext>
                </a:extLst>
              </p:cNvPr>
              <p:cNvCxnSpPr>
                <a:cxnSpLocks/>
                <a:stCxn id="54" idx="0"/>
                <a:endCxn id="57" idx="0"/>
              </p:cNvCxnSpPr>
              <p:nvPr/>
            </p:nvCxnSpPr>
            <p:spPr>
              <a:xfrm flipV="1">
                <a:off x="1095182" y="4873221"/>
                <a:ext cx="54788" cy="4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022EB082-83CE-901E-529B-7FA8A6D6AA7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20000">
                <a:off x="1116199" y="4897632"/>
                <a:ext cx="128016" cy="64008"/>
              </a:xfrm>
              <a:prstGeom prst="arc">
                <a:avLst>
                  <a:gd name="adj1" fmla="val 10788605"/>
                  <a:gd name="adj2" fmla="val 156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41CF97-536D-6FC1-33BC-678F97D6EB64}"/>
                </a:ext>
              </a:extLst>
            </p:cNvPr>
            <p:cNvGrpSpPr/>
            <p:nvPr/>
          </p:nvGrpSpPr>
          <p:grpSpPr>
            <a:xfrm>
              <a:off x="1181634" y="5772927"/>
              <a:ext cx="119921" cy="170431"/>
              <a:chOff x="1092290" y="4865628"/>
              <a:chExt cx="119921" cy="17043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B22886D-9770-6870-0FAB-8B79D1D16B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920000">
                <a:off x="1092290" y="4867968"/>
                <a:ext cx="84698" cy="16809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22ECDB4-D75D-F609-59AF-5480C25016B8}"/>
                  </a:ext>
                </a:extLst>
              </p:cNvPr>
              <p:cNvCxnSpPr>
                <a:cxnSpLocks/>
                <a:stCxn id="59" idx="4"/>
                <a:endCxn id="62" idx="2"/>
              </p:cNvCxnSpPr>
              <p:nvPr/>
            </p:nvCxnSpPr>
            <p:spPr>
              <a:xfrm flipV="1">
                <a:off x="1174096" y="4986286"/>
                <a:ext cx="35903" cy="39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B499F8A-2FCC-C0D9-9E04-D62102991EDC}"/>
                  </a:ext>
                </a:extLst>
              </p:cNvPr>
              <p:cNvCxnSpPr>
                <a:cxnSpLocks/>
                <a:stCxn id="59" idx="0"/>
                <a:endCxn id="62" idx="0"/>
              </p:cNvCxnSpPr>
              <p:nvPr/>
            </p:nvCxnSpPr>
            <p:spPr>
              <a:xfrm flipV="1">
                <a:off x="1095182" y="4873221"/>
                <a:ext cx="54788" cy="4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DEC4B4E0-F6DE-B3FD-9399-9DD812B1BE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20000">
                <a:off x="1116199" y="4897632"/>
                <a:ext cx="128016" cy="64008"/>
              </a:xfrm>
              <a:prstGeom prst="arc">
                <a:avLst>
                  <a:gd name="adj1" fmla="val 10788605"/>
                  <a:gd name="adj2" fmla="val 156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80F6043-D164-7962-35D1-E9AE23E2EDD2}"/>
                </a:ext>
              </a:extLst>
            </p:cNvPr>
            <p:cNvGrpSpPr/>
            <p:nvPr/>
          </p:nvGrpSpPr>
          <p:grpSpPr>
            <a:xfrm>
              <a:off x="1194642" y="6079512"/>
              <a:ext cx="119921" cy="170431"/>
              <a:chOff x="1092290" y="4865628"/>
              <a:chExt cx="119921" cy="17043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79AA40-88B9-4EF5-C982-5F227554F85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920000">
                <a:off x="1092290" y="4867968"/>
                <a:ext cx="84698" cy="16809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8B619C4-4A19-8C6A-74D4-B8B9972271B5}"/>
                  </a:ext>
                </a:extLst>
              </p:cNvPr>
              <p:cNvCxnSpPr>
                <a:cxnSpLocks/>
                <a:stCxn id="69" idx="4"/>
                <a:endCxn id="72" idx="2"/>
              </p:cNvCxnSpPr>
              <p:nvPr/>
            </p:nvCxnSpPr>
            <p:spPr>
              <a:xfrm flipV="1">
                <a:off x="1174096" y="4986286"/>
                <a:ext cx="35903" cy="39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3613224-7315-4EBA-2A5D-E296058D8A4E}"/>
                  </a:ext>
                </a:extLst>
              </p:cNvPr>
              <p:cNvCxnSpPr>
                <a:cxnSpLocks/>
                <a:stCxn id="69" idx="0"/>
                <a:endCxn id="72" idx="0"/>
              </p:cNvCxnSpPr>
              <p:nvPr/>
            </p:nvCxnSpPr>
            <p:spPr>
              <a:xfrm flipV="1">
                <a:off x="1095182" y="4873221"/>
                <a:ext cx="54788" cy="4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57ABABE8-BD54-C2A6-FC27-A57EF7F783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20000">
                <a:off x="1116199" y="4897632"/>
                <a:ext cx="128016" cy="64008"/>
              </a:xfrm>
              <a:prstGeom prst="arc">
                <a:avLst>
                  <a:gd name="adj1" fmla="val 10788605"/>
                  <a:gd name="adj2" fmla="val 156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463A903-CF0B-0431-719E-36ACE140041D}"/>
                </a:ext>
              </a:extLst>
            </p:cNvPr>
            <p:cNvGrpSpPr/>
            <p:nvPr/>
          </p:nvGrpSpPr>
          <p:grpSpPr>
            <a:xfrm>
              <a:off x="1251427" y="5961953"/>
              <a:ext cx="119921" cy="170431"/>
              <a:chOff x="1092290" y="4865628"/>
              <a:chExt cx="119921" cy="170431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0157A51-9FE5-42E8-F17A-C34322B26E3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920000">
                <a:off x="1092290" y="4867968"/>
                <a:ext cx="84698" cy="16809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3AD868C-7B62-5661-9209-148A40F183E7}"/>
                  </a:ext>
                </a:extLst>
              </p:cNvPr>
              <p:cNvCxnSpPr>
                <a:cxnSpLocks/>
                <a:stCxn id="64" idx="4"/>
                <a:endCxn id="67" idx="2"/>
              </p:cNvCxnSpPr>
              <p:nvPr/>
            </p:nvCxnSpPr>
            <p:spPr>
              <a:xfrm flipV="1">
                <a:off x="1174096" y="4986286"/>
                <a:ext cx="35903" cy="39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AFBB103-A1A6-2CE0-22D2-23794655BCB4}"/>
                  </a:ext>
                </a:extLst>
              </p:cNvPr>
              <p:cNvCxnSpPr>
                <a:cxnSpLocks/>
                <a:stCxn id="64" idx="0"/>
                <a:endCxn id="67" idx="0"/>
              </p:cNvCxnSpPr>
              <p:nvPr/>
            </p:nvCxnSpPr>
            <p:spPr>
              <a:xfrm flipV="1">
                <a:off x="1095182" y="4873221"/>
                <a:ext cx="54788" cy="4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51B651BB-BC48-235F-E191-EEBA2517FAD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20000">
                <a:off x="1116199" y="4897632"/>
                <a:ext cx="128016" cy="64008"/>
              </a:xfrm>
              <a:prstGeom prst="arc">
                <a:avLst>
                  <a:gd name="adj1" fmla="val 10788605"/>
                  <a:gd name="adj2" fmla="val 156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391E3A1-3A83-6003-A9A1-EEF2BA570759}"/>
                </a:ext>
              </a:extLst>
            </p:cNvPr>
            <p:cNvGrpSpPr/>
            <p:nvPr/>
          </p:nvGrpSpPr>
          <p:grpSpPr>
            <a:xfrm>
              <a:off x="1043002" y="6055496"/>
              <a:ext cx="119921" cy="170431"/>
              <a:chOff x="1092290" y="4865628"/>
              <a:chExt cx="119921" cy="170431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D10F454-D0F6-1A40-26DD-2749C3425F9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920000">
                <a:off x="1092290" y="4867968"/>
                <a:ext cx="84698" cy="16809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30DDA3-9AE2-ACED-D8BD-5A3BC21EE9F2}"/>
                  </a:ext>
                </a:extLst>
              </p:cNvPr>
              <p:cNvCxnSpPr>
                <a:cxnSpLocks/>
                <a:stCxn id="74" idx="4"/>
                <a:endCxn id="77" idx="2"/>
              </p:cNvCxnSpPr>
              <p:nvPr/>
            </p:nvCxnSpPr>
            <p:spPr>
              <a:xfrm flipV="1">
                <a:off x="1174096" y="4986286"/>
                <a:ext cx="35903" cy="39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1ED702-6754-154E-DD4C-778C649253A0}"/>
                  </a:ext>
                </a:extLst>
              </p:cNvPr>
              <p:cNvCxnSpPr>
                <a:cxnSpLocks/>
                <a:stCxn id="74" idx="0"/>
                <a:endCxn id="77" idx="0"/>
              </p:cNvCxnSpPr>
              <p:nvPr/>
            </p:nvCxnSpPr>
            <p:spPr>
              <a:xfrm flipV="1">
                <a:off x="1095182" y="4873221"/>
                <a:ext cx="54788" cy="4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BC27F45F-E8B2-A080-8C04-1B4E025BE84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20000">
                <a:off x="1116199" y="4897632"/>
                <a:ext cx="128016" cy="64008"/>
              </a:xfrm>
              <a:prstGeom prst="arc">
                <a:avLst>
                  <a:gd name="adj1" fmla="val 10788605"/>
                  <a:gd name="adj2" fmla="val 156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49A601F-95CD-D9C1-3423-F103641D6FC1}"/>
                </a:ext>
              </a:extLst>
            </p:cNvPr>
            <p:cNvGrpSpPr/>
            <p:nvPr/>
          </p:nvGrpSpPr>
          <p:grpSpPr>
            <a:xfrm>
              <a:off x="1058399" y="5835177"/>
              <a:ext cx="119921" cy="170431"/>
              <a:chOff x="1092290" y="4865628"/>
              <a:chExt cx="119921" cy="17043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497FDF6-A908-F915-2A44-20C5096761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920000">
                <a:off x="1092290" y="4867968"/>
                <a:ext cx="84698" cy="16809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BAED0A5-267E-2CFF-8B17-6C2D71711FD6}"/>
                  </a:ext>
                </a:extLst>
              </p:cNvPr>
              <p:cNvCxnSpPr>
                <a:cxnSpLocks/>
                <a:stCxn id="79" idx="4"/>
                <a:endCxn id="82" idx="2"/>
              </p:cNvCxnSpPr>
              <p:nvPr/>
            </p:nvCxnSpPr>
            <p:spPr>
              <a:xfrm flipV="1">
                <a:off x="1174096" y="4986286"/>
                <a:ext cx="35903" cy="39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FC6C617-424E-1134-FA18-768A21A6FB9F}"/>
                  </a:ext>
                </a:extLst>
              </p:cNvPr>
              <p:cNvCxnSpPr>
                <a:cxnSpLocks/>
                <a:stCxn id="79" idx="0"/>
                <a:endCxn id="82" idx="0"/>
              </p:cNvCxnSpPr>
              <p:nvPr/>
            </p:nvCxnSpPr>
            <p:spPr>
              <a:xfrm flipV="1">
                <a:off x="1095182" y="4873221"/>
                <a:ext cx="54788" cy="4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EF46E7FA-8B63-30D2-91A6-437E83E81EC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20000">
                <a:off x="1116199" y="4897632"/>
                <a:ext cx="128016" cy="64008"/>
              </a:xfrm>
              <a:prstGeom prst="arc">
                <a:avLst>
                  <a:gd name="adj1" fmla="val 10788605"/>
                  <a:gd name="adj2" fmla="val 156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E54F3A-F22A-B962-5DC6-F21B3F0067B9}"/>
                </a:ext>
              </a:extLst>
            </p:cNvPr>
            <p:cNvGrpSpPr/>
            <p:nvPr/>
          </p:nvGrpSpPr>
          <p:grpSpPr>
            <a:xfrm>
              <a:off x="931576" y="5899538"/>
              <a:ext cx="119921" cy="170431"/>
              <a:chOff x="1092290" y="4865628"/>
              <a:chExt cx="119921" cy="17043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09A2AFE-76DB-937B-A506-FB122952B43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920000">
                <a:off x="1092290" y="4867968"/>
                <a:ext cx="84698" cy="16809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06B9C61-E147-3416-CFE8-9C25420BD00E}"/>
                  </a:ext>
                </a:extLst>
              </p:cNvPr>
              <p:cNvCxnSpPr>
                <a:cxnSpLocks/>
                <a:stCxn id="84" idx="4"/>
                <a:endCxn id="87" idx="2"/>
              </p:cNvCxnSpPr>
              <p:nvPr/>
            </p:nvCxnSpPr>
            <p:spPr>
              <a:xfrm flipV="1">
                <a:off x="1174096" y="4986286"/>
                <a:ext cx="35903" cy="39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9A22771-6C32-B73C-9E63-AE0395102272}"/>
                  </a:ext>
                </a:extLst>
              </p:cNvPr>
              <p:cNvCxnSpPr>
                <a:cxnSpLocks/>
                <a:stCxn id="84" idx="0"/>
                <a:endCxn id="87" idx="0"/>
              </p:cNvCxnSpPr>
              <p:nvPr/>
            </p:nvCxnSpPr>
            <p:spPr>
              <a:xfrm flipV="1">
                <a:off x="1095182" y="4873221"/>
                <a:ext cx="54788" cy="4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E9FE5D7F-FCB6-2797-1548-2D0BAD6A35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720000">
                <a:off x="1116199" y="4897632"/>
                <a:ext cx="128016" cy="64008"/>
              </a:xfrm>
              <a:prstGeom prst="arc">
                <a:avLst>
                  <a:gd name="adj1" fmla="val 10788605"/>
                  <a:gd name="adj2" fmla="val 156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9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1F29541-D26C-963D-C8E2-0840A04666D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829800" y="6229350"/>
            <a:ext cx="7772400" cy="582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73679-8DAF-B38C-ED24-8B732C3D42ED}"/>
              </a:ext>
            </a:extLst>
          </p:cNvPr>
          <p:cNvSpPr txBox="1"/>
          <p:nvPr/>
        </p:nvSpPr>
        <p:spPr>
          <a:xfrm>
            <a:off x="8586439" y="5954751"/>
            <a:ext cx="777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/wiki/File:Cessna_172_line_drawing_oblique.svg</a:t>
            </a:r>
          </a:p>
        </p:txBody>
      </p:sp>
    </p:spTree>
    <p:extLst>
      <p:ext uri="{BB962C8B-B14F-4D97-AF65-F5344CB8AC3E}">
        <p14:creationId xmlns:p14="http://schemas.microsoft.com/office/powerpoint/2010/main" val="39608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EA27B2-EEF1-97A5-4576-B7DE2568E55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90" t="2596" r="34597" b="75146"/>
          <a:stretch/>
        </p:blipFill>
        <p:spPr>
          <a:xfrm rot="1800000">
            <a:off x="5378823" y="5698666"/>
            <a:ext cx="16674354" cy="6890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F96AEB-8297-D0CF-1A28-81F4A2AFD1A3}"/>
              </a:ext>
            </a:extLst>
          </p:cNvPr>
          <p:cNvSpPr txBox="1"/>
          <p:nvPr/>
        </p:nvSpPr>
        <p:spPr>
          <a:xfrm>
            <a:off x="6427694" y="645459"/>
            <a:ext cx="562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/wiki/File:Cessna_172.svg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68F47A-D2D7-1DE3-5298-A13647976F14}"/>
              </a:ext>
            </a:extLst>
          </p:cNvPr>
          <p:cNvCxnSpPr>
            <a:cxnSpLocks/>
          </p:cNvCxnSpPr>
          <p:nvPr/>
        </p:nvCxnSpPr>
        <p:spPr>
          <a:xfrm rot="1800000" flipH="1">
            <a:off x="3227296" y="8713695"/>
            <a:ext cx="17131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5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5AA21E-6085-F672-241D-DD75683C4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873" r="33625" b="2426"/>
          <a:stretch/>
        </p:blipFill>
        <p:spPr>
          <a:xfrm rot="7200000">
            <a:off x="7910037" y="2498029"/>
            <a:ext cx="11611926" cy="14349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6822B-0D64-7620-0AC7-3B29E8848E55}"/>
              </a:ext>
            </a:extLst>
          </p:cNvPr>
          <p:cNvSpPr txBox="1"/>
          <p:nvPr/>
        </p:nvSpPr>
        <p:spPr>
          <a:xfrm>
            <a:off x="5029200" y="1775012"/>
            <a:ext cx="562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/wiki/File:Cessna_172.svg</a:t>
            </a:r>
          </a:p>
        </p:txBody>
      </p:sp>
    </p:spTree>
    <p:extLst>
      <p:ext uri="{BB962C8B-B14F-4D97-AF65-F5344CB8AC3E}">
        <p14:creationId xmlns:p14="http://schemas.microsoft.com/office/powerpoint/2010/main" val="81650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CA29C6E-6F23-4048-33F3-66BF013A7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9679" t="23325"/>
          <a:stretch/>
        </p:blipFill>
        <p:spPr>
          <a:xfrm rot="14400000">
            <a:off x="10381129" y="-503146"/>
            <a:ext cx="6669742" cy="192942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B0F49-6769-4912-5A21-0AF828E0C4DD}"/>
              </a:ext>
            </a:extLst>
          </p:cNvPr>
          <p:cNvSpPr txBox="1"/>
          <p:nvPr/>
        </p:nvSpPr>
        <p:spPr>
          <a:xfrm>
            <a:off x="3361765" y="2312894"/>
            <a:ext cx="562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/wiki/File:Cessna_172.svg</a:t>
            </a:r>
          </a:p>
        </p:txBody>
      </p:sp>
    </p:spTree>
    <p:extLst>
      <p:ext uri="{BB962C8B-B14F-4D97-AF65-F5344CB8AC3E}">
        <p14:creationId xmlns:p14="http://schemas.microsoft.com/office/powerpoint/2010/main" val="110882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1139</TotalTime>
  <Words>74</Words>
  <Application>Microsoft Macintosh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Tamas Adam Kis</dc:creator>
  <cp:lastModifiedBy>Tamas Adam Kis</cp:lastModifiedBy>
  <cp:revision>38</cp:revision>
  <dcterms:created xsi:type="dcterms:W3CDTF">2023-04-22T03:50:57Z</dcterms:created>
  <dcterms:modified xsi:type="dcterms:W3CDTF">2023-04-24T02:53:16Z</dcterms:modified>
</cp:coreProperties>
</file>