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3" r:id="rId6"/>
    <p:sldId id="269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VUE.js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397"/>
            <a:ext cx="9144000" cy="514165"/>
          </a:xfrm>
        </p:spPr>
        <p:txBody>
          <a:bodyPr>
            <a:normAutofit fontScale="92500"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8A26B6F4-E7A0-4C87-B1B5-D9CAD431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6" y="1623195"/>
            <a:ext cx="6486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/Login/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5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21D3E20-7178-4F91-9910-B55F260C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4" y="1480357"/>
            <a:ext cx="4519260" cy="231756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9E8D0C8-EC9B-4FA4-8CBA-76A4CF74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4" y="3797926"/>
            <a:ext cx="2728000" cy="150863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4FBA319-5F6F-4669-ABC7-477B32B3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4" y="5306559"/>
            <a:ext cx="2728000" cy="93506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9E5CC59-7B38-4079-9345-D3059B5A1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44" y="3954948"/>
            <a:ext cx="3910870" cy="228668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96525BD-CCA3-405C-9E1F-AAD918045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244" y="1480356"/>
            <a:ext cx="3910870" cy="254725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366FAF4-8546-4763-98EB-F2E8822E1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114" y="1562069"/>
            <a:ext cx="3029640" cy="228668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07D643F-DF6A-489E-9A71-051DD4C68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6114" y="4027613"/>
            <a:ext cx="3184648" cy="15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pPr lvl="1">
              <a:defRPr/>
            </a:pP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9" y="138860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FC1671-DDF6-4B96-9150-0083305B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1653364"/>
            <a:ext cx="5635393" cy="42902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13A409-1C9D-4D57-AD1F-34196DA1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04" y="1653363"/>
            <a:ext cx="5783785" cy="4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645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381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EA9BF3-EBFD-4E58-84B4-FF79BB23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7" y="1761269"/>
            <a:ext cx="4417559" cy="28805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17B6301-5986-4E74-8248-0CCEEF2F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0" y="1761269"/>
            <a:ext cx="4348764" cy="29107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1DE545-049B-443C-A4D3-DCC9EDC1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652" y="4684794"/>
            <a:ext cx="5427754" cy="2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4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8138"/>
            <a:ext cx="9144000" cy="545352"/>
          </a:xfrm>
        </p:spPr>
        <p:txBody>
          <a:bodyPr>
            <a:normAutofit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16C3AD0B-49B8-41DA-84E3-BE738BF1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" y="1602377"/>
            <a:ext cx="3922022" cy="44065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988EF0-4A11-4B6F-9101-CEA24F70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02" y="1602377"/>
            <a:ext cx="5735638" cy="21257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50B7F9D-73B3-427D-A00E-2B2FB7512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02" y="4143647"/>
            <a:ext cx="5875441" cy="11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315" y="914400"/>
            <a:ext cx="7948269" cy="545352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Test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8" y="1401840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C5768CE-15E2-4637-BE55-5E8F1D25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5" y="1947191"/>
            <a:ext cx="11096625" cy="17145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033DB7-D09B-4A88-9DA5-FFB939C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48" y="1084762"/>
            <a:ext cx="2552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79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Frontend</vt:lpstr>
      <vt:lpstr>  Core components</vt:lpstr>
      <vt:lpstr>     User management</vt:lpstr>
      <vt:lpstr> Products (registered user/guest)</vt:lpstr>
      <vt:lpstr>Products (registered user/guest)</vt:lpstr>
      <vt:lpstr>      Admin page (CRUD)</vt:lpstr>
      <vt:lpstr>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Erik</cp:lastModifiedBy>
  <cp:revision>48</cp:revision>
  <dcterms:created xsi:type="dcterms:W3CDTF">2022-04-26T22:32:32Z</dcterms:created>
  <dcterms:modified xsi:type="dcterms:W3CDTF">2022-04-28T20:13:32Z</dcterms:modified>
</cp:coreProperties>
</file>