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8390C17-749C-464C-AC7B-C837BA53ED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24D65E9-3655-4EA2-AD6A-FBA6AE20B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7C0B424-937A-4BF1-8C4C-375F9EE8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E73E-A2A3-4E22-8402-E10B9D12BA91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6B30BEC-29DA-41D6-9FAD-906373162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441D375-F843-4ED6-9309-22A53D73D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306C-CA3D-4168-9899-37CA77CAC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197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088716-FF76-497B-AEF9-6628EE845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06D6DB6-3357-439C-A96C-0BAB68811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CE97A1B-8032-4E1A-B118-5C0A0DFA9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E73E-A2A3-4E22-8402-E10B9D12BA91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CFBDBA8-9C88-45C5-8513-EBDBD38A8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ABE9294-70C3-4558-8D77-A031FEA35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306C-CA3D-4168-9899-37CA77CAC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145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184B83E8-27DD-4338-9BB1-EDFC8B3449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D730181-612C-4E45-A778-17A41F281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A3C6FA3-8EA3-454C-B0F6-846F503F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E73E-A2A3-4E22-8402-E10B9D12BA91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DBD98D8-748C-4F47-AC91-902CE6172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3967D57-9C71-4C32-98E4-D9357CEEA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306C-CA3D-4168-9899-37CA77CAC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3659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4E5CF42-7222-4252-AA49-FC40AA37E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B8626A0-D4AC-4702-AC97-5B60C8C3E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092C052-C540-46CC-8D25-2B271331D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E73E-A2A3-4E22-8402-E10B9D12BA91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7B7B205-4BD5-48E6-8FDC-A074E3327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A8DFB8F-11EE-4BCA-8EDC-48E899E4A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306C-CA3D-4168-9899-37CA77CAC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101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7214243-2C12-44BF-93C9-7D1F643FB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34BA132-7BD5-400C-9DFC-B01E5CF24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C1FBFFF-45FA-48DD-8B52-8AD925577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E73E-A2A3-4E22-8402-E10B9D12BA91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579C674-82F7-4150-B03F-B01A22153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41A53DA-3BEC-4F19-9594-A0FD08272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306C-CA3D-4168-9899-37CA77CAC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293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D7A068-358A-459E-92E4-A7AC4CE6E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44672F0-CEFA-4E83-98CA-1DB9E9C0BA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A753F0F-412E-487C-8C3F-166CFF657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2B3B169-D7DA-4CDF-91B6-903D40994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E73E-A2A3-4E22-8402-E10B9D12BA91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BB43D7B-6FB7-42B0-BC83-9E907EF08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A692C00-019B-485E-9356-F5610E16A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306C-CA3D-4168-9899-37CA77CAC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819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689042-8515-4D11-86F9-DC8A0165A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26018AC-55C5-45EC-8491-184C34932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226DBEC-B470-41ED-8F0E-81982C104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9BBA3E0E-06A4-4FB4-8326-7141237B39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ACCE65A5-EBEF-4FF0-A5CE-CA1F7B6771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6C6C0133-8BE1-4FFF-8C27-22520BEEE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E73E-A2A3-4E22-8402-E10B9D12BA91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2BBFA037-C160-4326-863A-FAC44AD91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D5CBEF2-9FC6-41A8-8F25-9F0FDA10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306C-CA3D-4168-9899-37CA77CAC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566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3C9FEDC-5C11-499D-BD76-B1F684C4D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AE9BF858-1971-4997-AB88-606FA36F2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E73E-A2A3-4E22-8402-E10B9D12BA91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C64627B8-E530-4A19-BE07-A9B122734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2DE11B77-2F73-470D-8577-028BD70C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306C-CA3D-4168-9899-37CA77CAC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9325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BC6B1094-A71E-463A-B043-5E7F7B34D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E73E-A2A3-4E22-8402-E10B9D12BA91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6C3DB563-6AF7-4899-9B70-5278EB65A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DD44830-AD6F-480A-B3C5-166FEF77A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306C-CA3D-4168-9899-37CA77CAC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932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894FD93-D834-45D9-9BA7-587EBCA00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282D574-57CA-4AF1-A5B7-90A55D9D5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5151A1B-A012-4382-9930-F99C54AFA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E3D56E0-32B9-401E-AF0B-846C45650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E73E-A2A3-4E22-8402-E10B9D12BA91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74EA6B6-A187-44FB-AF04-C7B678AC8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CA56969-616E-43DD-ADCE-C98C0E341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306C-CA3D-4168-9899-37CA77CAC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54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2E9CA9-62A7-4A35-8E9B-785F68F1A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F147DB2F-B146-48A7-B388-859D6FB0B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8B5EE3E-3475-4FBE-9778-43F0093B0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C7D0D93-B27F-48C5-86BA-F76F67F35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E73E-A2A3-4E22-8402-E10B9D12BA91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6A266BC-E56D-4213-95F5-9AA159D49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5BC53A6-20C3-4702-B9AE-C1CDD696E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306C-CA3D-4168-9899-37CA77CAC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34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F25F332B-C869-4BFF-8F50-0114D793B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B70AC2A-D848-4762-A39F-BF3294104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A7EBA63-5C72-448B-A2B1-E0FAFAF7A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3E73E-A2A3-4E22-8402-E10B9D12BA91}" type="datetimeFigureOut">
              <a:rPr lang="en-GB" smtClean="0"/>
              <a:t>27/04/2022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5637B92-787E-439A-BBE5-8FB875C759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30A89B7-34A4-4E3A-ACFC-FF7AC047A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D306C-CA3D-4168-9899-37CA77CAC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805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041B513-B0AE-4DD9-8FE4-AA43E9DCF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3B321FA-D1B1-482C-B701-CC87A3FD0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3197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Szélesvásznú</PresentationFormat>
  <Paragraphs>1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Backend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Backend</dc:title>
  <dc:creator>aly@sulid.hu</dc:creator>
  <cp:lastModifiedBy>aly@sulid.hu</cp:lastModifiedBy>
  <cp:revision>1</cp:revision>
  <dcterms:created xsi:type="dcterms:W3CDTF">2022-04-26T22:32:32Z</dcterms:created>
  <dcterms:modified xsi:type="dcterms:W3CDTF">2022-04-26T22:33:59Z</dcterms:modified>
</cp:coreProperties>
</file>