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93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0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1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1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6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7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8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8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8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9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9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0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C97A77-49EC-4DD6-82CC-40407D9400E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518F08-D4CA-4CF0-B0F4-ACD53D27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6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495" y="2446469"/>
            <a:ext cx="10353762" cy="970450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/>
              <a:t>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520" y="3416919"/>
            <a:ext cx="4609711" cy="513445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 smtClean="0"/>
              <a:t>Made in Java, using Android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89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732449"/>
            <a:ext cx="6276714" cy="4058751"/>
          </a:xfrm>
        </p:spPr>
        <p:txBody>
          <a:bodyPr/>
          <a:lstStyle/>
          <a:p>
            <a:r>
              <a:rPr lang="en-US" dirty="0"/>
              <a:t>The application allows the user to get a more transparent interface than if they had to view it on a web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application can has much more potential in functionality, because it can use more tools like: fingerprint scanner for authentication, or QR code scanner.</a:t>
            </a:r>
            <a:endParaRPr lang="en-US" dirty="0" smtClean="0"/>
          </a:p>
          <a:p>
            <a:r>
              <a:rPr lang="en-US" dirty="0" smtClean="0"/>
              <a:t>Faster access: users don’t need to type the website’s address like in the browser.</a:t>
            </a:r>
            <a:endParaRPr lang="en-US" dirty="0" smtClean="0"/>
          </a:p>
          <a:p>
            <a:r>
              <a:rPr lang="en-US" dirty="0" smtClean="0"/>
              <a:t>We can send notifications to the user if a product is on sale or if there’s other news to tell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04" y="1294015"/>
            <a:ext cx="2083585" cy="4630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846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51906"/>
            <a:ext cx="10353762" cy="970450"/>
          </a:xfrm>
        </p:spPr>
        <p:txBody>
          <a:bodyPr/>
          <a:lstStyle/>
          <a:p>
            <a:r>
              <a:rPr lang="en-US" dirty="0" smtClean="0"/>
              <a:t>Menus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10" y="1422108"/>
            <a:ext cx="9625129" cy="4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93964"/>
            <a:ext cx="10353762" cy="970450"/>
          </a:xfrm>
        </p:spPr>
        <p:txBody>
          <a:bodyPr/>
          <a:lstStyle/>
          <a:p>
            <a:r>
              <a:rPr lang="en-US" dirty="0" smtClean="0"/>
              <a:t>The order making process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21" y="1679172"/>
            <a:ext cx="10937107" cy="454429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62298" y="1454727"/>
            <a:ext cx="8537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" t="124" r="89" b="3789"/>
          <a:stretch/>
        </p:blipFill>
        <p:spPr>
          <a:xfrm>
            <a:off x="415431" y="341277"/>
            <a:ext cx="11427706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4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5" r="145" b="3846"/>
          <a:stretch/>
        </p:blipFill>
        <p:spPr>
          <a:xfrm>
            <a:off x="361322" y="313405"/>
            <a:ext cx="11448165" cy="6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6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7046" y="2322022"/>
            <a:ext cx="10353762" cy="970450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27283" y="3292472"/>
            <a:ext cx="9793287" cy="611188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The Android application and the presentation was made by</a:t>
            </a:r>
            <a:r>
              <a:rPr lang="en-US" dirty="0" smtClean="0"/>
              <a:t>: </a:t>
            </a:r>
            <a:r>
              <a:rPr lang="en-US" b="1" dirty="0" err="1" smtClean="0"/>
              <a:t>Krisztián</a:t>
            </a:r>
            <a:r>
              <a:rPr lang="en-US" b="1" dirty="0" smtClean="0"/>
              <a:t> Szabolcs Gonda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02468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</TotalTime>
  <Words>121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Slate</vt:lpstr>
      <vt:lpstr>Android application</vt:lpstr>
      <vt:lpstr>Advantages</vt:lpstr>
      <vt:lpstr>Menus</vt:lpstr>
      <vt:lpstr>The order making process</vt:lpstr>
      <vt:lpstr>PowerPoint Presentation</vt:lpstr>
      <vt:lpstr>PowerPoint Presentation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alkalmazás</dc:title>
  <dc:creator>Szabolcs Gonda</dc:creator>
  <cp:lastModifiedBy>Szabolcs Gonda</cp:lastModifiedBy>
  <cp:revision>7</cp:revision>
  <dcterms:created xsi:type="dcterms:W3CDTF">2022-04-28T12:29:48Z</dcterms:created>
  <dcterms:modified xsi:type="dcterms:W3CDTF">2022-04-28T14:38:51Z</dcterms:modified>
</cp:coreProperties>
</file>