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6" r:id="rId3"/>
    <p:sldId id="277" r:id="rId4"/>
    <p:sldId id="259" r:id="rId5"/>
    <p:sldId id="260" r:id="rId6"/>
    <p:sldId id="261" r:id="rId7"/>
    <p:sldId id="263" r:id="rId8"/>
    <p:sldId id="269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52BAE-99A8-4C46-A619-8CD90794C8F6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5896-0C53-49B5-9F02-CE99D715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75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390C17-749C-464C-AC7B-C837BA53E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24D65E9-3655-4EA2-AD6A-FBA6AE20B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C0B424-937A-4BF1-8C4C-375F9EE8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B30BEC-29DA-41D6-9FAD-90637316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41D375-F843-4ED6-9309-22A53D73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088716-FF76-497B-AEF9-6628EE84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06D6DB6-3357-439C-A96C-0BAB68811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E97A1B-8032-4E1A-B118-5C0A0DF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FBDBA8-9C88-45C5-8513-EBDBD38A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BE9294-70C3-4558-8D77-A031FEA3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4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84B83E8-27DD-4338-9BB1-EDFC8B344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730181-612C-4E45-A778-17A41F281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3C6FA3-8EA3-454C-B0F6-846F503F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BD98D8-748C-4F47-AC91-902CE617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967D57-9C71-4C32-98E4-D9357CEE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65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E5CF42-7222-4252-AA49-FC40AA37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8626A0-D4AC-4702-AC97-5B60C8C3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92C052-C540-46CC-8D25-2B271331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B7B205-4BD5-48E6-8FDC-A074E332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DFB8F-11EE-4BCA-8EDC-48E899E4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10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214243-2C12-44BF-93C9-7D1F643F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4BA132-7BD5-400C-9DFC-B01E5CF24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1FBFFF-45FA-48DD-8B52-8AD92557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79C674-82F7-4150-B03F-B01A2215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1A53DA-3BEC-4F19-9594-A0FD0827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29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D7A068-358A-459E-92E4-A7AC4CE6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4672F0-CEFA-4E83-98CA-1DB9E9C0B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753F0F-412E-487C-8C3F-166CFF657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B3B169-D7DA-4CDF-91B6-903D4099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BB43D7B-6FB7-42B0-BC83-9E907EF0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692C00-019B-485E-9356-F5610E16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1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689042-8515-4D11-86F9-DC8A0165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26018AC-55C5-45EC-8491-184C3493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226DBEC-B470-41ED-8F0E-81982C104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BBA3E0E-06A4-4FB4-8326-7141237B3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CCE65A5-EBEF-4FF0-A5CE-CA1F7B677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C6C0133-8BE1-4FFF-8C27-22520BEE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BBFA037-C160-4326-863A-FAC44AD9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D5CBEF2-9FC6-41A8-8F25-9F0FDA10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56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C9FEDC-5C11-499D-BD76-B1F684C4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E9BF858-1971-4997-AB88-606FA36F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64627B8-E530-4A19-BE07-A9B12273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DE11B77-2F73-470D-8577-028BD70C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2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C6B1094-A71E-463A-B043-5E7F7B34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C3DB563-6AF7-4899-9B70-5278EB65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DD44830-AD6F-480A-B3C5-166FEF77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3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94FD93-D834-45D9-9BA7-587EBCA0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82D574-57CA-4AF1-A5B7-90A55D9D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5151A1B-A012-4382-9930-F99C54AF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3D56E0-32B9-401E-AF0B-846C4565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74EA6B6-A187-44FB-AF04-C7B678AC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A56969-616E-43DD-ADCE-C98C0E34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5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2E9CA9-62A7-4A35-8E9B-785F68F1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147DB2F-B146-48A7-B388-859D6FB0B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8B5EE3E-3475-4FBE-9778-43F0093B0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C7D0D93-B27F-48C5-86BA-F76F67F3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A266BC-E56D-4213-95F5-9AA159D4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BC53A6-20C3-4702-B9AE-C1CDD696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3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25F332B-C869-4BFF-8F50-0114D793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GB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70AC2A-D848-4762-A39F-BF329410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GB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7EBA63-5C72-448B-A2B1-E0FAFAF7A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3E73E-A2A3-4E22-8402-E10B9D12BA9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637B92-787E-439A-BBE5-8FB875C75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0A89B7-34A4-4E3A-ACFC-FF7AC047A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F891FDD-D95F-41B3-ACB8-63F97CC252B0}"/>
              </a:ext>
            </a:extLst>
          </p:cNvPr>
          <p:cNvSpPr/>
          <p:nvPr userDrawn="1"/>
        </p:nvSpPr>
        <p:spPr>
          <a:xfrm>
            <a:off x="30000" y="18000"/>
            <a:ext cx="12132000" cy="6840000"/>
          </a:xfrm>
          <a:prstGeom prst="rect">
            <a:avLst/>
          </a:prstGeom>
          <a:noFill/>
          <a:ln w="76200">
            <a:solidFill>
              <a:schemeClr val="bg2">
                <a:lumMod val="10000"/>
              </a:schemeClr>
            </a:solidFill>
          </a:ln>
          <a:effectLst>
            <a:outerShdw blurRad="635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BF3F5BF-81A0-44DA-9F54-C5874D32366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1" y="136525"/>
            <a:ext cx="1308606" cy="129224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34ECDE0-9558-4486-910B-470024A2BC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2" b="-2465"/>
          <a:stretch/>
        </p:blipFill>
        <p:spPr>
          <a:xfrm>
            <a:off x="650992" y="1169310"/>
            <a:ext cx="1308606" cy="326932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5980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41B513-B0AE-4DD9-8FE4-AA43E9DC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en-GB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C9B8F-14E2-4006-969C-CF5971390AFA}"/>
              </a:ext>
            </a:extLst>
          </p:cNvPr>
          <p:cNvSpPr txBox="1">
            <a:spLocks noChangeArrowheads="1"/>
          </p:cNvSpPr>
          <p:nvPr/>
        </p:nvSpPr>
        <p:spPr>
          <a:xfrm>
            <a:off x="1054100" y="1690687"/>
            <a:ext cx="50419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Frontend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tr-T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hu-HU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 (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(CRUD)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v"/>
              <a:defRPr/>
            </a:pPr>
            <a:endParaRPr lang="tr-T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5C6F52-0877-42A0-961F-BBB8D173419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90687"/>
            <a:ext cx="50419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Frontend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tr-T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VUE.js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hu-HU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endParaRPr lang="tr-TR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9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53F180-C42C-4828-9A4A-8F0C6B71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		</a:t>
            </a:r>
            <a:br>
              <a:rPr lang="en-GB" sz="4400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97BCEE-C013-4C4E-827A-E24A6C4B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524" y="1813049"/>
            <a:ext cx="7600951" cy="2101726"/>
          </a:xfrm>
        </p:spPr>
        <p:txBody>
          <a:bodyPr>
            <a:normAutofit/>
          </a:bodyPr>
          <a:lstStyle/>
          <a:p>
            <a:r>
              <a:rPr lang="hu-HU" sz="2000" dirty="0"/>
              <a:t>Most online businesses </a:t>
            </a:r>
            <a:r>
              <a:rPr lang="hu-HU" sz="2000" dirty="0" err="1"/>
              <a:t>already</a:t>
            </a:r>
            <a:r>
              <a:rPr lang="hu-HU" sz="2000" dirty="0"/>
              <a:t> </a:t>
            </a:r>
            <a:r>
              <a:rPr lang="hu-HU" sz="2000" dirty="0" err="1"/>
              <a:t>have</a:t>
            </a:r>
            <a:r>
              <a:rPr lang="hu-HU" sz="2000" dirty="0"/>
              <a:t> </a:t>
            </a:r>
            <a:r>
              <a:rPr lang="hu-HU" sz="2000" dirty="0" err="1"/>
              <a:t>their</a:t>
            </a:r>
            <a:r>
              <a:rPr lang="hu-HU" sz="2000" dirty="0"/>
              <a:t> </a:t>
            </a:r>
            <a:r>
              <a:rPr lang="hu-HU" sz="2000" dirty="0" err="1"/>
              <a:t>own</a:t>
            </a:r>
            <a:r>
              <a:rPr lang="hu-HU" sz="2000" dirty="0"/>
              <a:t> website.</a:t>
            </a:r>
          </a:p>
          <a:p>
            <a:r>
              <a:rPr lang="hu-HU" sz="2000" dirty="0"/>
              <a:t>A webshop </a:t>
            </a:r>
            <a:r>
              <a:rPr lang="hu-HU" sz="2000" dirty="0" err="1"/>
              <a:t>requires</a:t>
            </a:r>
            <a:r>
              <a:rPr lang="hu-HU" sz="2000" dirty="0"/>
              <a:t> </a:t>
            </a:r>
            <a:r>
              <a:rPr lang="hu-HU" sz="2000" dirty="0" err="1"/>
              <a:t>much</a:t>
            </a:r>
            <a:r>
              <a:rPr lang="hu-HU" sz="2000" dirty="0"/>
              <a:t> less </a:t>
            </a:r>
            <a:r>
              <a:rPr lang="hu-HU" sz="2000" dirty="0" err="1"/>
              <a:t>maintenance</a:t>
            </a:r>
            <a:r>
              <a:rPr lang="hu-HU" sz="2000" dirty="0"/>
              <a:t> cost</a:t>
            </a:r>
          </a:p>
          <a:p>
            <a:r>
              <a:rPr lang="hu-HU" sz="2000" dirty="0" err="1"/>
              <a:t>With</a:t>
            </a:r>
            <a:r>
              <a:rPr lang="hu-HU" sz="2000" dirty="0"/>
              <a:t> a webshop a business </a:t>
            </a:r>
            <a:r>
              <a:rPr lang="hu-HU" sz="2000" dirty="0" err="1"/>
              <a:t>can</a:t>
            </a:r>
            <a:r>
              <a:rPr lang="hu-HU" sz="2000" dirty="0"/>
              <a:t> </a:t>
            </a:r>
            <a:r>
              <a:rPr lang="hu-HU" sz="2000" dirty="0" err="1"/>
              <a:t>reach</a:t>
            </a:r>
            <a:r>
              <a:rPr lang="hu-HU" sz="2000" dirty="0"/>
              <a:t> a </a:t>
            </a:r>
            <a:r>
              <a:rPr lang="hu-HU" sz="2000" dirty="0" err="1"/>
              <a:t>much</a:t>
            </a:r>
            <a:r>
              <a:rPr lang="hu-HU" sz="2000" dirty="0"/>
              <a:t> </a:t>
            </a:r>
            <a:r>
              <a:rPr lang="hu-HU" sz="2000" dirty="0" err="1"/>
              <a:t>higher</a:t>
            </a:r>
            <a:r>
              <a:rPr lang="hu-HU" sz="2000" dirty="0"/>
              <a:t> </a:t>
            </a:r>
            <a:r>
              <a:rPr lang="hu-HU" sz="2000" dirty="0" err="1"/>
              <a:t>audience</a:t>
            </a:r>
            <a:endParaRPr lang="hu-HU" sz="2000" dirty="0"/>
          </a:p>
          <a:p>
            <a:r>
              <a:rPr lang="hu-HU" sz="2000" dirty="0" err="1"/>
              <a:t>Making</a:t>
            </a:r>
            <a:r>
              <a:rPr lang="hu-HU" sz="2000" dirty="0"/>
              <a:t> a website </a:t>
            </a:r>
            <a:r>
              <a:rPr lang="hu-HU" sz="2000" dirty="0" err="1"/>
              <a:t>for</a:t>
            </a:r>
            <a:r>
              <a:rPr lang="hu-HU" sz="2000" dirty="0"/>
              <a:t> a business </a:t>
            </a:r>
            <a:r>
              <a:rPr lang="hu-HU" sz="2000" dirty="0" err="1"/>
              <a:t>can</a:t>
            </a:r>
            <a:r>
              <a:rPr lang="hu-HU" sz="2000" dirty="0"/>
              <a:t> be </a:t>
            </a:r>
            <a:r>
              <a:rPr lang="hu-HU" sz="2000" dirty="0" err="1"/>
              <a:t>considered</a:t>
            </a:r>
            <a:r>
              <a:rPr lang="hu-HU" sz="2000" dirty="0"/>
              <a:t> a </a:t>
            </a:r>
            <a:r>
              <a:rPr lang="hu-HU" sz="2000" dirty="0" err="1"/>
              <a:t>standerd</a:t>
            </a:r>
            <a:r>
              <a:rPr lang="hu-HU" sz="2000" dirty="0"/>
              <a:t> </a:t>
            </a:r>
            <a:r>
              <a:rPr lang="hu-HU" sz="2000" dirty="0" err="1"/>
              <a:t>requirement</a:t>
            </a:r>
            <a:endParaRPr lang="hu-HU" sz="2000" dirty="0"/>
          </a:p>
          <a:p>
            <a:endParaRPr lang="hu-HU" sz="2000" dirty="0"/>
          </a:p>
          <a:p>
            <a:endParaRPr lang="hu-HU" sz="2000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BB6A1BE4-74F4-4139-946B-D5B786B12430}"/>
              </a:ext>
            </a:extLst>
          </p:cNvPr>
          <p:cNvSpPr txBox="1">
            <a:spLocks/>
          </p:cNvSpPr>
          <p:nvPr/>
        </p:nvSpPr>
        <p:spPr>
          <a:xfrm>
            <a:off x="1524000" y="487486"/>
            <a:ext cx="9144000" cy="84711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defRPr/>
            </a:pPr>
            <a:r>
              <a:rPr lang="hu-HU" sz="6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</a:t>
            </a:r>
            <a:r>
              <a:rPr lang="hu-HU" sz="5400" dirty="0" err="1"/>
              <a:t>Why</a:t>
            </a:r>
            <a:r>
              <a:rPr lang="hu-HU" sz="5400" dirty="0"/>
              <a:t> </a:t>
            </a:r>
            <a:r>
              <a:rPr lang="hu-HU" sz="5400" dirty="0" err="1"/>
              <a:t>are</a:t>
            </a:r>
            <a:r>
              <a:rPr lang="hu-HU" sz="5400" dirty="0"/>
              <a:t> </a:t>
            </a:r>
            <a:r>
              <a:rPr lang="hu-HU" sz="5400" dirty="0" err="1"/>
              <a:t>we</a:t>
            </a:r>
            <a:r>
              <a:rPr lang="hu-HU" sz="5400" dirty="0"/>
              <a:t> </a:t>
            </a:r>
            <a:r>
              <a:rPr lang="hu-HU" sz="5400" dirty="0" err="1"/>
              <a:t>making</a:t>
            </a:r>
            <a:r>
              <a:rPr lang="hu-HU" sz="5400" dirty="0"/>
              <a:t> a webshop?</a:t>
            </a:r>
            <a:endParaRPr lang="en-GB" sz="54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F56988C3-69C4-4421-9F78-FC61B75C905C}"/>
              </a:ext>
            </a:extLst>
          </p:cNvPr>
          <p:cNvCxnSpPr>
            <a:cxnSpLocks/>
          </p:cNvCxnSpPr>
          <p:nvPr/>
        </p:nvCxnSpPr>
        <p:spPr>
          <a:xfrm>
            <a:off x="3681756" y="1238247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0A7BCA7C-42FB-4240-A145-2F6FFCBA8E1A}"/>
              </a:ext>
            </a:extLst>
          </p:cNvPr>
          <p:cNvSpPr txBox="1">
            <a:spLocks/>
          </p:cNvSpPr>
          <p:nvPr/>
        </p:nvSpPr>
        <p:spPr>
          <a:xfrm>
            <a:off x="2295523" y="4272087"/>
            <a:ext cx="7600951" cy="2101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 err="1"/>
              <a:t>Conclusion</a:t>
            </a:r>
            <a:r>
              <a:rPr lang="hu-HU" dirty="0"/>
              <a:t>:</a:t>
            </a:r>
          </a:p>
          <a:p>
            <a:pPr marL="0" indent="0" algn="ctr">
              <a:buNone/>
            </a:pPr>
            <a:r>
              <a:rPr lang="hu-HU" sz="2000" dirty="0" err="1"/>
              <a:t>Today</a:t>
            </a:r>
            <a:r>
              <a:rPr lang="hu-HU" sz="2000" dirty="0"/>
              <a:t> </a:t>
            </a:r>
            <a:r>
              <a:rPr lang="hu-HU" sz="2000" dirty="0" err="1"/>
              <a:t>every</a:t>
            </a:r>
            <a:r>
              <a:rPr lang="hu-HU" sz="2000" dirty="0"/>
              <a:t> business </a:t>
            </a:r>
            <a:r>
              <a:rPr lang="hu-HU" sz="2000" dirty="0" err="1"/>
              <a:t>should</a:t>
            </a:r>
            <a:r>
              <a:rPr lang="hu-HU" sz="2000" dirty="0"/>
              <a:t> </a:t>
            </a:r>
            <a:r>
              <a:rPr lang="hu-HU" sz="2000" dirty="0" err="1"/>
              <a:t>consider</a:t>
            </a:r>
            <a:r>
              <a:rPr lang="hu-HU" sz="2000" dirty="0"/>
              <a:t> </a:t>
            </a:r>
            <a:r>
              <a:rPr lang="hu-HU" sz="2000" dirty="0" err="1"/>
              <a:t>having</a:t>
            </a:r>
            <a:r>
              <a:rPr lang="hu-HU" sz="2000" dirty="0"/>
              <a:t> an online platform,</a:t>
            </a:r>
          </a:p>
          <a:p>
            <a:pPr marL="0" indent="0" algn="ctr">
              <a:buNone/>
            </a:pPr>
            <a:r>
              <a:rPr lang="hu-HU" sz="2000" dirty="0" err="1"/>
              <a:t>because</a:t>
            </a:r>
            <a:r>
              <a:rPr lang="hu-HU" sz="2000" dirty="0"/>
              <a:t> </a:t>
            </a:r>
            <a:r>
              <a:rPr lang="hu-HU" sz="2000" dirty="0" err="1"/>
              <a:t>it</a:t>
            </a:r>
            <a:r>
              <a:rPr lang="hu-HU" sz="2000" dirty="0"/>
              <a:t> </a:t>
            </a:r>
            <a:r>
              <a:rPr lang="hu-HU" sz="2000" dirty="0" err="1"/>
              <a:t>make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difference</a:t>
            </a:r>
            <a:r>
              <a:rPr lang="hu-HU" sz="2000" dirty="0"/>
              <a:t>,</a:t>
            </a:r>
          </a:p>
          <a:p>
            <a:pPr marL="0" indent="0" algn="ctr">
              <a:buNone/>
            </a:pPr>
            <a:r>
              <a:rPr lang="hu-HU" sz="2000" dirty="0" err="1"/>
              <a:t>nowdays</a:t>
            </a:r>
            <a:r>
              <a:rPr lang="hu-HU" sz="2000" dirty="0"/>
              <a:t> </a:t>
            </a:r>
            <a:r>
              <a:rPr lang="hu-HU" sz="2000" dirty="0" err="1"/>
              <a:t>this</a:t>
            </a:r>
            <a:r>
              <a:rPr lang="hu-HU" sz="2000" dirty="0"/>
              <a:t> </a:t>
            </a:r>
            <a:r>
              <a:rPr lang="hu-HU" sz="2000" dirty="0" err="1"/>
              <a:t>fack</a:t>
            </a:r>
            <a:r>
              <a:rPr lang="hu-HU" sz="2000" dirty="0"/>
              <a:t> is </a:t>
            </a:r>
            <a:r>
              <a:rPr lang="hu-HU" sz="2000" dirty="0" err="1"/>
              <a:t>widely</a:t>
            </a:r>
            <a:r>
              <a:rPr lang="hu-HU" sz="2000" dirty="0"/>
              <a:t> </a:t>
            </a:r>
            <a:r>
              <a:rPr lang="hu-HU" sz="2000" dirty="0" err="1"/>
              <a:t>recognised</a:t>
            </a:r>
            <a:r>
              <a:rPr lang="hu-HU" sz="2000" dirty="0"/>
              <a:t> and more and more</a:t>
            </a:r>
          </a:p>
          <a:p>
            <a:pPr marL="0" indent="0" algn="ctr">
              <a:buNone/>
            </a:pPr>
            <a:r>
              <a:rPr lang="hu-HU" sz="2000" dirty="0" err="1"/>
              <a:t>sites</a:t>
            </a:r>
            <a:r>
              <a:rPr lang="hu-HU" sz="2000" dirty="0"/>
              <a:t> </a:t>
            </a:r>
            <a:r>
              <a:rPr lang="hu-HU" sz="2000" dirty="0" err="1"/>
              <a:t>are</a:t>
            </a:r>
            <a:r>
              <a:rPr lang="hu-HU" sz="2000" dirty="0"/>
              <a:t> </a:t>
            </a:r>
            <a:r>
              <a:rPr lang="hu-HU" sz="2000" dirty="0" err="1"/>
              <a:t>being</a:t>
            </a:r>
            <a:r>
              <a:rPr lang="hu-HU" sz="2000" dirty="0"/>
              <a:t> </a:t>
            </a:r>
            <a:r>
              <a:rPr lang="hu-HU" sz="2000" dirty="0" err="1"/>
              <a:t>created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offer</a:t>
            </a:r>
            <a:r>
              <a:rPr lang="hu-HU" sz="2000" dirty="0"/>
              <a:t> a </a:t>
            </a:r>
            <a:r>
              <a:rPr lang="hu-HU" sz="2000" dirty="0" err="1"/>
              <a:t>place</a:t>
            </a:r>
            <a:r>
              <a:rPr lang="hu-HU" sz="2000" dirty="0"/>
              <a:t> </a:t>
            </a:r>
            <a:r>
              <a:rPr lang="hu-HU" sz="2000" dirty="0" err="1"/>
              <a:t>for</a:t>
            </a:r>
            <a:r>
              <a:rPr lang="hu-HU" sz="2000" dirty="0"/>
              <a:t> online </a:t>
            </a:r>
            <a:r>
              <a:rPr lang="hu-HU" sz="2000" dirty="0" err="1"/>
              <a:t>transactions</a:t>
            </a:r>
            <a:r>
              <a:rPr lang="hu-HU" sz="2000" dirty="0"/>
              <a:t>.</a:t>
            </a: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5694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53F180-C42C-4828-9A4A-8F0C6B71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		</a:t>
            </a:r>
            <a:br>
              <a:rPr lang="en-GB" sz="4400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97BCEE-C013-4C4E-827A-E24A6C4B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164" y="4245340"/>
            <a:ext cx="7600951" cy="2101726"/>
          </a:xfrm>
        </p:spPr>
        <p:txBody>
          <a:bodyPr>
            <a:normAutofit/>
          </a:bodyPr>
          <a:lstStyle/>
          <a:p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provide</a:t>
            </a:r>
            <a:r>
              <a:rPr lang="hu-HU" sz="2000" dirty="0"/>
              <a:t> a </a:t>
            </a:r>
            <a:r>
              <a:rPr lang="hu-HU" sz="2000" dirty="0" err="1"/>
              <a:t>stabile</a:t>
            </a:r>
            <a:r>
              <a:rPr lang="hu-HU" sz="2000" dirty="0"/>
              <a:t> and </a:t>
            </a:r>
            <a:r>
              <a:rPr lang="hu-HU" sz="2000" dirty="0" err="1"/>
              <a:t>fast</a:t>
            </a:r>
            <a:r>
              <a:rPr lang="hu-HU" sz="2000" dirty="0"/>
              <a:t> </a:t>
            </a:r>
            <a:r>
              <a:rPr lang="hu-HU" sz="2000" dirty="0" err="1"/>
              <a:t>background</a:t>
            </a:r>
            <a:r>
              <a:rPr lang="hu-HU" sz="2000" dirty="0"/>
              <a:t> </a:t>
            </a:r>
            <a:r>
              <a:rPr lang="hu-HU" sz="2000" dirty="0" err="1"/>
              <a:t>for</a:t>
            </a:r>
            <a:r>
              <a:rPr lang="hu-HU" sz="2000" dirty="0"/>
              <a:t> </a:t>
            </a:r>
            <a:r>
              <a:rPr lang="hu-HU" sz="2000" dirty="0" err="1"/>
              <a:t>our</a:t>
            </a:r>
            <a:r>
              <a:rPr lang="hu-HU" sz="2000" dirty="0"/>
              <a:t> shop</a:t>
            </a:r>
          </a:p>
          <a:p>
            <a:r>
              <a:rPr lang="hu-HU" sz="2000" dirty="0"/>
              <a:t>Website is </a:t>
            </a:r>
            <a:r>
              <a:rPr lang="hu-HU" sz="2000" dirty="0" err="1"/>
              <a:t>visually</a:t>
            </a:r>
            <a:r>
              <a:rPr lang="hu-HU" sz="2000" dirty="0"/>
              <a:t> </a:t>
            </a:r>
            <a:r>
              <a:rPr lang="hu-HU" sz="2000" dirty="0" err="1"/>
              <a:t>appealing</a:t>
            </a:r>
            <a:endParaRPr lang="hu-HU" sz="2000" dirty="0"/>
          </a:p>
          <a:p>
            <a:r>
              <a:rPr lang="hu-HU" sz="2000" dirty="0" err="1"/>
              <a:t>With</a:t>
            </a:r>
            <a:r>
              <a:rPr lang="hu-HU" sz="2000" dirty="0"/>
              <a:t> a </a:t>
            </a:r>
            <a:r>
              <a:rPr lang="hu-HU" sz="2000" dirty="0" err="1"/>
              <a:t>dedictaded</a:t>
            </a:r>
            <a:r>
              <a:rPr lang="hu-HU" sz="2000" dirty="0"/>
              <a:t> mobile </a:t>
            </a:r>
            <a:r>
              <a:rPr lang="hu-HU" sz="2000" dirty="0" err="1"/>
              <a:t>application</a:t>
            </a:r>
            <a:r>
              <a:rPr lang="hu-HU" sz="2000" dirty="0"/>
              <a:t> shopping </a:t>
            </a:r>
            <a:r>
              <a:rPr lang="hu-HU" sz="2000" dirty="0" err="1"/>
              <a:t>never</a:t>
            </a:r>
            <a:r>
              <a:rPr lang="hu-HU" sz="2000" dirty="0"/>
              <a:t> </a:t>
            </a:r>
            <a:r>
              <a:rPr lang="hu-HU" sz="2000" dirty="0" err="1"/>
              <a:t>were</a:t>
            </a:r>
            <a:r>
              <a:rPr lang="hu-HU" sz="2000" dirty="0"/>
              <a:t> </a:t>
            </a:r>
            <a:r>
              <a:rPr lang="hu-HU" sz="2000" dirty="0" err="1"/>
              <a:t>easier</a:t>
            </a:r>
            <a:endParaRPr lang="hu-HU" sz="2000" dirty="0"/>
          </a:p>
          <a:p>
            <a:endParaRPr lang="hu-HU" sz="2000" dirty="0"/>
          </a:p>
          <a:p>
            <a:endParaRPr lang="hu-HU" sz="2000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BB6A1BE4-74F4-4139-946B-D5B786B12430}"/>
              </a:ext>
            </a:extLst>
          </p:cNvPr>
          <p:cNvSpPr txBox="1">
            <a:spLocks/>
          </p:cNvSpPr>
          <p:nvPr/>
        </p:nvSpPr>
        <p:spPr>
          <a:xfrm>
            <a:off x="1524000" y="487486"/>
            <a:ext cx="9144000" cy="84711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defRPr/>
            </a:pPr>
            <a:r>
              <a:rPr lang="hu-HU" sz="6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 </a:t>
            </a:r>
            <a:r>
              <a:rPr lang="hu-HU" sz="5400" dirty="0" err="1"/>
              <a:t>Our</a:t>
            </a:r>
            <a:r>
              <a:rPr lang="hu-HU" sz="5400" dirty="0"/>
              <a:t> shop</a:t>
            </a:r>
            <a:endParaRPr lang="en-GB" sz="54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F56988C3-69C4-4421-9F78-FC61B75C905C}"/>
              </a:ext>
            </a:extLst>
          </p:cNvPr>
          <p:cNvCxnSpPr>
            <a:cxnSpLocks/>
          </p:cNvCxnSpPr>
          <p:nvPr/>
        </p:nvCxnSpPr>
        <p:spPr>
          <a:xfrm>
            <a:off x="3357904" y="131665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0A7BCA7C-42FB-4240-A145-2F6FFCBA8E1A}"/>
              </a:ext>
            </a:extLst>
          </p:cNvPr>
          <p:cNvSpPr txBox="1">
            <a:spLocks/>
          </p:cNvSpPr>
          <p:nvPr/>
        </p:nvSpPr>
        <p:spPr>
          <a:xfrm>
            <a:off x="2489164" y="1690688"/>
            <a:ext cx="7600951" cy="2101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000" dirty="0"/>
              <a:t>The NASAPC </a:t>
            </a:r>
            <a:r>
              <a:rPr lang="hu-HU" sz="2000" dirty="0" err="1"/>
              <a:t>offers</a:t>
            </a:r>
            <a:r>
              <a:rPr lang="hu-HU" sz="2000" dirty="0"/>
              <a:t> a </a:t>
            </a:r>
            <a:r>
              <a:rPr lang="hu-HU" sz="2000" dirty="0" err="1"/>
              <a:t>highly</a:t>
            </a:r>
            <a:r>
              <a:rPr lang="hu-HU" sz="2000" dirty="0"/>
              <a:t> </a:t>
            </a:r>
            <a:r>
              <a:rPr lang="hu-HU" sz="2000" dirty="0" err="1"/>
              <a:t>scalable</a:t>
            </a:r>
            <a:r>
              <a:rPr lang="hu-HU" sz="2000" dirty="0"/>
              <a:t> platform </a:t>
            </a:r>
            <a:r>
              <a:rPr lang="hu-HU" sz="2000" dirty="0" err="1"/>
              <a:t>for</a:t>
            </a:r>
            <a:r>
              <a:rPr lang="hu-HU" sz="2000" dirty="0"/>
              <a:t> an </a:t>
            </a:r>
            <a:r>
              <a:rPr lang="hu-HU" sz="2000" dirty="0" err="1"/>
              <a:t>actual</a:t>
            </a:r>
            <a:endParaRPr lang="hu-HU" sz="2000" dirty="0"/>
          </a:p>
          <a:p>
            <a:pPr marL="0" indent="0" algn="ctr">
              <a:buNone/>
            </a:pPr>
            <a:r>
              <a:rPr lang="hu-HU" sz="2000" dirty="0"/>
              <a:t>webshop </a:t>
            </a:r>
            <a:r>
              <a:rPr lang="hu-HU" sz="2000" dirty="0" err="1"/>
              <a:t>capable</a:t>
            </a:r>
            <a:r>
              <a:rPr lang="hu-HU" sz="2000" dirty="0"/>
              <a:t> of </a:t>
            </a:r>
            <a:r>
              <a:rPr lang="hu-HU" sz="2000" dirty="0" err="1"/>
              <a:t>fulfilling</a:t>
            </a:r>
            <a:r>
              <a:rPr lang="hu-HU" sz="2000" dirty="0"/>
              <a:t> </a:t>
            </a:r>
            <a:r>
              <a:rPr lang="hu-HU" sz="2000" dirty="0" err="1"/>
              <a:t>every</a:t>
            </a:r>
            <a:r>
              <a:rPr lang="hu-HU" sz="2000" dirty="0"/>
              <a:t> </a:t>
            </a:r>
            <a:r>
              <a:rPr lang="hu-HU" sz="2000" dirty="0" err="1"/>
              <a:t>function</a:t>
            </a:r>
            <a:r>
              <a:rPr lang="hu-HU" sz="2000" dirty="0"/>
              <a:t> a modern webshop </a:t>
            </a:r>
            <a:r>
              <a:rPr lang="hu-HU" sz="2000" dirty="0" err="1"/>
              <a:t>should</a:t>
            </a:r>
            <a:endParaRPr lang="hu-HU" sz="2000" dirty="0"/>
          </a:p>
          <a:p>
            <a:pPr marL="0" indent="0" algn="ctr">
              <a:buNone/>
            </a:pPr>
            <a:r>
              <a:rPr lang="hu-HU" sz="2000" dirty="0" err="1"/>
              <a:t>have</a:t>
            </a:r>
            <a:r>
              <a:rPr lang="hu-HU" sz="2000" dirty="0"/>
              <a:t> and more, </a:t>
            </a:r>
            <a:r>
              <a:rPr lang="hu-HU" sz="2000" dirty="0" err="1"/>
              <a:t>on</a:t>
            </a:r>
            <a:r>
              <a:rPr lang="hu-HU" sz="2000" dirty="0"/>
              <a:t> top of </a:t>
            </a:r>
            <a:r>
              <a:rPr lang="hu-HU" sz="2000" dirty="0" err="1"/>
              <a:t>providing</a:t>
            </a:r>
            <a:r>
              <a:rPr lang="hu-HU" sz="2000" dirty="0"/>
              <a:t> a </a:t>
            </a:r>
            <a:r>
              <a:rPr lang="hu-HU" sz="2000" dirty="0" err="1"/>
              <a:t>great</a:t>
            </a:r>
            <a:r>
              <a:rPr lang="hu-HU" sz="2000" dirty="0"/>
              <a:t> consumer </a:t>
            </a:r>
            <a:r>
              <a:rPr lang="hu-HU" sz="2000" dirty="0" err="1"/>
              <a:t>experience</a:t>
            </a:r>
            <a:r>
              <a:rPr lang="hu-HU" sz="2000" dirty="0"/>
              <a:t>.</a:t>
            </a:r>
          </a:p>
          <a:p>
            <a:endParaRPr lang="hu-HU" sz="2000" dirty="0"/>
          </a:p>
          <a:p>
            <a:pPr marL="0" indent="0" algn="ctr">
              <a:buNone/>
            </a:pPr>
            <a:r>
              <a:rPr lang="hu-HU" sz="2000" dirty="0" err="1"/>
              <a:t>This</a:t>
            </a:r>
            <a:r>
              <a:rPr lang="hu-HU" sz="2000" dirty="0"/>
              <a:t> is </a:t>
            </a:r>
            <a:r>
              <a:rPr lang="hu-HU" sz="2000" dirty="0" err="1"/>
              <a:t>how</a:t>
            </a:r>
            <a:r>
              <a:rPr lang="hu-HU" sz="2000" dirty="0"/>
              <a:t>:</a:t>
            </a:r>
          </a:p>
          <a:p>
            <a:pPr marL="914400" lvl="2" indent="0" algn="ctr">
              <a:buNone/>
            </a:pP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6040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pPr lvl="1">
              <a:defRPr/>
            </a:pPr>
            <a:r>
              <a:rPr lang="hu-HU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hu-HU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hu-HU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tr-TR" sz="6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914397"/>
            <a:ext cx="9144000" cy="514165"/>
          </a:xfrm>
        </p:spPr>
        <p:txBody>
          <a:bodyPr>
            <a:normAutofit fontScale="92500" lnSpcReduction="10000"/>
          </a:bodyPr>
          <a:lstStyle/>
          <a:p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>
            <a:extLst>
              <a:ext uri="{FF2B5EF4-FFF2-40B4-BE49-F238E27FC236}">
                <a16:creationId xmlns:a16="http://schemas.microsoft.com/office/drawing/2014/main" id="{8A26B6F4-E7A0-4C87-B1B5-D9CAD431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6" y="1623195"/>
            <a:ext cx="64865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pPr lvl="1">
              <a:defRPr/>
            </a:pPr>
            <a:r>
              <a:rPr lang="hu-HU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  <a:r>
              <a:rPr lang="hu-HU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hu-HU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  <a:endParaRPr lang="en-GB" sz="6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4400"/>
            <a:ext cx="9144000" cy="545352"/>
          </a:xfrm>
        </p:spPr>
        <p:txBody>
          <a:bodyPr>
            <a:normAutofit lnSpcReduction="10000"/>
          </a:bodyPr>
          <a:lstStyle/>
          <a:p>
            <a:r>
              <a:rPr lang="hu-HU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Signup</a:t>
            </a:r>
            <a:r>
              <a:rPr lang="hu-H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/Login/</a:t>
            </a:r>
            <a:r>
              <a:rPr lang="hu-HU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Forgot</a:t>
            </a:r>
            <a:r>
              <a:rPr lang="hu-H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lcím 2">
            <a:extLst>
              <a:ext uri="{FF2B5EF4-FFF2-40B4-BE49-F238E27FC236}">
                <a16:creationId xmlns:a16="http://schemas.microsoft.com/office/drawing/2014/main" id="{E0570FEA-9BAE-45BD-BE2E-95F1E84F7C7C}"/>
              </a:ext>
            </a:extLst>
          </p:cNvPr>
          <p:cNvSpPr txBox="1">
            <a:spLocks/>
          </p:cNvSpPr>
          <p:nvPr/>
        </p:nvSpPr>
        <p:spPr>
          <a:xfrm>
            <a:off x="1524000" y="1362625"/>
            <a:ext cx="9144000" cy="398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21D3E20-7178-4F91-9910-B55F260C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4" y="1480357"/>
            <a:ext cx="4519260" cy="2317569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E9E8D0C8-EC9B-4FA4-8CBA-76A4CF74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94" y="3797926"/>
            <a:ext cx="2728000" cy="1508633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94FBA319-5F6F-4669-ABC7-477B32B3D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94" y="5306559"/>
            <a:ext cx="2728000" cy="935069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C9E5CC59-7B38-4079-9345-D3059B5A1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244" y="3954948"/>
            <a:ext cx="3910870" cy="2286680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996525BD-CCA3-405C-9E1F-AAD918045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244" y="1480356"/>
            <a:ext cx="3910870" cy="2547257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D366FAF4-8546-4763-98EB-F2E8822E1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6114" y="1562069"/>
            <a:ext cx="3029640" cy="2286680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D07D643F-DF6A-489E-9A71-051DD4C688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6114" y="4027613"/>
            <a:ext cx="3184648" cy="156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/>
          </a:bodyPr>
          <a:lstStyle/>
          <a:p>
            <a:pPr lvl="1">
              <a:defRPr/>
            </a:pP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Products (</a:t>
            </a:r>
            <a:r>
              <a:rPr lang="hu-HU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</a:t>
            </a: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4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914400"/>
            <a:ext cx="9144000" cy="545352"/>
          </a:xfrm>
        </p:spPr>
        <p:txBody>
          <a:bodyPr>
            <a:normAutofit lnSpcReduction="10000"/>
          </a:bodyPr>
          <a:lstStyle/>
          <a:p>
            <a:r>
              <a:rPr lang="hu-HU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</a:t>
            </a:r>
            <a:r>
              <a:rPr lang="hu-H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hu-HU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Wishlist</a:t>
            </a:r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lcím 2">
            <a:extLst>
              <a:ext uri="{FF2B5EF4-FFF2-40B4-BE49-F238E27FC236}">
                <a16:creationId xmlns:a16="http://schemas.microsoft.com/office/drawing/2014/main" id="{E0570FEA-9BAE-45BD-BE2E-95F1E84F7C7C}"/>
              </a:ext>
            </a:extLst>
          </p:cNvPr>
          <p:cNvSpPr txBox="1">
            <a:spLocks/>
          </p:cNvSpPr>
          <p:nvPr/>
        </p:nvSpPr>
        <p:spPr>
          <a:xfrm>
            <a:off x="1523999" y="1388606"/>
            <a:ext cx="9144000" cy="398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8FC1671-DDF6-4B96-9150-0083305B2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9" y="1653364"/>
            <a:ext cx="5635393" cy="429023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013A409-1C9D-4D57-AD1F-34196DA12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104" y="1653363"/>
            <a:ext cx="5783785" cy="412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8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 (</a:t>
            </a:r>
            <a:r>
              <a:rPr lang="hu-HU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</a:t>
            </a: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4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4645"/>
            <a:ext cx="9144000" cy="545352"/>
          </a:xfrm>
        </p:spPr>
        <p:txBody>
          <a:bodyPr>
            <a:normAutofit lnSpcReduction="10000"/>
          </a:bodyPr>
          <a:lstStyle/>
          <a:p>
            <a:r>
              <a:rPr lang="hu-HU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hu-H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hu-HU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lcím 2">
            <a:extLst>
              <a:ext uri="{FF2B5EF4-FFF2-40B4-BE49-F238E27FC236}">
                <a16:creationId xmlns:a16="http://schemas.microsoft.com/office/drawing/2014/main" id="{E0570FEA-9BAE-45BD-BE2E-95F1E84F7C7C}"/>
              </a:ext>
            </a:extLst>
          </p:cNvPr>
          <p:cNvSpPr txBox="1">
            <a:spLocks/>
          </p:cNvSpPr>
          <p:nvPr/>
        </p:nvSpPr>
        <p:spPr>
          <a:xfrm>
            <a:off x="1524000" y="1362381"/>
            <a:ext cx="9144000" cy="398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6EA9BF3-EBFD-4E58-84B4-FF79BB23B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27" y="1761269"/>
            <a:ext cx="4417559" cy="288058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17B6301-5986-4E74-8248-0CCEEF2F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10" y="1761269"/>
            <a:ext cx="4348764" cy="291070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61DE545-049B-443C-A4D3-DCC9EDC1E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652" y="4684794"/>
            <a:ext cx="5427754" cy="205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4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pPr lvl="1">
              <a:defRPr/>
            </a:pPr>
            <a:r>
              <a:rPr lang="hu-HU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hu-HU" sz="4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hu-H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hu-H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(CRUD)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8138"/>
            <a:ext cx="9144000" cy="545352"/>
          </a:xfrm>
        </p:spPr>
        <p:txBody>
          <a:bodyPr>
            <a:normAutofit lnSpcReduction="10000"/>
          </a:bodyPr>
          <a:lstStyle/>
          <a:p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>
            <a:extLst>
              <a:ext uri="{FF2B5EF4-FFF2-40B4-BE49-F238E27FC236}">
                <a16:creationId xmlns:a16="http://schemas.microsoft.com/office/drawing/2014/main" id="{16C3AD0B-49B8-41DA-84E3-BE738BF1A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1" y="1602377"/>
            <a:ext cx="3922022" cy="440653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2988EF0-4A11-4B6F-9101-CEA24F702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002" y="1602377"/>
            <a:ext cx="5735638" cy="212570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50B7F9D-73B3-427D-A00E-2B2FB7512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002" y="4143647"/>
            <a:ext cx="5875441" cy="111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2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hu-HU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315" y="914400"/>
            <a:ext cx="7948269" cy="545352"/>
          </a:xfrm>
        </p:spPr>
        <p:txBody>
          <a:bodyPr>
            <a:normAutofit lnSpcReduction="10000"/>
          </a:bodyPr>
          <a:lstStyle/>
          <a:p>
            <a:pPr lvl="1">
              <a:defRPr/>
            </a:pPr>
            <a:r>
              <a:rPr lang="hu-H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 Test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lcím 2">
            <a:extLst>
              <a:ext uri="{FF2B5EF4-FFF2-40B4-BE49-F238E27FC236}">
                <a16:creationId xmlns:a16="http://schemas.microsoft.com/office/drawing/2014/main" id="{E0570FEA-9BAE-45BD-BE2E-95F1E84F7C7C}"/>
              </a:ext>
            </a:extLst>
          </p:cNvPr>
          <p:cNvSpPr txBox="1">
            <a:spLocks/>
          </p:cNvSpPr>
          <p:nvPr/>
        </p:nvSpPr>
        <p:spPr>
          <a:xfrm>
            <a:off x="1523998" y="1401840"/>
            <a:ext cx="9144000" cy="398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C5768CE-15E2-4637-BE55-5E8F1D25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5" y="1947191"/>
            <a:ext cx="11096625" cy="17145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75033DB7-D09B-4A88-9DA5-FFB939C1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648" y="1084762"/>
            <a:ext cx="25527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9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237</Words>
  <Application>Microsoft Office PowerPoint</Application>
  <PresentationFormat>Szélesvásznú</PresentationFormat>
  <Paragraphs>43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Office-téma</vt:lpstr>
      <vt:lpstr>Frontend</vt:lpstr>
      <vt:lpstr>   </vt:lpstr>
      <vt:lpstr>   </vt:lpstr>
      <vt:lpstr>  Core components</vt:lpstr>
      <vt:lpstr>     User management</vt:lpstr>
      <vt:lpstr> Products (registered user/guest)</vt:lpstr>
      <vt:lpstr>Products (registered user/guest)</vt:lpstr>
      <vt:lpstr>      Admin page (CRUD)</vt:lpstr>
      <vt:lpstr>Selenium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</dc:title>
  <dc:creator>aly@sulid.hu</dc:creator>
  <cp:lastModifiedBy>Erik</cp:lastModifiedBy>
  <cp:revision>49</cp:revision>
  <dcterms:created xsi:type="dcterms:W3CDTF">2022-04-26T22:32:32Z</dcterms:created>
  <dcterms:modified xsi:type="dcterms:W3CDTF">2022-04-29T09:18:38Z</dcterms:modified>
</cp:coreProperties>
</file>