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showcase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&amp; Verify Account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Request &amp;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Schema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tests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tr-TR" sz="1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Authentication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User session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products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product by ID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product to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added product from WishList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 new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a product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password change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showcase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3633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 file (app.js)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Kép 25" descr="A képen szöveg látható&#10;&#10;Automatikusan generált leírás">
            <a:extLst>
              <a:ext uri="{FF2B5EF4-FFF2-40B4-BE49-F238E27FC236}">
                <a16:creationId xmlns:a16="http://schemas.microsoft.com/office/drawing/2014/main" id="{71666F6A-D908-481F-847C-9B4EA347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37" y="1591786"/>
            <a:ext cx="6528325" cy="4887931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92</Words>
  <Application>Microsoft Office PowerPoint</Application>
  <PresentationFormat>Szélesvásznú</PresentationFormat>
  <Paragraphs>33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Office-téma</vt:lpstr>
      <vt:lpstr>Backend</vt:lpstr>
      <vt:lpstr>Backend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aly@sulid.hu</cp:lastModifiedBy>
  <cp:revision>6</cp:revision>
  <dcterms:created xsi:type="dcterms:W3CDTF">2022-04-26T22:32:32Z</dcterms:created>
  <dcterms:modified xsi:type="dcterms:W3CDTF">2022-04-27T21:00:04Z</dcterms:modified>
</cp:coreProperties>
</file>