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3" r:id="rId6"/>
    <p:sldId id="269" r:id="rId7"/>
    <p:sldId id="273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2BAE-99A8-4C46-A619-8CD90794C8F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5896-0C53-49B5-9F02-CE99D715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7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F891FDD-D95F-41B3-ACB8-63F97CC252B0}"/>
              </a:ext>
            </a:extLst>
          </p:cNvPr>
          <p:cNvSpPr/>
          <p:nvPr userDrawn="1"/>
        </p:nvSpPr>
        <p:spPr>
          <a:xfrm>
            <a:off x="30000" y="18000"/>
            <a:ext cx="12132000" cy="6840000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  <a:effectLst>
            <a:outerShdw blurRad="63500" sx="99000" sy="99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BF3F5BF-81A0-44DA-9F54-C5874D32366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1" y="136525"/>
            <a:ext cx="1308606" cy="129224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34ECDE0-9558-4486-910B-470024A2B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" b="-2465"/>
          <a:stretch/>
        </p:blipFill>
        <p:spPr>
          <a:xfrm>
            <a:off x="650992" y="1169310"/>
            <a:ext cx="1308606" cy="326932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GB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C9B8F-14E2-4006-969C-CF5971390AFA}"/>
              </a:ext>
            </a:extLst>
          </p:cNvPr>
          <p:cNvSpPr txBox="1">
            <a:spLocks noChangeArrowheads="1"/>
          </p:cNvSpPr>
          <p:nvPr/>
        </p:nvSpPr>
        <p:spPr>
          <a:xfrm>
            <a:off x="10541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(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(CRUD)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Unused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5C6F52-0877-42A0-961F-BBB8D173419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90687"/>
            <a:ext cx="50419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tr-T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VUE.js</a:t>
            </a:r>
          </a:p>
          <a:p>
            <a:pPr lvl="1">
              <a:buFont typeface="Wingdings" pitchFamily="2" charset="2"/>
              <a:buChar char="v"/>
              <a:defRPr/>
            </a:pP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v"/>
              <a:defRPr/>
            </a:pPr>
            <a:endParaRPr lang="tr-T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tr-TR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397"/>
            <a:ext cx="9144000" cy="514165"/>
          </a:xfrm>
        </p:spPr>
        <p:txBody>
          <a:bodyPr>
            <a:normAutofit fontScale="92500" lnSpcReduction="10000"/>
          </a:bodyPr>
          <a:lstStyle/>
          <a:p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8A26B6F4-E7A0-4C87-B1B5-D9CAD431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6" y="1623195"/>
            <a:ext cx="6486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GB" sz="6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/Login/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625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21D3E20-7178-4F91-9910-B55F260C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4" y="1480357"/>
            <a:ext cx="4519260" cy="231756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9E8D0C8-EC9B-4FA4-8CBA-76A4CF74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4" y="3797926"/>
            <a:ext cx="2728000" cy="150863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94FBA319-5F6F-4669-ABC7-477B32B3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4" y="5306559"/>
            <a:ext cx="2728000" cy="93506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9E5CC59-7B38-4079-9345-D3059B5A1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44" y="3954948"/>
            <a:ext cx="3910870" cy="228668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96525BD-CCA3-405C-9E1F-AAD918045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244" y="1480356"/>
            <a:ext cx="3910870" cy="254725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366FAF4-8546-4763-98EB-F2E8822E1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114" y="1562069"/>
            <a:ext cx="3029640" cy="228668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D07D643F-DF6A-489E-9A71-051DD4C68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6114" y="4027613"/>
            <a:ext cx="3184648" cy="15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pPr lvl="1">
              <a:defRPr/>
            </a:pP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Products (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14400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3999" y="1388606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8FC1671-DDF6-4B96-9150-0083305B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1653364"/>
            <a:ext cx="5635393" cy="42902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13A409-1C9D-4D57-AD1F-34196DA1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04" y="1653363"/>
            <a:ext cx="5783785" cy="4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(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645"/>
            <a:ext cx="9144000" cy="545352"/>
          </a:xfrm>
        </p:spPr>
        <p:txBody>
          <a:bodyPr>
            <a:normAutofit lnSpcReduction="10000"/>
          </a:bodyPr>
          <a:lstStyle/>
          <a:p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hu-H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4000" y="1362381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EA9BF3-EBFD-4E58-84B4-FF79BB23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7" y="1761269"/>
            <a:ext cx="4417559" cy="28805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17B6301-5986-4E74-8248-0CCEEF2F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0" y="1761269"/>
            <a:ext cx="4348764" cy="291070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1DE545-049B-443C-A4D3-DCC9EDC1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652" y="4684794"/>
            <a:ext cx="5427754" cy="20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4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lvl="1">
              <a:defRPr/>
            </a:pPr>
            <a:r>
              <a:rPr lang="hu-HU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hu-H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hu-H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u-H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(CRUD)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8138"/>
            <a:ext cx="9144000" cy="545352"/>
          </a:xfrm>
        </p:spPr>
        <p:txBody>
          <a:bodyPr>
            <a:normAutofit lnSpcReduction="10000"/>
          </a:bodyPr>
          <a:lstStyle/>
          <a:p>
            <a:endParaRPr lang="en-GB" sz="36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16C3AD0B-49B8-41DA-84E3-BE738BF1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" y="1602377"/>
            <a:ext cx="3922022" cy="44065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988EF0-4A11-4B6F-9101-CEA24F70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02" y="1602377"/>
            <a:ext cx="5735638" cy="21257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50B7F9D-73B3-427D-A00E-2B2FB7512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02" y="4143647"/>
            <a:ext cx="5875441" cy="11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hu-HU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C955F0C-2D0A-42E1-9674-A9AFB46D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315" y="914400"/>
            <a:ext cx="7948269" cy="545352"/>
          </a:xfrm>
        </p:spPr>
        <p:txBody>
          <a:bodyPr>
            <a:normAutofit lnSpcReduction="10000"/>
          </a:bodyPr>
          <a:lstStyle/>
          <a:p>
            <a:pPr lvl="1">
              <a:defRPr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Test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lcím 2">
            <a:extLst>
              <a:ext uri="{FF2B5EF4-FFF2-40B4-BE49-F238E27FC236}">
                <a16:creationId xmlns:a16="http://schemas.microsoft.com/office/drawing/2014/main" id="{E0570FEA-9BAE-45BD-BE2E-95F1E84F7C7C}"/>
              </a:ext>
            </a:extLst>
          </p:cNvPr>
          <p:cNvSpPr txBox="1">
            <a:spLocks/>
          </p:cNvSpPr>
          <p:nvPr/>
        </p:nvSpPr>
        <p:spPr>
          <a:xfrm>
            <a:off x="1523998" y="1401840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C5768CE-15E2-4637-BE55-5E8F1D25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5" y="1947191"/>
            <a:ext cx="11096625" cy="17145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5033DB7-D09B-4A88-9DA5-FFB939C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48" y="1084762"/>
            <a:ext cx="25527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7C21C9-7C9C-4C95-BE06-30105105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86"/>
            <a:ext cx="9144000" cy="847114"/>
          </a:xfrm>
          <a:ln>
            <a:noFill/>
          </a:ln>
        </p:spPr>
        <p:txBody>
          <a:bodyPr anchor="ctr">
            <a:normAutofit/>
          </a:bodyPr>
          <a:lstStyle/>
          <a:p>
            <a:pPr lvl="1">
              <a:defRPr/>
            </a:pP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Unused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hu-H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B72B84-2E81-4645-92BA-59A24301A3AF}"/>
              </a:ext>
            </a:extLst>
          </p:cNvPr>
          <p:cNvCxnSpPr>
            <a:cxnSpLocks/>
          </p:cNvCxnSpPr>
          <p:nvPr/>
        </p:nvCxnSpPr>
        <p:spPr>
          <a:xfrm>
            <a:off x="3167406" y="914400"/>
            <a:ext cx="586347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lcím 2">
            <a:extLst>
              <a:ext uri="{FF2B5EF4-FFF2-40B4-BE49-F238E27FC236}">
                <a16:creationId xmlns:a16="http://schemas.microsoft.com/office/drawing/2014/main" id="{1A35DD48-FDD0-4725-ACD4-2E71CF14623F}"/>
              </a:ext>
            </a:extLst>
          </p:cNvPr>
          <p:cNvSpPr txBox="1">
            <a:spLocks/>
          </p:cNvSpPr>
          <p:nvPr/>
        </p:nvSpPr>
        <p:spPr>
          <a:xfrm>
            <a:off x="1912315" y="914400"/>
            <a:ext cx="7948269" cy="545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lcím 2">
            <a:extLst>
              <a:ext uri="{FF2B5EF4-FFF2-40B4-BE49-F238E27FC236}">
                <a16:creationId xmlns:a16="http://schemas.microsoft.com/office/drawing/2014/main" id="{B529E595-0264-4673-BB61-B5462F194C19}"/>
              </a:ext>
            </a:extLst>
          </p:cNvPr>
          <p:cNvSpPr txBox="1">
            <a:spLocks/>
          </p:cNvSpPr>
          <p:nvPr/>
        </p:nvSpPr>
        <p:spPr>
          <a:xfrm>
            <a:off x="1524000" y="1335738"/>
            <a:ext cx="9144000" cy="3988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47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90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Office-téma</vt:lpstr>
      <vt:lpstr>Frontend</vt:lpstr>
      <vt:lpstr>  Core components</vt:lpstr>
      <vt:lpstr>     User management</vt:lpstr>
      <vt:lpstr> Products (registered user/guest)</vt:lpstr>
      <vt:lpstr>Products (registered user/guest)</vt:lpstr>
      <vt:lpstr>      Admin page (CRUD)</vt:lpstr>
      <vt:lpstr>Selenium</vt:lpstr>
      <vt:lpstr>      Unused content and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Erik</cp:lastModifiedBy>
  <cp:revision>47</cp:revision>
  <dcterms:created xsi:type="dcterms:W3CDTF">2022-04-26T22:32:32Z</dcterms:created>
  <dcterms:modified xsi:type="dcterms:W3CDTF">2022-04-28T19:57:06Z</dcterms:modified>
</cp:coreProperties>
</file>