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2BAE-99A8-4C46-A619-8CD90794C8F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5896-0C53-49B5-9F02-CE99D715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F891FDD-D95F-41B3-ACB8-63F97CC252B0}"/>
              </a:ext>
            </a:extLst>
          </p:cNvPr>
          <p:cNvSpPr/>
          <p:nvPr userDrawn="1"/>
        </p:nvSpPr>
        <p:spPr>
          <a:xfrm>
            <a:off x="30000" y="18000"/>
            <a:ext cx="12132000" cy="6840000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BF3F5BF-81A0-44DA-9F54-C5874D32366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136525"/>
            <a:ext cx="1308606" cy="12922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34ECDE0-9558-4486-910B-470024A2B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" b="-2465"/>
          <a:stretch/>
        </p:blipFill>
        <p:spPr>
          <a:xfrm>
            <a:off x="650992" y="1169310"/>
            <a:ext cx="1308606" cy="32693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GB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B8F-14E2-4006-969C-CF5971390AFA}"/>
              </a:ext>
            </a:extLst>
          </p:cNvPr>
          <p:cNvSpPr txBox="1">
            <a:spLocks noChangeArrowheads="1"/>
          </p:cNvSpPr>
          <p:nvPr/>
        </p:nvSpPr>
        <p:spPr>
          <a:xfrm>
            <a:off x="10541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showcase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Request &amp;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Schema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lvl="1">
              <a:buFont typeface="Wingdings" pitchFamily="2" charset="2"/>
              <a:buChar char="v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5C6F52-0877-42A0-961F-BBB8D17341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tests</a:t>
            </a: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User session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products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product by ID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product to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added product from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password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Kép 25" descr="A képen szöveg látható&#10;&#10;Automatikusan generált leírás">
            <a:extLst>
              <a:ext uri="{FF2B5EF4-FFF2-40B4-BE49-F238E27FC236}">
                <a16:creationId xmlns:a16="http://schemas.microsoft.com/office/drawing/2014/main" id="{71666F6A-D908-481F-847C-9B4EA347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37" y="1591786"/>
            <a:ext cx="6528325" cy="48879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5422F4C5-3618-4295-86B4-3650F247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3"/>
          <a:stretch/>
        </p:blipFill>
        <p:spPr bwMode="auto">
          <a:xfrm>
            <a:off x="555115" y="2027213"/>
            <a:ext cx="5038725" cy="237481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2E2FF05-73BE-4AAD-92DE-0C68B06F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" b="25330"/>
          <a:stretch/>
        </p:blipFill>
        <p:spPr bwMode="auto">
          <a:xfrm>
            <a:off x="6510880" y="5096487"/>
            <a:ext cx="5039995" cy="122343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BCE12F8D-C494-4820-8DC8-41071482C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6" y="5096487"/>
            <a:ext cx="5043104" cy="12247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7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5F39D9DB-73CA-47A5-905A-D17D27E61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42" y="2027213"/>
            <a:ext cx="5040333" cy="23746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(Showcase)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(Code)</a:t>
            </a:r>
            <a:endParaRPr lang="en-GB" dirty="0"/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2888EDE-36FE-445E-8275-3B64F8AA4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" b="19836"/>
          <a:stretch/>
        </p:blipFill>
        <p:spPr>
          <a:xfrm>
            <a:off x="6381535" y="1761514"/>
            <a:ext cx="5210902" cy="17684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F201B88F-61FD-4AFF-8A24-0546F251A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4006751"/>
            <a:ext cx="6163535" cy="247684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4" name="Kép 13" descr="A képen szöveg látható&#10;&#10;Automatikusan generált leírás">
            <a:extLst>
              <a:ext uri="{FF2B5EF4-FFF2-40B4-BE49-F238E27FC236}">
                <a16:creationId xmlns:a16="http://schemas.microsoft.com/office/drawing/2014/main" id="{EC4DEF3E-70B6-42E1-801B-2683CB2FC0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961"/>
          <a:stretch/>
        </p:blipFill>
        <p:spPr>
          <a:xfrm>
            <a:off x="599563" y="1761514"/>
            <a:ext cx="5210903" cy="17684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A235FFDA-5BBC-4CC6-9CC7-24A4D5D0299B}"/>
              </a:ext>
            </a:extLst>
          </p:cNvPr>
          <p:cNvSpPr/>
          <p:nvPr/>
        </p:nvSpPr>
        <p:spPr>
          <a:xfrm>
            <a:off x="5884103" y="2460396"/>
            <a:ext cx="423795" cy="398888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55EDEF9D-9E99-4F09-B0D0-96F8BF20EA18}"/>
              </a:ext>
            </a:extLst>
          </p:cNvPr>
          <p:cNvSpPr/>
          <p:nvPr/>
        </p:nvSpPr>
        <p:spPr>
          <a:xfrm rot="5400000">
            <a:off x="8484621" y="3568927"/>
            <a:ext cx="423795" cy="398888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110</Words>
  <Application>Microsoft Office PowerPoint</Application>
  <PresentationFormat>Szélesvásznú</PresentationFormat>
  <Paragraphs>39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Office-téma</vt:lpstr>
      <vt:lpstr>Backend</vt:lpstr>
      <vt:lpstr>Backend showcase</vt:lpstr>
      <vt:lpstr>Backend showcase</vt:lpstr>
      <vt:lpstr>Backend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aly@sulid.hu</cp:lastModifiedBy>
  <cp:revision>13</cp:revision>
  <dcterms:created xsi:type="dcterms:W3CDTF">2022-04-26T22:32:32Z</dcterms:created>
  <dcterms:modified xsi:type="dcterms:W3CDTF">2022-04-27T22:06:20Z</dcterms:modified>
</cp:coreProperties>
</file>