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3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2BAE-99A8-4C46-A619-8CD90794C8F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5896-0C53-49B5-9F02-CE99D715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90C17-749C-464C-AC7B-C837BA53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D65E9-3655-4EA2-AD6A-FBA6AE20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C0B424-937A-4BF1-8C4C-375F9EE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30BEC-29DA-41D6-9FAD-9063731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1D375-F843-4ED6-9309-22A53D73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8716-FF76-497B-AEF9-6628EE8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6D6DB6-3357-439C-A96C-0BAB6881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7A1B-8032-4E1A-B118-5C0A0DF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FBDBA8-9C88-45C5-8513-EBDBD38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E9294-70C3-4558-8D77-A031FEA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4B83E8-27DD-4338-9BB1-EDFC8B34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730181-612C-4E45-A778-17A41F28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C6FA3-8EA3-454C-B0F6-846F503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98D8-748C-4F47-AC91-902CE61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967D57-9C71-4C32-98E4-D9357CEE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5CF42-7222-4252-AA49-FC40AA37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626A0-D4AC-4702-AC97-5B60C8C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2C052-C540-46CC-8D25-2B27133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B7B205-4BD5-48E6-8FDC-A074E33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DFB8F-11EE-4BCA-8EDC-48E899E4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14243-2C12-44BF-93C9-7D1F643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BA132-7BD5-400C-9DFC-B01E5CF2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FBFFF-45FA-48DD-8B52-8AD9255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9C674-82F7-4150-B03F-B01A221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1A53DA-3BEC-4F19-9594-A0FD0827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7A068-358A-459E-92E4-A7AC4CE6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4672F0-CEFA-4E83-98CA-1DB9E9C0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753F0F-412E-487C-8C3F-166CFF6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3B169-D7DA-4CDF-91B6-903D409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B43D7B-6FB7-42B0-BC83-9E907EF0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692C00-019B-485E-9356-F5610E1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89042-8515-4D11-86F9-DC8A0165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6018AC-55C5-45EC-8491-184C3493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26DBEC-B470-41ED-8F0E-81982C10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BA3E0E-06A4-4FB4-8326-7141237B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CE65A5-EBEF-4FF0-A5CE-CA1F7B67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6C0133-8BE1-4FFF-8C27-22520B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BFA037-C160-4326-863A-FAC44AD9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5CBEF2-9FC6-41A8-8F25-9F0FDA1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9FEDC-5C11-499D-BD76-B1F684C4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9BF858-1971-4997-AB88-606FA36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4627B8-E530-4A19-BE07-A9B1227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E11B77-2F73-470D-8577-028BD70C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C6B1094-A71E-463A-B043-5E7F7B3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3DB563-6AF7-4899-9B70-5278EB6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D44830-AD6F-480A-B3C5-166FEF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94FD93-D834-45D9-9BA7-587EBCA0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2D574-57CA-4AF1-A5B7-90A55D9D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151A1B-A012-4382-9930-F99C54AF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D56E0-32B9-401E-AF0B-846C4565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4EA6B6-A187-44FB-AF04-C7B678A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A56969-616E-43DD-ADCE-C98C0E34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E9CA9-62A7-4A35-8E9B-785F68F1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47DB2F-B146-48A7-B388-859D6FB0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B5EE3E-3475-4FBE-9778-43F0093B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7D0D93-B27F-48C5-86BA-F76F67F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A266BC-E56D-4213-95F5-9AA159D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BC53A6-20C3-4702-B9AE-C1CDD69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25F332B-C869-4BFF-8F50-0114D79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0AC2A-D848-4762-A39F-BF329410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7EBA63-5C72-448B-A2B1-E0FAFAF7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637B92-787E-439A-BBE5-8FB875C75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0A89B7-34A4-4E3A-ACFC-FF7AC047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F891FDD-D95F-41B3-ACB8-63F97CC252B0}"/>
              </a:ext>
            </a:extLst>
          </p:cNvPr>
          <p:cNvSpPr/>
          <p:nvPr userDrawn="1"/>
        </p:nvSpPr>
        <p:spPr>
          <a:xfrm>
            <a:off x="30000" y="18000"/>
            <a:ext cx="12132000" cy="6840000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BF3F5BF-81A0-44DA-9F54-C5874D32366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136525"/>
            <a:ext cx="1308606" cy="129224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34ECDE0-9558-4486-910B-470024A2B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2" b="-2465"/>
          <a:stretch/>
        </p:blipFill>
        <p:spPr>
          <a:xfrm>
            <a:off x="650992" y="1169310"/>
            <a:ext cx="1308606" cy="326932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598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1B513-B0AE-4DD9-8FE4-AA43E9D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GB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C9B8F-14E2-4006-969C-CF5971390AFA}"/>
              </a:ext>
            </a:extLst>
          </p:cNvPr>
          <p:cNvSpPr txBox="1">
            <a:spLocks noChangeArrowheads="1"/>
          </p:cNvSpPr>
          <p:nvPr/>
        </p:nvSpPr>
        <p:spPr>
          <a:xfrm>
            <a:off x="10541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showcase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 file (app.js)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Authentication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Request &amp; Change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Schema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information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product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product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lvl="1">
              <a:buFont typeface="Wingdings" pitchFamily="2" charset="2"/>
              <a:buChar char="v"/>
              <a:defRPr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5C6F52-0877-42A0-961F-BBB8D17341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tests</a:t>
            </a: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sz="1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Authentication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User session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products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 product by ID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product to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added product from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password change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 file (app.js)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Kép 25" descr="A képen szöveg látható&#10;&#10;Automatikusan generált leírás">
            <a:extLst>
              <a:ext uri="{FF2B5EF4-FFF2-40B4-BE49-F238E27FC236}">
                <a16:creationId xmlns:a16="http://schemas.microsoft.com/office/drawing/2014/main" id="{71666F6A-D908-481F-847C-9B4EA347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37" y="1591786"/>
            <a:ext cx="6528325" cy="488793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5422F4C5-3618-4295-86B4-3650F2475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3"/>
          <a:stretch/>
        </p:blipFill>
        <p:spPr bwMode="auto">
          <a:xfrm>
            <a:off x="555115" y="2027213"/>
            <a:ext cx="5038725" cy="237481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2E2FF05-73BE-4AAD-92DE-0C68B06F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" b="25330"/>
          <a:stretch/>
        </p:blipFill>
        <p:spPr bwMode="auto">
          <a:xfrm>
            <a:off x="6510880" y="5096487"/>
            <a:ext cx="5039995" cy="122343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BCE12F8D-C494-4820-8DC8-41071482C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6" y="5096487"/>
            <a:ext cx="5043104" cy="12247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7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5F39D9DB-73CA-47A5-905A-D17D27E61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42" y="2027213"/>
            <a:ext cx="5040333" cy="237469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(Showcase)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(Code)</a:t>
            </a:r>
            <a:endParaRPr lang="en-GB" dirty="0"/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2888EDE-36FE-445E-8275-3B64F8AA4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" b="19836"/>
          <a:stretch/>
        </p:blipFill>
        <p:spPr>
          <a:xfrm>
            <a:off x="6381535" y="1761514"/>
            <a:ext cx="5210902" cy="176847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F201B88F-61FD-4AFF-8A24-0546F251A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4006751"/>
            <a:ext cx="6163535" cy="247684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4" name="Kép 13" descr="A képen szöveg látható&#10;&#10;Automatikusan generált leírás">
            <a:extLst>
              <a:ext uri="{FF2B5EF4-FFF2-40B4-BE49-F238E27FC236}">
                <a16:creationId xmlns:a16="http://schemas.microsoft.com/office/drawing/2014/main" id="{EC4DEF3E-70B6-42E1-801B-2683CB2FC0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961"/>
          <a:stretch/>
        </p:blipFill>
        <p:spPr>
          <a:xfrm>
            <a:off x="599563" y="1761514"/>
            <a:ext cx="5210903" cy="176847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A235FFDA-5BBC-4CC6-9CC7-24A4D5D0299B}"/>
              </a:ext>
            </a:extLst>
          </p:cNvPr>
          <p:cNvSpPr/>
          <p:nvPr/>
        </p:nvSpPr>
        <p:spPr>
          <a:xfrm>
            <a:off x="5884103" y="2460396"/>
            <a:ext cx="423795" cy="398888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Nyíl: jobbra mutató 19">
            <a:extLst>
              <a:ext uri="{FF2B5EF4-FFF2-40B4-BE49-F238E27FC236}">
                <a16:creationId xmlns:a16="http://schemas.microsoft.com/office/drawing/2014/main" id="{55EDEF9D-9E99-4F09-B0D0-96F8BF20EA18}"/>
              </a:ext>
            </a:extLst>
          </p:cNvPr>
          <p:cNvSpPr/>
          <p:nvPr/>
        </p:nvSpPr>
        <p:spPr>
          <a:xfrm rot="5400000">
            <a:off x="8484621" y="3568927"/>
            <a:ext cx="423795" cy="398888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hu-H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(Showcase)</a:t>
            </a:r>
            <a:endParaRPr lang="en-GB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7"/>
          <a:stretch/>
        </p:blipFill>
        <p:spPr>
          <a:xfrm>
            <a:off x="6498302" y="1907978"/>
            <a:ext cx="5028407" cy="2088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5" name="Kép 1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23" r="13547" b="23026"/>
          <a:stretch/>
        </p:blipFill>
        <p:spPr>
          <a:xfrm>
            <a:off x="6535047" y="5931579"/>
            <a:ext cx="4996800" cy="3744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6" name="Kép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65" r="11242" b="33632"/>
          <a:stretch/>
        </p:blipFill>
        <p:spPr>
          <a:xfrm>
            <a:off x="651199" y="5931579"/>
            <a:ext cx="4996800" cy="37307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3" t="4950" b="18232"/>
          <a:stretch/>
        </p:blipFill>
        <p:spPr>
          <a:xfrm>
            <a:off x="6535047" y="4217158"/>
            <a:ext cx="4991662" cy="144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8" name="Kép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7"/>
          <a:stretch/>
        </p:blipFill>
        <p:spPr>
          <a:xfrm>
            <a:off x="646506" y="1907978"/>
            <a:ext cx="5020064" cy="2088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20" name="Kép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 r="50066" b="18232"/>
          <a:stretch/>
        </p:blipFill>
        <p:spPr>
          <a:xfrm>
            <a:off x="668241" y="4230679"/>
            <a:ext cx="4998329" cy="144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94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hu-H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hu-HU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53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127</Words>
  <Application>Microsoft Office PowerPoint</Application>
  <PresentationFormat>Szélesvásznú</PresentationFormat>
  <Paragraphs>48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Office-téma</vt:lpstr>
      <vt:lpstr>Backend</vt:lpstr>
      <vt:lpstr>Backend showcase</vt:lpstr>
      <vt:lpstr>Backend showcase</vt:lpstr>
      <vt:lpstr>Backend showcase</vt:lpstr>
      <vt:lpstr>Backend showcase</vt:lpstr>
      <vt:lpstr>Backend showcase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aly@sulid.hu</dc:creator>
  <cp:lastModifiedBy>Tamás Róbert</cp:lastModifiedBy>
  <cp:revision>21</cp:revision>
  <dcterms:created xsi:type="dcterms:W3CDTF">2022-04-26T22:32:32Z</dcterms:created>
  <dcterms:modified xsi:type="dcterms:W3CDTF">2022-04-28T09:14:43Z</dcterms:modified>
</cp:coreProperties>
</file>