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140E-7CA5-446F-B303-8D339AC32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73FD-606F-4DF9-B8D2-7FFE275B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67E6-EB17-4720-9F01-CE44BCC9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84A2-F868-4A4D-8A39-5006F62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9673-9584-4CBB-B7EC-EA67F191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0B3-2B54-472F-8EF9-2BD0C72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318B-95D2-4F9B-A9B4-E0B97CE82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790F-58DA-4F40-BD56-2E76419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8B7A-8F16-47F2-B17F-0EAAAE85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E135-9B73-4C49-A400-7AB57DD4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A7BB1-FADC-41F3-9836-FE0AEE7D4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79C8-A4D9-432A-A4DC-44F9217E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E2-8035-4E7B-B705-2B33986F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94F4-3257-4A9B-9ACC-ED6C56F9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95D0-D506-4A19-894B-DEC58232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5D7-DC1D-4CD2-91EC-6659D26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147-DE65-4DE4-B9CF-A925FA8A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9232-1329-4659-B67C-1507AE66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5B61-B96A-49B3-A08C-251BFC20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2B69-2333-4865-BA9D-58AA9749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5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A2E-9190-4BA1-800A-8FDF721F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2F6A-2F1D-4736-965F-60307AF4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DF91-7DB0-488D-9F11-B3665D11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A911-3B47-4E5C-8CE4-D4B37AC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E2B0-AB88-4553-AEE9-4D98BA1E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0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54CF-74D7-4809-844A-E5F81929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5A9C-2E29-426D-A595-222B36DFD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6BC8-7EC4-4859-BF1D-79E30A88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4406-DEFF-4D61-9A3A-77D04420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A580-82C8-4EF8-8215-8FE1C7F9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7802-0184-4D3C-B88F-6F151146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3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EA6-E1FA-4A47-8ECE-41B2159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786C6-B783-4E37-88C6-87654008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4812-CF43-4260-BB95-77CEA135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4C51A-4380-45B7-9A53-B65613E1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23642-657E-4EBD-BAC0-C50B93DD7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B430-A60F-4BA4-8E55-F4EBAE0D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E926C-DD07-4DBB-ABD7-F0A626AD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827E-3854-4CFA-9BEF-18E79381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F6F-C6D4-4F96-9DB3-3A9F9DD6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6C3F3-1F32-450E-A968-600DE9D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8DE-F51F-408D-B16A-3922665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A1B7B-B2F0-4581-A0E7-D369733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E73D-9840-45C2-BE0A-36E9B9AC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78E07-8DC7-4D84-96D1-53C2D4B8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C007-2721-40D8-9E3E-661BCF5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2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55AF-74DA-4237-B3D8-D7A79549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5FAF-FD08-45E3-B68F-0E852A83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B921-4EAD-4023-890C-A8BFA185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5F50-557E-41B3-B543-6FC37E64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E8D8-9DAE-479B-9150-604A3E7C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5ED7-25E8-462F-B098-DDADB1FA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919-B463-427A-B24A-6F0760C1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B2C13-3CC6-487F-824C-169C12131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828C6-9B72-40FA-B21C-AB1A000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5BE4-579E-4098-A1DA-F9E5C70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C28E-8D47-4FD2-8C90-C80A2D25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2891-AFEF-400D-A78C-0C2E076C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6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7DAA2-E10A-4809-9DE7-21C33B6E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CC48-BAE4-4D38-BDF1-A50A2FE1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CB2B-AACD-464D-94AB-D8D16B611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5503-87C5-4548-860E-087FF135BD17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03F1-1D3A-413D-A195-496E60365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8A67-1AAB-4A21-9873-3F3AE054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3084-B844-4AD2-9FE8-05C187D8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6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D0B501-4728-456A-B0A2-E1FA287E7E76}"/>
              </a:ext>
            </a:extLst>
          </p:cNvPr>
          <p:cNvSpPr/>
          <p:nvPr/>
        </p:nvSpPr>
        <p:spPr>
          <a:xfrm>
            <a:off x="304800" y="985078"/>
            <a:ext cx="10957560" cy="436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C96525-05D7-4895-8E29-612F7019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7" y="1518920"/>
            <a:ext cx="2265238" cy="2265238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F4B88A9-3DF4-446B-9E55-D04936F8B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65" y="1544320"/>
            <a:ext cx="2265238" cy="2265238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772E44-926E-47A4-B127-72B95FA13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03" y="1544320"/>
            <a:ext cx="2265238" cy="226523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90297CC-2484-4942-87F8-673530BAE280}"/>
              </a:ext>
            </a:extLst>
          </p:cNvPr>
          <p:cNvSpPr/>
          <p:nvPr/>
        </p:nvSpPr>
        <p:spPr>
          <a:xfrm>
            <a:off x="304800" y="4033078"/>
            <a:ext cx="1346200" cy="134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8119D-CC4B-417E-AD71-168F53A903F6}"/>
              </a:ext>
            </a:extLst>
          </p:cNvPr>
          <p:cNvSpPr/>
          <p:nvPr/>
        </p:nvSpPr>
        <p:spPr>
          <a:xfrm>
            <a:off x="9902922" y="4058478"/>
            <a:ext cx="1368740" cy="132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B9C4F-1EBA-4657-8B6A-269BAB4CCE18}"/>
              </a:ext>
            </a:extLst>
          </p:cNvPr>
          <p:cNvSpPr/>
          <p:nvPr/>
        </p:nvSpPr>
        <p:spPr>
          <a:xfrm>
            <a:off x="304800" y="4033078"/>
            <a:ext cx="10957560" cy="574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D6F1E-2C41-42DC-B86A-79944584DC48}"/>
              </a:ext>
            </a:extLst>
          </p:cNvPr>
          <p:cNvSpPr/>
          <p:nvPr/>
        </p:nvSpPr>
        <p:spPr>
          <a:xfrm>
            <a:off x="994822" y="4033078"/>
            <a:ext cx="9586818" cy="134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59AAC1-E4DA-4374-ACCB-DAEC129CFD22}"/>
              </a:ext>
            </a:extLst>
          </p:cNvPr>
          <p:cNvSpPr/>
          <p:nvPr/>
        </p:nvSpPr>
        <p:spPr>
          <a:xfrm>
            <a:off x="304800" y="1061720"/>
            <a:ext cx="3810000" cy="3713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9584120-38BC-47DE-A0BE-A350E7087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800" y="-1028700"/>
            <a:ext cx="7823200" cy="782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A818A2-FD5F-4A41-BCE7-90F0F2A52572}"/>
              </a:ext>
            </a:extLst>
          </p:cNvPr>
          <p:cNvSpPr txBox="1"/>
          <p:nvPr/>
        </p:nvSpPr>
        <p:spPr>
          <a:xfrm>
            <a:off x="3333845" y="4313535"/>
            <a:ext cx="7567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  <a:latin typeface="Rockwell Extra Bold" panose="02060903040505020403" pitchFamily="18" charset="0"/>
              </a:rPr>
              <a:t>How Far Will You Go?</a:t>
            </a:r>
            <a:endParaRPr lang="en-CA" sz="4800" dirty="0">
              <a:solidFill>
                <a:schemeClr val="bg1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Simon</dc:creator>
  <cp:lastModifiedBy>Tamas Simon</cp:lastModifiedBy>
  <cp:revision>6</cp:revision>
  <dcterms:created xsi:type="dcterms:W3CDTF">2019-10-07T06:41:42Z</dcterms:created>
  <dcterms:modified xsi:type="dcterms:W3CDTF">2019-10-07T07:16:38Z</dcterms:modified>
</cp:coreProperties>
</file>