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71" r:id="rId3"/>
    <p:sldId id="272" r:id="rId4"/>
    <p:sldId id="273" r:id="rId5"/>
    <p:sldId id="274" r:id="rId6"/>
    <p:sldId id="280" r:id="rId7"/>
    <p:sldId id="281" r:id="rId8"/>
    <p:sldId id="276" r:id="rId9"/>
    <p:sldId id="277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488959-CC98-4C9C-A02B-A6F5C6293FB3}" v="5" dt="2019-04-22T18:23:56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ás Kovács" userId="b9d0a3bc7336f8c9" providerId="LiveId" clId="{CB488959-CC98-4C9C-A02B-A6F5C6293FB3}"/>
    <pc:docChg chg="undo custSel delSld modSld">
      <pc:chgData name="Tamás Kovács" userId="b9d0a3bc7336f8c9" providerId="LiveId" clId="{CB488959-CC98-4C9C-A02B-A6F5C6293FB3}" dt="2019-04-22T21:10:28.052" v="178" actId="2696"/>
      <pc:docMkLst>
        <pc:docMk/>
      </pc:docMkLst>
      <pc:sldChg chg="del">
        <pc:chgData name="Tamás Kovács" userId="b9d0a3bc7336f8c9" providerId="LiveId" clId="{CB488959-CC98-4C9C-A02B-A6F5C6293FB3}" dt="2019-04-22T21:10:28.008" v="170" actId="2696"/>
        <pc:sldMkLst>
          <pc:docMk/>
          <pc:sldMk cId="1474084640" sldId="256"/>
        </pc:sldMkLst>
      </pc:sldChg>
      <pc:sldChg chg="del">
        <pc:chgData name="Tamás Kovács" userId="b9d0a3bc7336f8c9" providerId="LiveId" clId="{CB488959-CC98-4C9C-A02B-A6F5C6293FB3}" dt="2019-04-22T17:23:21.060" v="0" actId="2696"/>
        <pc:sldMkLst>
          <pc:docMk/>
          <pc:sldMk cId="1034697112" sldId="259"/>
        </pc:sldMkLst>
      </pc:sldChg>
      <pc:sldChg chg="del">
        <pc:chgData name="Tamás Kovács" userId="b9d0a3bc7336f8c9" providerId="LiveId" clId="{CB488959-CC98-4C9C-A02B-A6F5C6293FB3}" dt="2019-04-22T21:10:28.014" v="172" actId="2696"/>
        <pc:sldMkLst>
          <pc:docMk/>
          <pc:sldMk cId="2687237828" sldId="260"/>
        </pc:sldMkLst>
      </pc:sldChg>
      <pc:sldChg chg="del">
        <pc:chgData name="Tamás Kovács" userId="b9d0a3bc7336f8c9" providerId="LiveId" clId="{CB488959-CC98-4C9C-A02B-A6F5C6293FB3}" dt="2019-04-22T21:10:28.022" v="174" actId="2696"/>
        <pc:sldMkLst>
          <pc:docMk/>
          <pc:sldMk cId="4174881036" sldId="261"/>
        </pc:sldMkLst>
      </pc:sldChg>
      <pc:sldChg chg="del">
        <pc:chgData name="Tamás Kovács" userId="b9d0a3bc7336f8c9" providerId="LiveId" clId="{CB488959-CC98-4C9C-A02B-A6F5C6293FB3}" dt="2019-04-22T21:10:28.020" v="173" actId="2696"/>
        <pc:sldMkLst>
          <pc:docMk/>
          <pc:sldMk cId="3550370431" sldId="262"/>
        </pc:sldMkLst>
      </pc:sldChg>
      <pc:sldChg chg="del">
        <pc:chgData name="Tamás Kovács" userId="b9d0a3bc7336f8c9" providerId="LiveId" clId="{CB488959-CC98-4C9C-A02B-A6F5C6293FB3}" dt="2019-04-22T21:10:28.027" v="175" actId="2696"/>
        <pc:sldMkLst>
          <pc:docMk/>
          <pc:sldMk cId="380428286" sldId="263"/>
        </pc:sldMkLst>
      </pc:sldChg>
      <pc:sldChg chg="del">
        <pc:chgData name="Tamás Kovács" userId="b9d0a3bc7336f8c9" providerId="LiveId" clId="{CB488959-CC98-4C9C-A02B-A6F5C6293FB3}" dt="2019-04-22T21:10:28.031" v="176" actId="2696"/>
        <pc:sldMkLst>
          <pc:docMk/>
          <pc:sldMk cId="3886907638" sldId="264"/>
        </pc:sldMkLst>
      </pc:sldChg>
      <pc:sldChg chg="del">
        <pc:chgData name="Tamás Kovács" userId="b9d0a3bc7336f8c9" providerId="LiveId" clId="{CB488959-CC98-4C9C-A02B-A6F5C6293FB3}" dt="2019-04-22T21:10:28.035" v="177" actId="2696"/>
        <pc:sldMkLst>
          <pc:docMk/>
          <pc:sldMk cId="3414908092" sldId="265"/>
        </pc:sldMkLst>
      </pc:sldChg>
      <pc:sldChg chg="del">
        <pc:chgData name="Tamás Kovács" userId="b9d0a3bc7336f8c9" providerId="LiveId" clId="{CB488959-CC98-4C9C-A02B-A6F5C6293FB3}" dt="2019-04-22T21:10:28.052" v="178" actId="2696"/>
        <pc:sldMkLst>
          <pc:docMk/>
          <pc:sldMk cId="3227183103" sldId="266"/>
        </pc:sldMkLst>
      </pc:sldChg>
      <pc:sldChg chg="del">
        <pc:chgData name="Tamás Kovács" userId="b9d0a3bc7336f8c9" providerId="LiveId" clId="{CB488959-CC98-4C9C-A02B-A6F5C6293FB3}" dt="2019-04-22T21:10:28.002" v="169" actId="2696"/>
        <pc:sldMkLst>
          <pc:docMk/>
          <pc:sldMk cId="31841975" sldId="267"/>
        </pc:sldMkLst>
      </pc:sldChg>
      <pc:sldChg chg="addSp modSp">
        <pc:chgData name="Tamás Kovács" userId="b9d0a3bc7336f8c9" providerId="LiveId" clId="{CB488959-CC98-4C9C-A02B-A6F5C6293FB3}" dt="2019-04-22T18:11:17.637" v="10" actId="1076"/>
        <pc:sldMkLst>
          <pc:docMk/>
          <pc:sldMk cId="3883082631" sldId="271"/>
        </pc:sldMkLst>
        <pc:spChg chg="mod">
          <ac:chgData name="Tamás Kovács" userId="b9d0a3bc7336f8c9" providerId="LiveId" clId="{CB488959-CC98-4C9C-A02B-A6F5C6293FB3}" dt="2019-04-22T18:11:12.201" v="9" actId="27636"/>
          <ac:spMkLst>
            <pc:docMk/>
            <pc:sldMk cId="3883082631" sldId="271"/>
            <ac:spMk id="3" creationId="{A1D52902-AD64-4E77-AEE2-F609B41F76D7}"/>
          </ac:spMkLst>
        </pc:spChg>
        <pc:picChg chg="add mod">
          <ac:chgData name="Tamás Kovács" userId="b9d0a3bc7336f8c9" providerId="LiveId" clId="{CB488959-CC98-4C9C-A02B-A6F5C6293FB3}" dt="2019-04-22T18:11:17.637" v="10" actId="1076"/>
          <ac:picMkLst>
            <pc:docMk/>
            <pc:sldMk cId="3883082631" sldId="271"/>
            <ac:picMk id="4" creationId="{F7F56E76-E795-4AA7-8563-56110B74DC18}"/>
          </ac:picMkLst>
        </pc:picChg>
      </pc:sldChg>
      <pc:sldChg chg="modSp">
        <pc:chgData name="Tamás Kovács" userId="b9d0a3bc7336f8c9" providerId="LiveId" clId="{CB488959-CC98-4C9C-A02B-A6F5C6293FB3}" dt="2019-04-22T18:23:30.013" v="145" actId="27636"/>
        <pc:sldMkLst>
          <pc:docMk/>
          <pc:sldMk cId="2160098915" sldId="274"/>
        </pc:sldMkLst>
        <pc:spChg chg="mod">
          <ac:chgData name="Tamás Kovács" userId="b9d0a3bc7336f8c9" providerId="LiveId" clId="{CB488959-CC98-4C9C-A02B-A6F5C6293FB3}" dt="2019-04-22T18:23:30.013" v="145" actId="27636"/>
          <ac:spMkLst>
            <pc:docMk/>
            <pc:sldMk cId="2160098915" sldId="274"/>
            <ac:spMk id="3" creationId="{A1D52902-AD64-4E77-AEE2-F609B41F76D7}"/>
          </ac:spMkLst>
        </pc:spChg>
      </pc:sldChg>
      <pc:sldChg chg="del">
        <pc:chgData name="Tamás Kovács" userId="b9d0a3bc7336f8c9" providerId="LiveId" clId="{CB488959-CC98-4C9C-A02B-A6F5C6293FB3}" dt="2019-04-22T21:10:28.011" v="171" actId="2696"/>
        <pc:sldMkLst>
          <pc:docMk/>
          <pc:sldMk cId="3385444810" sldId="279"/>
        </pc:sldMkLst>
      </pc:sldChg>
      <pc:sldChg chg="modSp">
        <pc:chgData name="Tamás Kovács" userId="b9d0a3bc7336f8c9" providerId="LiveId" clId="{CB488959-CC98-4C9C-A02B-A6F5C6293FB3}" dt="2019-04-22T18:24:04.391" v="168" actId="20577"/>
        <pc:sldMkLst>
          <pc:docMk/>
          <pc:sldMk cId="1009490922" sldId="280"/>
        </pc:sldMkLst>
        <pc:spChg chg="mod">
          <ac:chgData name="Tamás Kovács" userId="b9d0a3bc7336f8c9" providerId="LiveId" clId="{CB488959-CC98-4C9C-A02B-A6F5C6293FB3}" dt="2019-04-22T18:24:04.391" v="168" actId="20577"/>
          <ac:spMkLst>
            <pc:docMk/>
            <pc:sldMk cId="1009490922" sldId="280"/>
            <ac:spMk id="3" creationId="{A1D52902-AD64-4E77-AEE2-F609B41F76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c-file-input-outpu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1F5E60-B7A6-457A-A08E-4FE9A8A45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9. labor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BA32B20-FAF1-4B2E-9811-BF95E11AD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Bináris Állományok kezelése</a:t>
            </a:r>
          </a:p>
        </p:txBody>
      </p:sp>
    </p:spTree>
    <p:extLst>
      <p:ext uri="{BB962C8B-B14F-4D97-AF65-F5344CB8AC3E}">
        <p14:creationId xmlns:p14="http://schemas.microsoft.com/office/powerpoint/2010/main" val="356143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2715D2-6ABA-49D8-8770-C82555EC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Állományok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56BCB8-4C00-4B2D-BDAB-EAB59B58F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Bővebben: </a:t>
            </a:r>
            <a:r>
              <a:rPr lang="hu-HU" dirty="0">
                <a:hlinkClick r:id="rId2"/>
              </a:rPr>
              <a:t>https://www.programiz.com/c-programming/c-file-input-output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394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74153-ABCF-49BE-A8D3-C98E8E1E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Állományok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D52902-AD64-4E77-AEE2-F609B41F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A bináris fájlok lehetővé teszik adatszerkezetek tartalmának azonnali beolvasását/kiírását. Az állományban bitek formájában történik a tárolás, a tartalom emberi szemmel általában nem értelmezhető.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jellemző kiterjesztés a .</a:t>
            </a:r>
            <a:r>
              <a:rPr lang="hu-HU" dirty="0" err="1"/>
              <a:t>bin</a:t>
            </a:r>
            <a:r>
              <a:rPr lang="hu-HU" dirty="0"/>
              <a:t>.</a:t>
            </a:r>
          </a:p>
          <a:p>
            <a:r>
              <a:rPr lang="hu-HU" dirty="0"/>
              <a:t>A szöveges fájlokhoz </a:t>
            </a:r>
            <a:r>
              <a:rPr lang="hu-HU" dirty="0" err="1"/>
              <a:t>hasonóan</a:t>
            </a:r>
            <a:r>
              <a:rPr lang="hu-HU" dirty="0"/>
              <a:t> FILE pointer típusú változóban kezeljük: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	FILE*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7F56E76-E795-4AA7-8563-56110B74D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75" y="3429000"/>
            <a:ext cx="69627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8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74153-ABCF-49BE-A8D3-C98E8E1E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Állományok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D52902-AD64-4E77-AEE2-F609B41F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+mj-lt"/>
                <a:cs typeface="Courier New" panose="02070309020205020404" pitchFamily="49" charset="0"/>
              </a:rPr>
              <a:t>Bináris fájlok megnyitása (FILE pointerhez való hozzárendelése) az </a:t>
            </a:r>
            <a:r>
              <a:rPr lang="hu-HU" b="1" dirty="0" err="1">
                <a:latin typeface="+mj-lt"/>
                <a:cs typeface="Courier New" panose="02070309020205020404" pitchFamily="49" charset="0"/>
              </a:rPr>
              <a:t>fopen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 függvénnyel történik:</a:t>
            </a:r>
          </a:p>
          <a:p>
            <a:r>
              <a:rPr lang="hu-HU" dirty="0">
                <a:latin typeface="+mj-lt"/>
                <a:cs typeface="Courier New" panose="02070309020205020404" pitchFamily="49" charset="0"/>
              </a:rPr>
              <a:t>Visszatérési érték NULL, ha nem sikerül a fájlt megnyitni!</a:t>
            </a:r>
          </a:p>
          <a:p>
            <a:r>
              <a:rPr lang="hu-HU" dirty="0">
                <a:latin typeface="+mj-lt"/>
                <a:cs typeface="Courier New" panose="02070309020205020404" pitchFamily="49" charset="0"/>
              </a:rPr>
              <a:t>Használat: 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([fájl neve idézőjelek között], [megnyitás módja idézőjelek között])</a:t>
            </a:r>
          </a:p>
        </p:txBody>
      </p:sp>
    </p:spTree>
    <p:extLst>
      <p:ext uri="{BB962C8B-B14F-4D97-AF65-F5344CB8AC3E}">
        <p14:creationId xmlns:p14="http://schemas.microsoft.com/office/powerpoint/2010/main" val="29522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74153-ABCF-49BE-A8D3-C98E8E1E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Állományok kezelése</a:t>
            </a:r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A67B5892-C947-4497-8BAF-2159A3B04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689053"/>
              </p:ext>
            </p:extLst>
          </p:nvPr>
        </p:nvGraphicFramePr>
        <p:xfrm>
          <a:off x="1141413" y="2249488"/>
          <a:ext cx="9906000" cy="3952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34757942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685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Megnyitási mód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Magyarázat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0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rb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Megnyitás csak olvasásra (létező állomány)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45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wb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Megnyitás csak írásra (ha nem létezik, létrehozza)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74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  <a:p>
                      <a:pPr algn="ctr"/>
                      <a:r>
                        <a:rPr lang="hu-HU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Megnyitás hozzáfűző módban (ha nem létezik, létrehozza, ha igen, akkor a meglévő tartalomhoz hozzáfűz)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7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/>
                        <a:t>rb</a:t>
                      </a:r>
                      <a:r>
                        <a:rPr lang="hu-H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Megnyitja olvasásra és írásra (létező állomány)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81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 </a:t>
                      </a:r>
                      <a:r>
                        <a:rPr lang="hu-HU" dirty="0" err="1"/>
                        <a:t>wb</a:t>
                      </a:r>
                      <a:r>
                        <a:rPr lang="hu-H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Megnyitja olvasásra és írásra (ha nem létezik, létrehozza, ha igen, a meglévő tartalma törlődik)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9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  <a:p>
                      <a:pPr algn="ctr"/>
                      <a:r>
                        <a:rPr lang="hu-HU" dirty="0"/>
                        <a:t>ab+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Megnyitja olvasásra és írásra (ha nem létezik, létrehozza, ha igen, az olvasás a legelejétől kezdődik, az írás viszont hozzáfűzéssel)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80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84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74153-ABCF-49BE-A8D3-C98E8E1E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Állományok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D52902-AD64-4E77-AEE2-F609B41F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343116" cy="4377817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>
                <a:latin typeface="+mj-lt"/>
                <a:cs typeface="Courier New" panose="02070309020205020404" pitchFamily="49" charset="0"/>
              </a:rPr>
              <a:t>Olvasás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: </a:t>
            </a:r>
            <a:r>
              <a:rPr lang="hu-HU" dirty="0" err="1">
                <a:latin typeface="+mj-lt"/>
                <a:cs typeface="Courier New" panose="02070309020205020404" pitchFamily="49" charset="0"/>
              </a:rPr>
              <a:t>fread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r>
              <a:rPr lang="hu-HU" dirty="0">
                <a:latin typeface="+mj-lt"/>
                <a:cs typeface="Courier New" panose="02070309020205020404" pitchFamily="49" charset="0"/>
              </a:rPr>
              <a:t>4 paramétere van: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2400" dirty="0">
                <a:latin typeface="+mj-lt"/>
                <a:cs typeface="Courier New" panose="02070309020205020404" pitchFamily="49" charset="0"/>
              </a:rPr>
              <a:t>Az olvasni kívánt adathalmaz céljának címe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2400" dirty="0">
                <a:latin typeface="+mj-lt"/>
                <a:cs typeface="Courier New" panose="02070309020205020404" pitchFamily="49" charset="0"/>
              </a:rPr>
              <a:t>Az adathalmaz egy elemének mérete bájtban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2400" dirty="0">
                <a:latin typeface="+mj-lt"/>
                <a:cs typeface="Courier New" panose="02070309020205020404" pitchFamily="49" charset="0"/>
              </a:rPr>
              <a:t>Elemszám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2400" dirty="0">
                <a:latin typeface="+mj-lt"/>
                <a:cs typeface="Courier New" panose="02070309020205020404" pitchFamily="49" charset="0"/>
              </a:rPr>
              <a:t>Fájl pointer</a:t>
            </a:r>
            <a:endParaRPr lang="hu-HU" dirty="0">
              <a:latin typeface="+mj-lt"/>
              <a:cs typeface="Courier New" panose="02070309020205020404" pitchFamily="49" charset="0"/>
            </a:endParaRPr>
          </a:p>
          <a:p>
            <a:r>
              <a:rPr lang="hu-HU" b="1" dirty="0">
                <a:cs typeface="Courier New" panose="02070309020205020404" pitchFamily="49" charset="0"/>
              </a:rPr>
              <a:t>Visszatérési értéke a beolvasott rekordok száma, kivéve ha a beolvasás nem sikerült!</a:t>
            </a:r>
          </a:p>
          <a:p>
            <a:r>
              <a:rPr lang="hu-HU" dirty="0">
                <a:cs typeface="Courier New" panose="02070309020205020404" pitchFamily="49" charset="0"/>
              </a:rPr>
              <a:t>Példa:</a:t>
            </a:r>
            <a:endParaRPr lang="hu-HU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(t,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(int), n,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09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74153-ABCF-49BE-A8D3-C98E8E1E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Állományok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D52902-AD64-4E77-AEE2-F609B41F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661898" cy="4377817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>
                <a:latin typeface="+mj-lt"/>
                <a:cs typeface="Courier New" panose="02070309020205020404" pitchFamily="49" charset="0"/>
              </a:rPr>
              <a:t>Írás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: </a:t>
            </a:r>
            <a:r>
              <a:rPr lang="hu-HU" dirty="0" err="1">
                <a:latin typeface="+mj-lt"/>
                <a:cs typeface="Courier New" panose="02070309020205020404" pitchFamily="49" charset="0"/>
              </a:rPr>
              <a:t>fwrite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r>
              <a:rPr lang="hu-HU" dirty="0">
                <a:latin typeface="+mj-lt"/>
                <a:cs typeface="Courier New" panose="02070309020205020404" pitchFamily="49" charset="0"/>
              </a:rPr>
              <a:t>4 paramétere van: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2400" dirty="0">
                <a:latin typeface="+mj-lt"/>
                <a:cs typeface="Courier New" panose="02070309020205020404" pitchFamily="49" charset="0"/>
              </a:rPr>
              <a:t>A kiírni kívánt adathalmaz forrásának címe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2400" dirty="0">
                <a:latin typeface="+mj-lt"/>
                <a:cs typeface="Courier New" panose="02070309020205020404" pitchFamily="49" charset="0"/>
              </a:rPr>
              <a:t>Az adathalmaz egy elemének mérete bájtban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2400" dirty="0">
                <a:latin typeface="+mj-lt"/>
                <a:cs typeface="Courier New" panose="02070309020205020404" pitchFamily="49" charset="0"/>
              </a:rPr>
              <a:t>Elemszám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2400" dirty="0">
                <a:latin typeface="+mj-lt"/>
                <a:cs typeface="Courier New" panose="02070309020205020404" pitchFamily="49" charset="0"/>
              </a:rPr>
              <a:t>Fájl pointer</a:t>
            </a:r>
            <a:endParaRPr lang="hu-HU" dirty="0">
              <a:latin typeface="+mj-lt"/>
              <a:cs typeface="Courier New" panose="02070309020205020404" pitchFamily="49" charset="0"/>
            </a:endParaRPr>
          </a:p>
          <a:p>
            <a:r>
              <a:rPr lang="hu-HU" b="1" dirty="0">
                <a:cs typeface="Courier New" panose="02070309020205020404" pitchFamily="49" charset="0"/>
              </a:rPr>
              <a:t>Visszatérési értéke a kiírt rekordok száma, kivéve ha a kiírás nem sikerült!</a:t>
            </a:r>
          </a:p>
          <a:p>
            <a:r>
              <a:rPr lang="hu-HU" dirty="0">
                <a:latin typeface="+mj-lt"/>
                <a:cs typeface="Courier New" panose="02070309020205020404" pitchFamily="49" charset="0"/>
              </a:rPr>
              <a:t>Példa: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(t,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(int), n,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49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31F8A4-4166-482A-A534-CBCBD901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Állományok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3803FF-A77A-4CAE-8FEE-81FBA59AA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55238" cy="4341813"/>
          </a:xfrm>
        </p:spPr>
        <p:txBody>
          <a:bodyPr>
            <a:normAutofit/>
          </a:bodyPr>
          <a:lstStyle/>
          <a:p>
            <a:r>
              <a:rPr lang="hu-HU" dirty="0"/>
              <a:t>Ugrás bináris fájlokban: </a:t>
            </a:r>
            <a:r>
              <a:rPr lang="hu-HU" dirty="0" err="1"/>
              <a:t>fseek</a:t>
            </a:r>
            <a:r>
              <a:rPr lang="hu-HU" dirty="0"/>
              <a:t>()</a:t>
            </a:r>
          </a:p>
          <a:p>
            <a:r>
              <a:rPr lang="hu-HU" dirty="0"/>
              <a:t>3 paraméter:</a:t>
            </a:r>
          </a:p>
          <a:p>
            <a:pPr lvl="1"/>
            <a:r>
              <a:rPr lang="hu-HU" dirty="0"/>
              <a:t>Fájl pointer</a:t>
            </a:r>
          </a:p>
          <a:p>
            <a:pPr lvl="1"/>
            <a:r>
              <a:rPr lang="hu-HU" dirty="0"/>
              <a:t>Ugrás hossza bájtban</a:t>
            </a:r>
          </a:p>
          <a:p>
            <a:pPr lvl="1"/>
            <a:r>
              <a:rPr lang="hu-HU" dirty="0"/>
              <a:t>Honnan számítva: SEEK_SET (fájl eleje), SEEK_END (fájl vége), SEEK_CUR (aktuális pozíció)</a:t>
            </a:r>
          </a:p>
          <a:p>
            <a:r>
              <a:rPr lang="hu-HU" dirty="0"/>
              <a:t>A alábbi példa a fájl végétől számítva a 3. elemet adja meg: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fseek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, -3*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(ELEM), SEEK_END)</a:t>
            </a:r>
          </a:p>
          <a:p>
            <a:pPr marL="0" indent="0">
              <a:buNone/>
            </a:pPr>
            <a:r>
              <a:rPr lang="hu-HU" dirty="0">
                <a:highlight>
                  <a:srgbClr val="FF0000"/>
                </a:highlight>
              </a:rPr>
              <a:t>Hogyan lehetne mindegyiket kiírni, de fordított </a:t>
            </a:r>
            <a:r>
              <a:rPr lang="hu-HU" dirty="0" err="1">
                <a:highlight>
                  <a:srgbClr val="FF0000"/>
                </a:highlight>
              </a:rPr>
              <a:t>sorrenben</a:t>
            </a:r>
            <a:r>
              <a:rPr lang="hu-HU" dirty="0">
                <a:highlight>
                  <a:srgbClr val="FF00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227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74153-ABCF-49BE-A8D3-C98E8E1E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Állományok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D52902-AD64-4E77-AEE2-F609B41F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77817"/>
          </a:xfrm>
        </p:spPr>
        <p:txBody>
          <a:bodyPr/>
          <a:lstStyle/>
          <a:p>
            <a:r>
              <a:rPr lang="hu-HU" b="1" dirty="0">
                <a:latin typeface="+mj-lt"/>
                <a:cs typeface="Courier New" panose="02070309020205020404" pitchFamily="49" charset="0"/>
              </a:rPr>
              <a:t>Fájlok bezárása: 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amint befejeztük egy bináris állományból való olvasást/írást/hozzáfűzést, be kell zárni az </a:t>
            </a:r>
            <a:r>
              <a:rPr lang="hu-HU" b="1" dirty="0" err="1">
                <a:latin typeface="+mj-lt"/>
                <a:cs typeface="Courier New" panose="02070309020205020404" pitchFamily="49" charset="0"/>
              </a:rPr>
              <a:t>fclose</a:t>
            </a:r>
            <a:r>
              <a:rPr lang="hu-HU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függvénnyel!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4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74153-ABCF-49BE-A8D3-C98E8E1E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Állományok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D52902-AD64-4E77-AEE2-F609B41F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079038" cy="4377817"/>
          </a:xfrm>
        </p:spPr>
        <p:txBody>
          <a:bodyPr/>
          <a:lstStyle/>
          <a:p>
            <a:r>
              <a:rPr lang="hu-HU" dirty="0">
                <a:latin typeface="+mj-lt"/>
                <a:cs typeface="Courier New" panose="02070309020205020404" pitchFamily="49" charset="0"/>
              </a:rPr>
              <a:t>Példa: olvassuk be a </a:t>
            </a:r>
            <a:r>
              <a:rPr lang="hu-HU" dirty="0" err="1">
                <a:latin typeface="+mj-lt"/>
                <a:cs typeface="Courier New" panose="02070309020205020404" pitchFamily="49" charset="0"/>
              </a:rPr>
              <a:t>bemenet.bin</a:t>
            </a:r>
            <a:r>
              <a:rPr lang="hu-HU" dirty="0">
                <a:latin typeface="+mj-lt"/>
                <a:cs typeface="Courier New" panose="02070309020205020404" pitchFamily="49" charset="0"/>
              </a:rPr>
              <a:t> fájlból egy egészeket tartalmazó 1000 elemű tömb elemeit!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=0, t[100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FILE*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bf_in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bf_in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bemenet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“r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(t,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(int), 1000,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bf_in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); //nincs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ciklus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836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452</TotalTime>
  <Words>510</Words>
  <Application>Microsoft Office PowerPoint</Application>
  <PresentationFormat>Szélesvásznú</PresentationFormat>
  <Paragraphs>72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Tw Cen MT</vt:lpstr>
      <vt:lpstr>Áramkör</vt:lpstr>
      <vt:lpstr>9. labor</vt:lpstr>
      <vt:lpstr>BINÁRIS Állományok kezelése</vt:lpstr>
      <vt:lpstr>BINÁRIS Állományok kezelése</vt:lpstr>
      <vt:lpstr>BINÁRIS Állományok kezelése</vt:lpstr>
      <vt:lpstr>BINÁRIS Állományok kezelése</vt:lpstr>
      <vt:lpstr>BINÁRIS Állományok kezelése</vt:lpstr>
      <vt:lpstr>BINÁRIS Állományok kezelése</vt:lpstr>
      <vt:lpstr>BINÁRIS Állományok kezelése</vt:lpstr>
      <vt:lpstr>BINÁRIS Állományok kezelése</vt:lpstr>
      <vt:lpstr>BINÁRIS Állományok kezelése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labor</dc:title>
  <dc:creator>Kovács Tamás</dc:creator>
  <cp:lastModifiedBy>Kovács Tamás</cp:lastModifiedBy>
  <cp:revision>22</cp:revision>
  <dcterms:created xsi:type="dcterms:W3CDTF">2019-03-18T14:41:48Z</dcterms:created>
  <dcterms:modified xsi:type="dcterms:W3CDTF">2019-04-22T21:10:35Z</dcterms:modified>
</cp:coreProperties>
</file>