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9896092-7571-4DDC-B50F-238313552C6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7" autoAdjust="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FB50C-AB08-428D-872B-483B0125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28B597-DF7D-45DA-91DD-DDAC3B6DF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5C4C22-1FDE-438C-AEC8-23A6634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C7AE17-017F-477E-A24F-0B0A0A6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C51311-7DBA-44D6-9CBF-A8EE1896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6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5C390-DFA3-457B-83A3-292B3940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F4D1B5-4705-44AE-860A-1518526B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044828-933B-49A8-AE42-F59C5A85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E8263-7354-4CD5-9510-F9CA72DD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39D08-220C-4496-AB3C-A1B34CA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D42340-04CF-4838-9D71-9B3F21822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978044-C452-4073-8119-BBA7F1DB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82E280-A895-4970-B4DB-17074E6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53FDD7-0343-4283-BA5B-ACE08CCD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DBB70F-BEA4-46E2-B7AC-46CE9846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1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B0AA3-EB57-4D01-8D51-5413FCE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8E142-8FA6-482D-A65B-510DD489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2EC83-BA7E-4D10-8873-F3A2C66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E763EA-DD16-4251-9E8E-CE741F1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752809-E4E2-4118-A0B0-92B8EDB8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2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4CA63-72A4-4A26-8F53-17615EF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FDF8E0-09B0-4A40-8BFB-48CFA953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18DB62-CCB8-4F39-922F-FBB23C74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C359B0-9A22-4F86-AB0B-70242253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37686-3570-47E3-A794-94067444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52D2A-4400-4309-ACBA-DD2D8D0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A4FFB-4211-4C2C-A6F0-2FDD44F27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E569FF-9C51-4621-860C-117B78C1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BA3F03-C319-498B-9C11-B07914AF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7405AE-7AFF-4811-AB2B-A087B1F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D48354-9ABA-4CB4-A729-128293C1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2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D7B57-C4B3-4837-BD4B-4B4D02DA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D42469-9608-4D14-8E93-678FDEA6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26F16B-4B21-43EA-BA11-28F3E15D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262798-DCCE-45E4-A8BE-C2B6524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7C59D4A-46EB-4CAA-84C3-13EDAC2C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A448F0-5A28-486C-82C9-A923840D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3F7354-8CBC-4F71-8B02-E7B38C9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D138A6B-9566-4DE6-8961-30593F80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7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17CA3-D893-4572-8573-8270CAD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3292AC-FA18-47B1-813C-F8364CF0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2B262-324C-4D05-8E48-AA94ABE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D3AB83-0929-4030-9F12-25CF0B16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41DFA1B-43FF-4C84-A90E-CC418A0D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7697C0-7E88-4489-913C-3C52568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D7B78F-680E-47A5-ADDA-46E1603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6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A099A8-DF8F-43AB-9B57-8E1B9EE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01F57-7405-43E6-9BEE-C8D36EF1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F75469-AEC6-4B81-8A2A-E3BFCAA3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04DC5E-8F12-4291-A2E6-6249F15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00944C-B142-45BF-B593-9DFF46A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98B3D1-B855-4B5E-8394-2F2BBA9C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0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5389A-1FF4-4F6A-8FF7-ECE1C4DB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0E9831-C734-4461-A412-BE7D461E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246CC5-C5BA-42C9-940C-33F65AA8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E3D5B1-7A28-4A79-8192-1D8BEEF1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A0A7C5-B8B4-4D72-A1B1-608C1586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C2F469-FA7B-4934-99B9-16305900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2000">
              <a:schemeClr val="accent1">
                <a:lumMod val="40000"/>
                <a:lumOff val="60000"/>
              </a:schemeClr>
            </a:gs>
            <a:gs pos="6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4FF4293-0067-4D12-9AC2-81EEBDA5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5B22C1-5DE9-4EF7-A2FE-DA9FE0DC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ED7BB-37FB-4D44-9122-F5D649A64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0B9-CA20-4E3F-8649-4EA4F6758E8C}" type="datetimeFigureOut">
              <a:rPr lang="hu-HU" smtClean="0"/>
              <a:t>2023. 05. 31.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568EE8-5F62-42B4-A7AB-50C701E4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73F608-D45E-468E-BDCB-513D0C37E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4B5D-1883-4ECF-89A0-5DEF226AF6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5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A4B96-D341-4BFE-9F3F-5BE69157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latin typeface="Amiri Quran" panose="00000500000000000000" pitchFamily="2" charset="-78"/>
                <a:cs typeface="Amiri Quran" panose="00000500000000000000" pitchFamily="2" charset="-78"/>
              </a:rPr>
              <a:t>A krumpli és a krumplipucolás</a:t>
            </a:r>
            <a:endParaRPr lang="hu-HU" b="1"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AF88B6-F76F-4ACC-A2D8-62EABEDD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Amiri Quran" panose="00000500000000000000" pitchFamily="2" charset="-78"/>
                <a:cs typeface="Amiri Quran" panose="00000500000000000000" pitchFamily="2" charset="-78"/>
              </a:rPr>
              <a:t>Tamás Zalán és Tarkó Máté</a:t>
            </a:r>
          </a:p>
        </p:txBody>
      </p:sp>
    </p:spTree>
    <p:extLst>
      <p:ext uri="{BB962C8B-B14F-4D97-AF65-F5344CB8AC3E}">
        <p14:creationId xmlns:p14="http://schemas.microsoft.com/office/powerpoint/2010/main" val="2787282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D45C912-8794-0D15-4A54-E2502E18CCB2}"/>
              </a:ext>
            </a:extLst>
          </p:cNvPr>
          <p:cNvSpPr txBox="1"/>
          <p:nvPr/>
        </p:nvSpPr>
        <p:spPr>
          <a:xfrm>
            <a:off x="3842237" y="163072"/>
            <a:ext cx="450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Hogyan épül fel a mi weboldalunk</a:t>
            </a:r>
            <a:endParaRPr lang="de-DE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986DB5-DB48-FB59-7701-612D8295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84" y="751458"/>
            <a:ext cx="4323831" cy="5747204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3B626F3-7B3C-62DC-F3FD-14BFE7A26204}"/>
              </a:ext>
            </a:extLst>
          </p:cNvPr>
          <p:cNvCxnSpPr>
            <a:cxnSpLocks/>
          </p:cNvCxnSpPr>
          <p:nvPr/>
        </p:nvCxnSpPr>
        <p:spPr>
          <a:xfrm flipH="1">
            <a:off x="2772508" y="2678723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0CB9C22E-97DB-F382-4131-CCC70250629E}"/>
              </a:ext>
            </a:extLst>
          </p:cNvPr>
          <p:cNvCxnSpPr>
            <a:cxnSpLocks/>
          </p:cNvCxnSpPr>
          <p:nvPr/>
        </p:nvCxnSpPr>
        <p:spPr>
          <a:xfrm flipH="1">
            <a:off x="2772508" y="3059723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5BE239C0-37D6-D854-E312-1AB9593DD7CC}"/>
              </a:ext>
            </a:extLst>
          </p:cNvPr>
          <p:cNvCxnSpPr>
            <a:cxnSpLocks/>
          </p:cNvCxnSpPr>
          <p:nvPr/>
        </p:nvCxnSpPr>
        <p:spPr>
          <a:xfrm flipH="1">
            <a:off x="2772508" y="4443046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67761A6-2FB8-17D8-3294-304A9744D4D9}"/>
              </a:ext>
            </a:extLst>
          </p:cNvPr>
          <p:cNvCxnSpPr>
            <a:cxnSpLocks/>
          </p:cNvCxnSpPr>
          <p:nvPr/>
        </p:nvCxnSpPr>
        <p:spPr>
          <a:xfrm flipH="1">
            <a:off x="2772508" y="5539154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840AE6DB-570F-39EA-E007-B9040B4A0D08}"/>
              </a:ext>
            </a:extLst>
          </p:cNvPr>
          <p:cNvCxnSpPr>
            <a:cxnSpLocks/>
          </p:cNvCxnSpPr>
          <p:nvPr/>
        </p:nvCxnSpPr>
        <p:spPr>
          <a:xfrm flipH="1">
            <a:off x="2772508" y="5890846"/>
            <a:ext cx="12240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E455D659-6A44-F57F-BB61-1F8A574928EE}"/>
              </a:ext>
            </a:extLst>
          </p:cNvPr>
          <p:cNvCxnSpPr>
            <a:cxnSpLocks/>
          </p:cNvCxnSpPr>
          <p:nvPr/>
        </p:nvCxnSpPr>
        <p:spPr>
          <a:xfrm>
            <a:off x="7913077" y="3429000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42DE978-8DB5-F40D-AA9B-001D55ABB2BE}"/>
              </a:ext>
            </a:extLst>
          </p:cNvPr>
          <p:cNvCxnSpPr>
            <a:cxnSpLocks/>
          </p:cNvCxnSpPr>
          <p:nvPr/>
        </p:nvCxnSpPr>
        <p:spPr>
          <a:xfrm>
            <a:off x="7913077" y="3763108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071BDB3-1BDC-DA98-7CD7-D3D41F2FD6DE}"/>
              </a:ext>
            </a:extLst>
          </p:cNvPr>
          <p:cNvCxnSpPr>
            <a:cxnSpLocks/>
          </p:cNvCxnSpPr>
          <p:nvPr/>
        </p:nvCxnSpPr>
        <p:spPr>
          <a:xfrm>
            <a:off x="7913077" y="4120662"/>
            <a:ext cx="128367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E6652C0-051F-68E1-2769-5862CBF59F13}"/>
              </a:ext>
            </a:extLst>
          </p:cNvPr>
          <p:cNvSpPr txBox="1"/>
          <p:nvPr/>
        </p:nvSpPr>
        <p:spPr>
          <a:xfrm>
            <a:off x="9419491" y="3578442"/>
            <a:ext cx="250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Teljes képernyős képek</a:t>
            </a:r>
            <a:endParaRPr lang="de-DE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6D575598-939D-1168-914B-F42C3B04C08D}"/>
              </a:ext>
            </a:extLst>
          </p:cNvPr>
          <p:cNvSpPr txBox="1"/>
          <p:nvPr/>
        </p:nvSpPr>
        <p:spPr>
          <a:xfrm>
            <a:off x="1084385" y="3393776"/>
            <a:ext cx="12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oogle Sans"/>
              </a:rPr>
              <a:t>Weblapok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86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E5EC71F-5FB5-2AC3-0B9A-82E6FB21DD01}"/>
              </a:ext>
            </a:extLst>
          </p:cNvPr>
          <p:cNvSpPr txBox="1"/>
          <p:nvPr/>
        </p:nvSpPr>
        <p:spPr>
          <a:xfrm>
            <a:off x="4953000" y="2190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Navigációs panel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D1AE246-2633-543A-2870-4DA027A7866A}"/>
              </a:ext>
            </a:extLst>
          </p:cNvPr>
          <p:cNvSpPr txBox="1"/>
          <p:nvPr/>
        </p:nvSpPr>
        <p:spPr>
          <a:xfrm>
            <a:off x="2303585" y="726831"/>
            <a:ext cx="55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Kód</a:t>
            </a:r>
            <a:endParaRPr lang="de-DE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65C5A52-BA40-F0D0-DEFA-3173459B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096163"/>
            <a:ext cx="7209692" cy="343641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D745ED0-B3CA-3A84-295E-67BB2934194F}"/>
              </a:ext>
            </a:extLst>
          </p:cNvPr>
          <p:cNvSpPr txBox="1"/>
          <p:nvPr/>
        </p:nvSpPr>
        <p:spPr>
          <a:xfrm>
            <a:off x="9138138" y="2814371"/>
            <a:ext cx="12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Hogy néz ki</a:t>
            </a:r>
            <a:endParaRPr lang="de-DE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153FCB2-C2A0-A38B-7CBD-24F7817B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84" y="6238231"/>
            <a:ext cx="10152185" cy="40076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5705261-761E-BB2C-1797-7EECAA45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62" y="3467826"/>
            <a:ext cx="6439799" cy="64779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BC5EFE3-1E32-89D8-113B-C971CD798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385" y="4288123"/>
            <a:ext cx="3985677" cy="130120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412A11F0-DC92-19D9-E97E-28FC71940DC7}"/>
              </a:ext>
            </a:extLst>
          </p:cNvPr>
          <p:cNvSpPr txBox="1"/>
          <p:nvPr/>
        </p:nvSpPr>
        <p:spPr>
          <a:xfrm>
            <a:off x="70339" y="5452068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Teljes képernyő</a:t>
            </a:r>
            <a:endParaRPr lang="de-DE" dirty="0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C9014053-A67F-BA9E-83AB-DC89D27D1AD5}"/>
              </a:ext>
            </a:extLst>
          </p:cNvPr>
          <p:cNvCxnSpPr>
            <a:cxnSpLocks/>
          </p:cNvCxnSpPr>
          <p:nvPr/>
        </p:nvCxnSpPr>
        <p:spPr>
          <a:xfrm>
            <a:off x="715108" y="5902569"/>
            <a:ext cx="439615" cy="3356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AF02F62-195E-B1B2-6671-B7AB0917FADA}"/>
              </a:ext>
            </a:extLst>
          </p:cNvPr>
          <p:cNvSpPr txBox="1"/>
          <p:nvPr/>
        </p:nvSpPr>
        <p:spPr>
          <a:xfrm>
            <a:off x="3788668" y="4996815"/>
            <a:ext cx="189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Kisebb képernyős</a:t>
            </a:r>
            <a:endParaRPr lang="de-DE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BEC37E67-4432-E0F5-4187-733AA531E670}"/>
              </a:ext>
            </a:extLst>
          </p:cNvPr>
          <p:cNvCxnSpPr/>
          <p:nvPr/>
        </p:nvCxnSpPr>
        <p:spPr>
          <a:xfrm flipV="1">
            <a:off x="5209504" y="4288123"/>
            <a:ext cx="579550" cy="41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EAF2D9E8-6FBE-7FBF-B22D-CF8CE8D191D4}"/>
              </a:ext>
            </a:extLst>
          </p:cNvPr>
          <p:cNvCxnSpPr>
            <a:cxnSpLocks/>
          </p:cNvCxnSpPr>
          <p:nvPr/>
        </p:nvCxnSpPr>
        <p:spPr>
          <a:xfrm flipV="1">
            <a:off x="5582992" y="4705086"/>
            <a:ext cx="819956" cy="28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3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CC29B68-62CB-51E9-59BB-53D6938E55C2}"/>
              </a:ext>
            </a:extLst>
          </p:cNvPr>
          <p:cNvSpPr txBox="1"/>
          <p:nvPr/>
        </p:nvSpPr>
        <p:spPr>
          <a:xfrm>
            <a:off x="4503127" y="246185"/>
            <a:ext cx="318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Hulló krumplik animáció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A8102D0-3D85-1931-DDA8-7426105E9752}"/>
              </a:ext>
            </a:extLst>
          </p:cNvPr>
          <p:cNvSpPr txBox="1"/>
          <p:nvPr/>
        </p:nvSpPr>
        <p:spPr>
          <a:xfrm>
            <a:off x="5703277" y="820615"/>
            <a:ext cx="78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  <a:endParaRPr lang="de-DE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5FCFAD-76E4-68A6-E0F4-76019979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0" y="1433846"/>
            <a:ext cx="10597443" cy="26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E1B185E-BC2E-7734-2E14-327BCCA10AAB}"/>
              </a:ext>
            </a:extLst>
          </p:cNvPr>
          <p:cNvSpPr txBox="1"/>
          <p:nvPr/>
        </p:nvSpPr>
        <p:spPr>
          <a:xfrm>
            <a:off x="4503127" y="140677"/>
            <a:ext cx="318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Hulló krumplik animáció</a:t>
            </a:r>
            <a:endParaRPr lang="de-DE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8B6CDD3-2AE3-83EB-1C60-BFAC3E486CC9}"/>
              </a:ext>
            </a:extLst>
          </p:cNvPr>
          <p:cNvSpPr txBox="1"/>
          <p:nvPr/>
        </p:nvSpPr>
        <p:spPr>
          <a:xfrm>
            <a:off x="5829300" y="767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CSS</a:t>
            </a:r>
            <a:endParaRPr lang="de-D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00345AA-9EF6-CDA7-66A5-1CF1739C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0" y="767862"/>
            <a:ext cx="2600862" cy="580152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3DA6138-2A62-3F17-01E4-4D61D80B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87" y="1582982"/>
            <a:ext cx="5740826" cy="382721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009D11E-FF4A-7017-FD3B-DB522269A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386" y="140677"/>
            <a:ext cx="1874417" cy="66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5914D5-97B9-9B7A-50E0-DCA3AAF7D45C}"/>
              </a:ext>
            </a:extLst>
          </p:cNvPr>
          <p:cNvSpPr txBox="1"/>
          <p:nvPr/>
        </p:nvSpPr>
        <p:spPr>
          <a:xfrm>
            <a:off x="345830" y="275492"/>
            <a:ext cx="140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video.html</a:t>
            </a:r>
            <a:endParaRPr lang="de-DE" sz="2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FC2DB9A-CF5F-7A10-5C16-6F19537F37C7}"/>
              </a:ext>
            </a:extLst>
          </p:cNvPr>
          <p:cNvSpPr txBox="1"/>
          <p:nvPr/>
        </p:nvSpPr>
        <p:spPr>
          <a:xfrm>
            <a:off x="855784" y="773722"/>
            <a:ext cx="7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HTML</a:t>
            </a:r>
            <a:endParaRPr lang="de-D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65C664-92FB-B114-B2FD-8D2AD518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4" y="1192780"/>
            <a:ext cx="7608278" cy="83545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5EB1CE3-F5CE-B192-79D9-18A8CA1F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2" y="3015623"/>
            <a:ext cx="6460449" cy="3628293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4918C6C-569D-B973-1D42-504B00BE5068}"/>
              </a:ext>
            </a:extLst>
          </p:cNvPr>
          <p:cNvSpPr txBox="1"/>
          <p:nvPr/>
        </p:nvSpPr>
        <p:spPr>
          <a:xfrm>
            <a:off x="1647092" y="2360743"/>
            <a:ext cx="16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Hogyan néz ki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841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Amiri Quran</vt:lpstr>
      <vt:lpstr>Arial</vt:lpstr>
      <vt:lpstr>Calibri</vt:lpstr>
      <vt:lpstr>Calibri Light</vt:lpstr>
      <vt:lpstr>Google Sans</vt:lpstr>
      <vt:lpstr>Office-téma</vt:lpstr>
      <vt:lpstr>A krumpli és a krumplipucolás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Tarkó Máté</dc:creator>
  <cp:lastModifiedBy>Zalán</cp:lastModifiedBy>
  <cp:revision>20</cp:revision>
  <dcterms:created xsi:type="dcterms:W3CDTF">2023-05-25T10:14:47Z</dcterms:created>
  <dcterms:modified xsi:type="dcterms:W3CDTF">2023-05-31T15:34:43Z</dcterms:modified>
</cp:coreProperties>
</file>