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FB50C-AB08-428D-872B-483B0125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28B597-DF7D-45DA-91DD-DDAC3B6DF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5C4C22-1FDE-438C-AEC8-23A6634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C7AE17-017F-477E-A24F-0B0A0A6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C51311-7DBA-44D6-9CBF-A8EE1896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6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5C390-DFA3-457B-83A3-292B3940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F4D1B5-4705-44AE-860A-1518526B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044828-933B-49A8-AE42-F59C5A85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E8263-7354-4CD5-9510-F9CA72DD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39D08-220C-4496-AB3C-A1B34CA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AD42340-04CF-4838-9D71-9B3F2182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978044-C452-4073-8119-BBA7F1DB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82E280-A895-4970-B4DB-17074E6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53FDD7-0343-4283-BA5B-ACE08CCD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DBB70F-BEA4-46E2-B7AC-46CE9846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1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AB0AA3-EB57-4D01-8D51-5413FCE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8E142-8FA6-482D-A65B-510DD48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2EC83-BA7E-4D10-8873-F3A2C661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E763EA-DD16-4251-9E8E-CE741F1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752809-E4E2-4118-A0B0-92B8EDB8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2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4CA63-72A4-4A26-8F53-17615EF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FDF8E0-09B0-4A40-8BFB-48CFA953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18DB62-CCB8-4F39-922F-FBB23C74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C359B0-9A22-4F86-AB0B-70242253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37686-3570-47E3-A794-94067444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52D2A-4400-4309-ACBA-DD2D8D0D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A4FFB-4211-4C2C-A6F0-2FDD44F27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E569FF-9C51-4621-860C-117B78C1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BA3F03-C319-498B-9C11-B07914AF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7405AE-7AFF-4811-AB2B-A087B1FA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D48354-9ABA-4CB4-A729-128293C1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2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D7B57-C4B3-4837-BD4B-4B4D02DA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D42469-9608-4D14-8E93-678FDEA6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26F16B-4B21-43EA-BA11-28F3E15D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262798-DCCE-45E4-A8BE-C2B65248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7C59D4A-46EB-4CAA-84C3-13EDAC2C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A448F0-5A28-486C-82C9-A923840D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3F7354-8CBC-4F71-8B02-E7B38C9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D138A6B-9566-4DE6-8961-30593F8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7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017CA3-D893-4572-8573-8270CAD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3292AC-FA18-47B1-813C-F8364CF0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2B262-324C-4D05-8E48-AA94ABE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D3AB83-0929-4030-9F12-25CF0B16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3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41DFA1B-43FF-4C84-A90E-CC418A0D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7697C0-7E88-4489-913C-3C52568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D7B78F-680E-47A5-ADDA-46E1603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6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A099A8-DF8F-43AB-9B57-8E1B9EE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01F57-7405-43E6-9BEE-C8D36EF1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F75469-AEC6-4B81-8A2A-E3BFCAA3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04DC5E-8F12-4291-A2E6-6249F15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00944C-B142-45BF-B593-9DFF46A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98B3D1-B855-4B5E-8394-2F2BBA9C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5389A-1FF4-4F6A-8FF7-ECE1C4DB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0E9831-C734-4461-A412-BE7D461E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246CC5-C5BA-42C9-940C-33F65AA8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E3D5B1-7A28-4A79-8192-1D8BEEF1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A0A7C5-B8B4-4D72-A1B1-608C1586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C2F469-FA7B-4934-99B9-16305900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chemeClr val="accent1">
                <a:lumMod val="40000"/>
                <a:lumOff val="60000"/>
              </a:schemeClr>
            </a:gs>
            <a:gs pos="6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FF4293-0067-4D12-9AC2-81EEBDA5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5B22C1-5DE9-4EF7-A2FE-DA9FE0DC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ED7BB-37FB-4D44-9122-F5D649A64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0B9-CA20-4E3F-8649-4EA4F6758E8C}" type="datetimeFigureOut">
              <a:rPr lang="hu-HU" smtClean="0"/>
              <a:t>2023. 05. 25.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568EE8-5F62-42B4-A7AB-50C701E4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73F608-D45E-468E-BDCB-513D0C37E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A4B96-D341-4BFE-9F3F-5BE691571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latin typeface="Amiri Quran" panose="00000500000000000000" pitchFamily="2" charset="-78"/>
                <a:cs typeface="Amiri Quran" panose="00000500000000000000" pitchFamily="2" charset="-78"/>
              </a:rPr>
              <a:t>A krumpli és a krumplipucolás</a:t>
            </a:r>
            <a:endParaRPr lang="hu-HU" b="1" dirty="0"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AF88B6-F76F-4ACC-A2D8-62EABEDD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Amiri Quran" panose="00000500000000000000" pitchFamily="2" charset="-78"/>
                <a:cs typeface="Amiri Quran" panose="00000500000000000000" pitchFamily="2" charset="-78"/>
              </a:rPr>
              <a:t>Tamás Zalán és Tarkó Máté</a:t>
            </a:r>
          </a:p>
        </p:txBody>
      </p:sp>
    </p:spTree>
    <p:extLst>
      <p:ext uri="{BB962C8B-B14F-4D97-AF65-F5344CB8AC3E}">
        <p14:creationId xmlns:p14="http://schemas.microsoft.com/office/powerpoint/2010/main" val="278728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30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4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77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5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43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18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Szélesvásznú</PresentationFormat>
  <Paragraphs>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Amiri Quran</vt:lpstr>
      <vt:lpstr>Arial</vt:lpstr>
      <vt:lpstr>Calibri</vt:lpstr>
      <vt:lpstr>Calibri Light</vt:lpstr>
      <vt:lpstr>Office-téma</vt:lpstr>
      <vt:lpstr>A krumpli és a krumplipucolás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Tarkó Máté</dc:creator>
  <cp:lastModifiedBy>Tarkó Máté</cp:lastModifiedBy>
  <cp:revision>3</cp:revision>
  <dcterms:created xsi:type="dcterms:W3CDTF">2023-05-25T10:14:47Z</dcterms:created>
  <dcterms:modified xsi:type="dcterms:W3CDTF">2023-05-25T10:24:43Z</dcterms:modified>
</cp:coreProperties>
</file>