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74578-BF42-499B-88BA-D2541587BD8D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4CC28-1A85-44B8-A28F-09C2A49E76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094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72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29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569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35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66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18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642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379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43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865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598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23B01E-7680-4012-841C-8FD220E6934C}" type="datetimeFigureOut">
              <a:rPr lang="de-CH" smtClean="0"/>
              <a:t>06.03.2017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57A45B-9921-446D-9E9F-64E22828C902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Processor</a:t>
            </a:r>
            <a:r>
              <a:rPr lang="de-CH" dirty="0"/>
              <a:t> Expert &amp; Project </a:t>
            </a:r>
            <a:r>
              <a:rPr lang="en-GB" dirty="0"/>
              <a:t>Structure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 quick </a:t>
            </a:r>
            <a:r>
              <a:rPr lang="de-CH" dirty="0" err="1"/>
              <a:t>recap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Remo Mattmann, Caroline Brunner</a:t>
            </a:r>
          </a:p>
        </p:txBody>
      </p:sp>
    </p:spTree>
    <p:extLst>
      <p:ext uri="{BB962C8B-B14F-4D97-AF65-F5344CB8AC3E}">
        <p14:creationId xmlns:p14="http://schemas.microsoft.com/office/powerpoint/2010/main" val="291623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Processor</a:t>
            </a:r>
            <a:r>
              <a:rPr lang="de-CH" dirty="0"/>
              <a:t> Expert - 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Rapid </a:t>
            </a:r>
            <a:r>
              <a:rPr lang="de-CH" dirty="0" err="1"/>
              <a:t>Application</a:t>
            </a:r>
            <a:r>
              <a:rPr lang="de-CH" dirty="0"/>
              <a:t> Generation Tool</a:t>
            </a:r>
          </a:p>
          <a:p>
            <a:r>
              <a:rPr lang="de-CH" dirty="0"/>
              <a:t>Hardware </a:t>
            </a:r>
            <a:r>
              <a:rPr lang="de-CH" dirty="0" err="1"/>
              <a:t>Abstraction</a:t>
            </a:r>
            <a:endParaRPr lang="de-CH" dirty="0"/>
          </a:p>
          <a:p>
            <a:pPr lvl="1"/>
            <a:r>
              <a:rPr lang="de-CH" dirty="0" err="1"/>
              <a:t>Functionality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reusable</a:t>
            </a:r>
            <a:r>
              <a:rPr lang="de-CH" dirty="0"/>
              <a:t> </a:t>
            </a:r>
            <a:r>
              <a:rPr lang="de-CH" dirty="0" err="1"/>
              <a:t>components</a:t>
            </a:r>
            <a:r>
              <a:rPr lang="de-CH" dirty="0"/>
              <a:t>.</a:t>
            </a:r>
          </a:p>
          <a:p>
            <a:pPr lvl="1"/>
            <a:r>
              <a:rPr lang="de-CH" dirty="0"/>
              <a:t>Components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configured</a:t>
            </a:r>
            <a:r>
              <a:rPr lang="de-CH" dirty="0"/>
              <a:t>.</a:t>
            </a:r>
          </a:p>
          <a:p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Oriented</a:t>
            </a:r>
            <a:r>
              <a:rPr lang="de-CH" dirty="0"/>
              <a:t> Approach, Components </a:t>
            </a:r>
            <a:r>
              <a:rPr lang="de-CH" dirty="0" err="1"/>
              <a:t>have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Methods</a:t>
            </a:r>
            <a:r>
              <a:rPr lang="de-CH" dirty="0"/>
              <a:t>, </a:t>
            </a:r>
            <a:r>
              <a:rPr lang="de-CH" dirty="0" err="1"/>
              <a:t>procedures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executed</a:t>
            </a:r>
            <a:r>
              <a:rPr lang="de-CH" dirty="0"/>
              <a:t>.</a:t>
            </a:r>
          </a:p>
          <a:p>
            <a:pPr lvl="1"/>
            <a:r>
              <a:rPr lang="de-CH" dirty="0"/>
              <a:t>Events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indicate</a:t>
            </a:r>
            <a:r>
              <a:rPr lang="de-CH" dirty="0"/>
              <a:t> </a:t>
            </a:r>
            <a:r>
              <a:rPr lang="de-CH" dirty="0" err="1"/>
              <a:t>state</a:t>
            </a:r>
            <a:r>
              <a:rPr lang="de-CH" dirty="0"/>
              <a:t> </a:t>
            </a:r>
            <a:r>
              <a:rPr lang="de-CH" dirty="0" err="1"/>
              <a:t>changes</a:t>
            </a:r>
            <a:r>
              <a:rPr lang="de-CH" dirty="0"/>
              <a:t>.</a:t>
            </a:r>
          </a:p>
          <a:p>
            <a:pPr lvl="1"/>
            <a:r>
              <a:rPr lang="de-CH" dirty="0"/>
              <a:t>Properties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change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behaviour</a:t>
            </a:r>
            <a:r>
              <a:rPr lang="de-CH" dirty="0"/>
              <a:t>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210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Processor</a:t>
            </a:r>
            <a:r>
              <a:rPr lang="de-CH" dirty="0"/>
              <a:t> Expert - Workflow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33"/>
          <a:stretch/>
        </p:blipFill>
        <p:spPr>
          <a:xfrm>
            <a:off x="1360967" y="1871330"/>
            <a:ext cx="9707525" cy="447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0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Processor</a:t>
            </a:r>
            <a:r>
              <a:rPr lang="de-CH" dirty="0"/>
              <a:t> Expert - Code Generation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Code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generated</a:t>
            </a:r>
            <a:r>
              <a:rPr lang="de-CH" dirty="0"/>
              <a:t> </a:t>
            </a:r>
            <a:r>
              <a:rPr lang="de-CH" dirty="0" err="1"/>
              <a:t>according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ProcessorExpert.pe </a:t>
            </a:r>
            <a:r>
              <a:rPr lang="de-CH" dirty="0" err="1"/>
              <a:t>file</a:t>
            </a:r>
            <a:r>
              <a:rPr lang="de-CH" dirty="0"/>
              <a:t>. </a:t>
            </a:r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stores</a:t>
            </a:r>
            <a:r>
              <a:rPr lang="de-CH" dirty="0"/>
              <a:t> all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component</a:t>
            </a:r>
            <a:r>
              <a:rPr lang="de-CH" dirty="0"/>
              <a:t>-settings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/>
              <a:t>IMPORTANT VCS Note:</a:t>
            </a:r>
          </a:p>
          <a:p>
            <a:pPr lvl="1"/>
            <a:r>
              <a:rPr lang="de-CH" dirty="0" err="1"/>
              <a:t>Avoid</a:t>
            </a:r>
            <a:r>
              <a:rPr lang="de-CH" dirty="0"/>
              <a:t> </a:t>
            </a:r>
            <a:r>
              <a:rPr lang="de-CH" dirty="0" err="1"/>
              <a:t>coinflicts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ProcessorExpert.pe, not 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merge</a:t>
            </a:r>
            <a:r>
              <a:rPr lang="de-CH" dirty="0"/>
              <a:t>.</a:t>
            </a:r>
          </a:p>
          <a:p>
            <a:pPr lvl="1"/>
            <a:r>
              <a:rPr lang="de-CH" dirty="0" err="1"/>
              <a:t>Agree</a:t>
            </a:r>
            <a:r>
              <a:rPr lang="de-CH" dirty="0"/>
              <a:t> on </a:t>
            </a:r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changes</a:t>
            </a:r>
            <a:r>
              <a:rPr lang="de-CH" dirty="0"/>
              <a:t> in </a:t>
            </a:r>
            <a:r>
              <a:rPr lang="de-CH" dirty="0" err="1"/>
              <a:t>group</a:t>
            </a:r>
            <a:endParaRPr lang="de-CH" dirty="0"/>
          </a:p>
          <a:p>
            <a:pPr lvl="1"/>
            <a:r>
              <a:rPr lang="de-CH" dirty="0"/>
              <a:t>User A </a:t>
            </a:r>
            <a:r>
              <a:rPr lang="de-CH" dirty="0" err="1"/>
              <a:t>does</a:t>
            </a:r>
            <a:r>
              <a:rPr lang="de-CH" dirty="0"/>
              <a:t> a </a:t>
            </a:r>
            <a:r>
              <a:rPr lang="de-CH" dirty="0" err="1"/>
              <a:t>change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Commit/Push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User B </a:t>
            </a:r>
            <a:r>
              <a:rPr lang="de-CH" dirty="0" err="1">
                <a:sym typeface="Wingdings" panose="05000000000000000000" pitchFamily="2" charset="2"/>
              </a:rPr>
              <a:t>closes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project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deletes</a:t>
            </a:r>
            <a:r>
              <a:rPr lang="de-CH" dirty="0">
                <a:sym typeface="Wingdings" panose="05000000000000000000" pitchFamily="2" charset="2"/>
              </a:rPr>
              <a:t> .</a:t>
            </a:r>
            <a:r>
              <a:rPr lang="de-CH" dirty="0" err="1">
                <a:sym typeface="Wingdings" panose="05000000000000000000" pitchFamily="2" charset="2"/>
              </a:rPr>
              <a:t>pe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file</a:t>
            </a:r>
            <a:r>
              <a:rPr lang="de-CH" dirty="0">
                <a:sym typeface="Wingdings" panose="05000000000000000000" pitchFamily="2" charset="2"/>
              </a:rPr>
              <a:t>  Pull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364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Structure</a:t>
            </a:r>
            <a:r>
              <a:rPr lang="de-CH" dirty="0"/>
              <a:t> – </a:t>
            </a:r>
            <a:r>
              <a:rPr lang="de-CH" dirty="0" err="1"/>
              <a:t>Linked</a:t>
            </a:r>
            <a:r>
              <a:rPr lang="de-CH" dirty="0"/>
              <a:t> Folders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hardware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systems</a:t>
            </a:r>
            <a:r>
              <a:rPr lang="de-CH" dirty="0"/>
              <a:t>.</a:t>
            </a:r>
          </a:p>
          <a:p>
            <a:r>
              <a:rPr lang="de-CH" dirty="0"/>
              <a:t>Code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reusable</a:t>
            </a:r>
            <a:r>
              <a:rPr lang="de-CH" dirty="0"/>
              <a:t>.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359" y="2349605"/>
            <a:ext cx="3926321" cy="227158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538899"/>
            <a:ext cx="1485900" cy="25812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t="650"/>
          <a:stretch/>
        </p:blipFill>
        <p:spPr>
          <a:xfrm>
            <a:off x="3287020" y="3538899"/>
            <a:ext cx="1752600" cy="18926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009" y="4796199"/>
            <a:ext cx="1381125" cy="1323975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2498620" y="3857414"/>
            <a:ext cx="967594" cy="1097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5157413" y="4912242"/>
            <a:ext cx="493279" cy="96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7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Structure</a:t>
            </a:r>
            <a:r>
              <a:rPr lang="de-CH" dirty="0"/>
              <a:t> - </a:t>
            </a:r>
            <a:r>
              <a:rPr lang="de-CH" dirty="0" err="1"/>
              <a:t>Platform.h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Common Project </a:t>
            </a:r>
            <a:r>
              <a:rPr lang="de-CH" dirty="0" err="1"/>
              <a:t>Configuration</a:t>
            </a:r>
            <a:endParaRPr lang="de-CH" dirty="0"/>
          </a:p>
          <a:p>
            <a:r>
              <a:rPr lang="de-CH" dirty="0" err="1"/>
              <a:t>Differences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 </a:t>
            </a:r>
            <a:r>
              <a:rPr lang="de-CH" dirty="0" err="1"/>
              <a:t>Platform_Local.h</a:t>
            </a:r>
            <a:endParaRPr lang="de-CH" dirty="0"/>
          </a:p>
          <a:p>
            <a:r>
              <a:rPr lang="de-CH" dirty="0" err="1"/>
              <a:t>Platform.h</a:t>
            </a:r>
            <a:r>
              <a:rPr lang="de-CH" dirty="0"/>
              <a:t>					</a:t>
            </a:r>
            <a:r>
              <a:rPr lang="de-CH" dirty="0" err="1"/>
              <a:t>Platform_Local.h</a:t>
            </a:r>
            <a:endParaRPr lang="de-CH" dirty="0"/>
          </a:p>
          <a:p>
            <a:r>
              <a:rPr lang="de-CH" sz="1400" b="1" dirty="0"/>
              <a:t>#</a:t>
            </a:r>
            <a:r>
              <a:rPr lang="de-CH" sz="1400" b="1" dirty="0" err="1"/>
              <a:t>if</a:t>
            </a:r>
            <a:r>
              <a:rPr lang="de-CH" sz="1400" b="1" dirty="0"/>
              <a:t> </a:t>
            </a:r>
            <a:r>
              <a:rPr lang="de-CH" sz="1400" b="1" dirty="0">
                <a:solidFill>
                  <a:srgbClr val="FF0000"/>
                </a:solidFill>
              </a:rPr>
              <a:t>PL_LOCAL_CONFIG_BOARD_IS_ROBO			</a:t>
            </a:r>
            <a:r>
              <a:rPr lang="de-CH" sz="1400" b="1" dirty="0"/>
              <a:t>#</a:t>
            </a:r>
            <a:r>
              <a:rPr lang="de-CH" sz="1400" b="1" dirty="0" err="1"/>
              <a:t>define</a:t>
            </a:r>
            <a:r>
              <a:rPr lang="de-CH" sz="1400" b="1" dirty="0"/>
              <a:t> PL_LOCAL_CONFIG_BOARD_IS_REMOTE     (1)</a:t>
            </a:r>
            <a:endParaRPr lang="de-CH" sz="1400" b="1" dirty="0">
              <a:solidFill>
                <a:srgbClr val="FF0000"/>
              </a:solidFill>
            </a:endParaRPr>
          </a:p>
          <a:p>
            <a:r>
              <a:rPr lang="de-CH" sz="1400" b="1" dirty="0"/>
              <a:t>#</a:t>
            </a:r>
            <a:r>
              <a:rPr lang="de-CH" sz="1400" b="1" dirty="0" err="1"/>
              <a:t>elif</a:t>
            </a:r>
            <a:r>
              <a:rPr lang="de-CH" sz="1400" b="1" dirty="0"/>
              <a:t> </a:t>
            </a:r>
            <a:r>
              <a:rPr lang="de-CH" sz="1400" b="1" dirty="0">
                <a:solidFill>
                  <a:srgbClr val="00B050"/>
                </a:solidFill>
              </a:rPr>
              <a:t>PL_LOCAL_CONFIG_BOARD_IS_REMOTE</a:t>
            </a:r>
          </a:p>
          <a:p>
            <a:r>
              <a:rPr lang="de-CH" sz="1400" dirty="0"/>
              <a:t>  </a:t>
            </a:r>
            <a:r>
              <a:rPr lang="de-CH" sz="1400" b="1" dirty="0"/>
              <a:t>#</a:t>
            </a:r>
            <a:r>
              <a:rPr lang="de-CH" sz="1400" b="1" dirty="0" err="1"/>
              <a:t>define</a:t>
            </a:r>
            <a:r>
              <a:rPr lang="de-CH" sz="1400" b="1" dirty="0"/>
              <a:t> PL_CONFIG_BOARD_IS_FRDM    	(0)</a:t>
            </a:r>
          </a:p>
          <a:p>
            <a:r>
              <a:rPr lang="de-CH" sz="1400" dirty="0"/>
              <a:t>  </a:t>
            </a:r>
            <a:r>
              <a:rPr lang="de-CH" sz="1400" b="1" dirty="0"/>
              <a:t>#</a:t>
            </a:r>
            <a:r>
              <a:rPr lang="de-CH" sz="1400" b="1" dirty="0" err="1"/>
              <a:t>define</a:t>
            </a:r>
            <a:r>
              <a:rPr lang="de-CH" sz="1400" b="1" dirty="0"/>
              <a:t> PL_CONFIG_BOARD_IS_REMOTE   	(1)</a:t>
            </a:r>
          </a:p>
          <a:p>
            <a:r>
              <a:rPr lang="de-CH" sz="1400" dirty="0"/>
              <a:t>  </a:t>
            </a:r>
            <a:r>
              <a:rPr lang="de-CH" sz="1400" b="1" dirty="0"/>
              <a:t>#</a:t>
            </a:r>
            <a:r>
              <a:rPr lang="de-CH" sz="1400" b="1" dirty="0" err="1"/>
              <a:t>define</a:t>
            </a:r>
            <a:r>
              <a:rPr lang="de-CH" sz="1400" b="1" dirty="0"/>
              <a:t> PL_CONFIG_BOARD_IS_ROBO     	(0)</a:t>
            </a:r>
          </a:p>
          <a:p>
            <a:r>
              <a:rPr lang="de-CH" sz="1400" dirty="0"/>
              <a:t>  </a:t>
            </a:r>
            <a:r>
              <a:rPr lang="de-CH" sz="1400" b="1" dirty="0"/>
              <a:t>#</a:t>
            </a:r>
            <a:r>
              <a:rPr lang="de-CH" sz="1400" b="1" dirty="0" err="1"/>
              <a:t>define</a:t>
            </a:r>
            <a:r>
              <a:rPr lang="de-CH" sz="1400" b="1" dirty="0"/>
              <a:t> PL_CONFIG_BOARD_IS_ROBO_V1  	(0)</a:t>
            </a:r>
          </a:p>
          <a:p>
            <a:r>
              <a:rPr lang="de-CH" sz="1400" dirty="0"/>
              <a:t>  </a:t>
            </a:r>
            <a:r>
              <a:rPr lang="de-CH" sz="1400" b="1" dirty="0"/>
              <a:t>#</a:t>
            </a:r>
            <a:r>
              <a:rPr lang="de-CH" sz="1400" b="1" dirty="0" err="1"/>
              <a:t>define</a:t>
            </a:r>
            <a:r>
              <a:rPr lang="de-CH" sz="1400" b="1" dirty="0"/>
              <a:t> PL_CONFIG_BOARD_IS_ROBO_V2  	(0)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79652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Quiz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Processor</a:t>
            </a:r>
            <a:r>
              <a:rPr lang="de-CH" dirty="0"/>
              <a:t> Expert?</a:t>
            </a:r>
          </a:p>
          <a:p>
            <a:pPr lvl="1"/>
            <a:r>
              <a:rPr lang="de-CH" dirty="0"/>
              <a:t>Rapid </a:t>
            </a:r>
            <a:r>
              <a:rPr lang="de-CH" dirty="0" err="1"/>
              <a:t>Application</a:t>
            </a:r>
            <a:r>
              <a:rPr lang="de-CH" dirty="0"/>
              <a:t> Tool, </a:t>
            </a:r>
          </a:p>
          <a:p>
            <a:pPr lvl="1"/>
            <a:r>
              <a:rPr lang="de-CH" dirty="0" err="1"/>
              <a:t>Saving</a:t>
            </a:r>
            <a:r>
              <a:rPr lang="de-CH" dirty="0"/>
              <a:t> a </a:t>
            </a:r>
            <a:r>
              <a:rPr lang="de-CH" dirty="0" err="1"/>
              <a:t>lot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time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eg</a:t>
            </a:r>
            <a:r>
              <a:rPr lang="de-CH" dirty="0"/>
              <a:t>. </a:t>
            </a:r>
            <a:r>
              <a:rPr lang="de-CH" dirty="0" err="1"/>
              <a:t>using</a:t>
            </a:r>
            <a:r>
              <a:rPr lang="de-CH" dirty="0"/>
              <a:t> a I2C </a:t>
            </a:r>
            <a:r>
              <a:rPr lang="de-CH" dirty="0" err="1"/>
              <a:t>component</a:t>
            </a:r>
            <a:r>
              <a:rPr lang="de-CH" dirty="0"/>
              <a:t>, </a:t>
            </a:r>
            <a:r>
              <a:rPr lang="de-CH" dirty="0" err="1"/>
              <a:t>rather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implementing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yourself</a:t>
            </a:r>
            <a:endParaRPr lang="de-CH" dirty="0"/>
          </a:p>
          <a:p>
            <a:r>
              <a:rPr lang="de-CH" dirty="0"/>
              <a:t>Name </a:t>
            </a:r>
            <a:r>
              <a:rPr lang="de-CH" dirty="0" err="1"/>
              <a:t>three</a:t>
            </a:r>
            <a:r>
              <a:rPr lang="de-CH" dirty="0"/>
              <a:t> </a:t>
            </a:r>
            <a:r>
              <a:rPr lang="de-CH" dirty="0" err="1"/>
              <a:t>components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processor</a:t>
            </a:r>
            <a:r>
              <a:rPr lang="de-CH" dirty="0"/>
              <a:t> expert.</a:t>
            </a:r>
          </a:p>
          <a:p>
            <a:pPr lvl="1"/>
            <a:r>
              <a:rPr lang="de-CH" dirty="0" err="1"/>
              <a:t>BitIO</a:t>
            </a:r>
            <a:r>
              <a:rPr lang="de-CH" dirty="0"/>
              <a:t>, LED, </a:t>
            </a:r>
            <a:r>
              <a:rPr lang="de-CH" dirty="0" err="1"/>
              <a:t>Wait</a:t>
            </a:r>
            <a:r>
              <a:rPr lang="de-CH" dirty="0"/>
              <a:t>, Shell, </a:t>
            </a:r>
            <a:r>
              <a:rPr lang="de-CH" dirty="0" err="1"/>
              <a:t>FreeRTOS</a:t>
            </a:r>
            <a:r>
              <a:rPr lang="de-CH" dirty="0"/>
              <a:t> …</a:t>
            </a:r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advantages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disadventages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linked</a:t>
            </a:r>
            <a:r>
              <a:rPr lang="de-CH" dirty="0"/>
              <a:t> </a:t>
            </a:r>
            <a:r>
              <a:rPr lang="de-CH" dirty="0" err="1"/>
              <a:t>folders</a:t>
            </a:r>
            <a:r>
              <a:rPr lang="de-CH" dirty="0"/>
              <a:t>?</a:t>
            </a:r>
          </a:p>
          <a:p>
            <a:pPr lvl="1"/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write</a:t>
            </a:r>
            <a:r>
              <a:rPr lang="de-CH" dirty="0"/>
              <a:t> </a:t>
            </a:r>
            <a:r>
              <a:rPr lang="de-CH" dirty="0" err="1"/>
              <a:t>code</a:t>
            </a:r>
            <a:r>
              <a:rPr lang="de-CH" dirty="0"/>
              <a:t> </a:t>
            </a:r>
            <a:r>
              <a:rPr lang="de-CH" dirty="0" err="1"/>
              <a:t>once</a:t>
            </a:r>
            <a:endParaRPr lang="de-CH" dirty="0"/>
          </a:p>
          <a:p>
            <a:pPr lvl="1"/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tell</a:t>
            </a:r>
            <a:r>
              <a:rPr lang="de-CH" dirty="0"/>
              <a:t> </a:t>
            </a:r>
            <a:r>
              <a:rPr lang="de-CH" dirty="0" err="1"/>
              <a:t>Eclipse</a:t>
            </a:r>
            <a:r>
              <a:rPr lang="de-CH" dirty="0"/>
              <a:t>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find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folder</a:t>
            </a:r>
            <a:endParaRPr lang="de-CH" dirty="0"/>
          </a:p>
          <a:p>
            <a:r>
              <a:rPr lang="de-CH" dirty="0"/>
              <a:t>Can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different </a:t>
            </a:r>
            <a:r>
              <a:rPr lang="de-CH" dirty="0" err="1"/>
              <a:t>solution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share</a:t>
            </a:r>
            <a:r>
              <a:rPr lang="de-CH" dirty="0"/>
              <a:t> </a:t>
            </a:r>
            <a:r>
              <a:rPr lang="de-CH" dirty="0" err="1"/>
              <a:t>code</a:t>
            </a:r>
            <a:r>
              <a:rPr lang="de-CH" dirty="0"/>
              <a:t> /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blocks</a:t>
            </a:r>
            <a:r>
              <a:rPr lang="de-CH" dirty="0"/>
              <a:t>?</a:t>
            </a:r>
          </a:p>
          <a:p>
            <a:pPr lvl="1"/>
            <a:r>
              <a:rPr lang="de-CH" dirty="0"/>
              <a:t>Library (</a:t>
            </a:r>
            <a:r>
              <a:rPr lang="de-CH" dirty="0" err="1"/>
              <a:t>static</a:t>
            </a:r>
            <a:r>
              <a:rPr lang="de-CH" dirty="0"/>
              <a:t>), </a:t>
            </a:r>
            <a:r>
              <a:rPr lang="de-CH" dirty="0" err="1"/>
              <a:t>Duplicate</a:t>
            </a:r>
            <a:r>
              <a:rPr lang="de-CH" dirty="0"/>
              <a:t> (</a:t>
            </a:r>
            <a:r>
              <a:rPr lang="de-CH" dirty="0" err="1"/>
              <a:t>Copy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042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253</Words>
  <Application>Microsoft Office PowerPoint</Application>
  <PresentationFormat>Breitbild</PresentationFormat>
  <Paragraphs>50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Rückblick</vt:lpstr>
      <vt:lpstr>Processor Expert &amp; Project Structure</vt:lpstr>
      <vt:lpstr>Processor Expert - Motivation</vt:lpstr>
      <vt:lpstr>Processor Expert - Workflow</vt:lpstr>
      <vt:lpstr>Processor Expert - Code Generation</vt:lpstr>
      <vt:lpstr>Project Structure – Linked Folders</vt:lpstr>
      <vt:lpstr>Project Structure - Platform.h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 Expert</dc:title>
  <dc:creator>Mattmann Remo HSLU T&amp;A</dc:creator>
  <cp:lastModifiedBy>Mattmann Remo HSLU T&amp;A</cp:lastModifiedBy>
  <cp:revision>13</cp:revision>
  <dcterms:created xsi:type="dcterms:W3CDTF">2017-02-28T16:26:49Z</dcterms:created>
  <dcterms:modified xsi:type="dcterms:W3CDTF">2017-03-06T16:54:46Z</dcterms:modified>
</cp:coreProperties>
</file>