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3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2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0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2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1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94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99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5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0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9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22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 Brunner</dc:creator>
  <cp:lastModifiedBy>Caroline Brunner</cp:lastModifiedBy>
  <cp:revision>1</cp:revision>
  <dcterms:created xsi:type="dcterms:W3CDTF">2017-03-05T10:30:53Z</dcterms:created>
  <dcterms:modified xsi:type="dcterms:W3CDTF">2017-03-05T10:31:10Z</dcterms:modified>
</cp:coreProperties>
</file>