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3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2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0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21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1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6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894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39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99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35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0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EDE4-DCDF-4394-914F-2F4338081BC4}" type="datetimeFigureOut">
              <a:rPr lang="de-CH" smtClean="0"/>
              <a:t>05.03.2017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2390-E42B-44A5-BCA2-1806B3EBA9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09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RECAP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2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Processor</a:t>
            </a:r>
            <a:r>
              <a:rPr lang="de-CH" dirty="0"/>
              <a:t> Expert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Problem: </a:t>
            </a:r>
            <a:r>
              <a:rPr lang="de-CH" dirty="0" err="1"/>
              <a:t>No</a:t>
            </a:r>
            <a:r>
              <a:rPr lang="de-CH" dirty="0"/>
              <a:t> time </a:t>
            </a:r>
            <a:r>
              <a:rPr lang="en-US" dirty="0"/>
              <a:t>to deal with the very low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 Blocks of an application with methods, events and properties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955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Component</a:t>
            </a:r>
            <a:r>
              <a:rPr lang="de-CH" dirty="0"/>
              <a:t> Model Development Flow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45" t="28221" r="16563" b="13942"/>
          <a:stretch/>
        </p:blipFill>
        <p:spPr>
          <a:xfrm>
            <a:off x="1129631" y="1929469"/>
            <a:ext cx="9885002" cy="47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</a:t>
            </a:r>
            <a:r>
              <a:rPr lang="de-CH" dirty="0" err="1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Problem: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Project </a:t>
            </a:r>
            <a:r>
              <a:rPr lang="de-CH" dirty="0" err="1"/>
              <a:t>Organization</a:t>
            </a:r>
            <a:r>
              <a:rPr lang="de-CH" dirty="0"/>
              <a:t> (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common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Solution: </a:t>
            </a:r>
            <a:r>
              <a:rPr lang="de-CH" dirty="0" err="1"/>
              <a:t>Shared</a:t>
            </a:r>
            <a:r>
              <a:rPr lang="de-CH" dirty="0"/>
              <a:t> Resources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5610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But </a:t>
            </a:r>
            <a:r>
              <a:rPr lang="de-CH" dirty="0" err="1"/>
              <a:t>where</a:t>
            </a:r>
            <a:r>
              <a:rPr lang="de-CH" dirty="0"/>
              <a:t>?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10" t="21087" r="16671" b="13942"/>
          <a:stretch/>
        </p:blipFill>
        <p:spPr>
          <a:xfrm>
            <a:off x="1900449" y="1843087"/>
            <a:ext cx="8409622" cy="46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Common </a:t>
            </a:r>
            <a:r>
              <a:rPr lang="de-CH" dirty="0" err="1"/>
              <a:t>folders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links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31" t="21280" r="19925" b="8737"/>
          <a:stretch/>
        </p:blipFill>
        <p:spPr>
          <a:xfrm>
            <a:off x="1599387" y="1326607"/>
            <a:ext cx="8769406" cy="54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shouldn’t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 </a:t>
            </a:r>
            <a:r>
              <a:rPr lang="de-CH" dirty="0" err="1"/>
              <a:t>file</a:t>
            </a:r>
            <a:r>
              <a:rPr lang="de-CH" dirty="0"/>
              <a:t>?</a:t>
            </a:r>
          </a:p>
          <a:p>
            <a:r>
              <a:rPr lang="de-CH" dirty="0"/>
              <a:t>Name </a:t>
            </a:r>
            <a:r>
              <a:rPr lang="de-CH" dirty="0" err="1"/>
              <a:t>three</a:t>
            </a:r>
            <a:r>
              <a:rPr lang="de-CH" dirty="0"/>
              <a:t> </a:t>
            </a:r>
            <a:r>
              <a:rPr lang="de-CH" dirty="0" err="1"/>
              <a:t>components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processor</a:t>
            </a:r>
            <a:r>
              <a:rPr lang="de-CH" dirty="0"/>
              <a:t> expert.</a:t>
            </a:r>
          </a:p>
          <a:p>
            <a:endParaRPr lang="de-CH" dirty="0"/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disadventages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linked</a:t>
            </a:r>
            <a:r>
              <a:rPr lang="de-CH" dirty="0"/>
              <a:t> </a:t>
            </a:r>
            <a:r>
              <a:rPr lang="de-CH" dirty="0" err="1"/>
              <a:t>folders</a:t>
            </a:r>
            <a:r>
              <a:rPr lang="de-CH" dirty="0"/>
              <a:t>?</a:t>
            </a:r>
          </a:p>
          <a:p>
            <a:r>
              <a:rPr lang="de-CH" dirty="0"/>
              <a:t>Can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different </a:t>
            </a:r>
            <a:r>
              <a:rPr lang="de-CH" dirty="0" err="1"/>
              <a:t>solution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/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blocks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731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RECAP</vt:lpstr>
      <vt:lpstr>Processor Expert</vt:lpstr>
      <vt:lpstr>Component Model Development Flow</vt:lpstr>
      <vt:lpstr>Project Structure</vt:lpstr>
      <vt:lpstr>But where?</vt:lpstr>
      <vt:lpstr>Common folders with links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Caroline Brunner</dc:creator>
  <cp:lastModifiedBy>Caroline Brunner</cp:lastModifiedBy>
  <cp:revision>4</cp:revision>
  <dcterms:created xsi:type="dcterms:W3CDTF">2017-03-05T10:30:53Z</dcterms:created>
  <dcterms:modified xsi:type="dcterms:W3CDTF">2017-03-05T10:53:34Z</dcterms:modified>
</cp:coreProperties>
</file>